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5" autoAdjust="0"/>
    <p:restoredTop sz="94660"/>
  </p:normalViewPr>
  <p:slideViewPr>
    <p:cSldViewPr snapToGrid="0">
      <p:cViewPr varScale="1">
        <p:scale>
          <a:sx n="91" d="100"/>
          <a:sy n="91" d="100"/>
        </p:scale>
        <p:origin x="91"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318B5-19FF-43A7-8DE3-D53D8E923969}"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371884-911C-4C1D-ABDB-508C716005E8}" type="slidenum">
              <a:rPr lang="en-US" smtClean="0"/>
              <a:t>‹#›</a:t>
            </a:fld>
            <a:endParaRPr lang="en-US"/>
          </a:p>
        </p:txBody>
      </p:sp>
    </p:spTree>
    <p:extLst>
      <p:ext uri="{BB962C8B-B14F-4D97-AF65-F5344CB8AC3E}">
        <p14:creationId xmlns:p14="http://schemas.microsoft.com/office/powerpoint/2010/main" val="3172443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0E07DF6-7434-4C44-9B0B-FC8CB54E5107}" type="slidenum">
              <a:rPr lang="en-US" smtClean="0"/>
              <a:t>1</a:t>
            </a:fld>
            <a:endParaRPr lang="en-US"/>
          </a:p>
        </p:txBody>
      </p:sp>
    </p:spTree>
    <p:extLst>
      <p:ext uri="{BB962C8B-B14F-4D97-AF65-F5344CB8AC3E}">
        <p14:creationId xmlns:p14="http://schemas.microsoft.com/office/powerpoint/2010/main" val="1854368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0E07DF6-7434-4C44-9B0B-FC8CB54E5107}" type="slidenum">
              <a:rPr lang="en-US" smtClean="0"/>
              <a:t>2</a:t>
            </a:fld>
            <a:endParaRPr lang="en-US"/>
          </a:p>
        </p:txBody>
      </p:sp>
    </p:spTree>
    <p:extLst>
      <p:ext uri="{BB962C8B-B14F-4D97-AF65-F5344CB8AC3E}">
        <p14:creationId xmlns:p14="http://schemas.microsoft.com/office/powerpoint/2010/main" val="280460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0E07DF6-7434-4C44-9B0B-FC8CB54E5107}" type="slidenum">
              <a:rPr lang="en-US" smtClean="0"/>
              <a:t>3</a:t>
            </a:fld>
            <a:endParaRPr lang="en-US"/>
          </a:p>
        </p:txBody>
      </p:sp>
    </p:spTree>
    <p:extLst>
      <p:ext uri="{BB962C8B-B14F-4D97-AF65-F5344CB8AC3E}">
        <p14:creationId xmlns:p14="http://schemas.microsoft.com/office/powerpoint/2010/main" val="98111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0E07DF6-7434-4C44-9B0B-FC8CB54E5107}" type="slidenum">
              <a:rPr lang="en-US" smtClean="0"/>
              <a:t>4</a:t>
            </a:fld>
            <a:endParaRPr lang="en-US"/>
          </a:p>
        </p:txBody>
      </p:sp>
    </p:spTree>
    <p:extLst>
      <p:ext uri="{BB962C8B-B14F-4D97-AF65-F5344CB8AC3E}">
        <p14:creationId xmlns:p14="http://schemas.microsoft.com/office/powerpoint/2010/main" val="373676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0E07DF6-7434-4C44-9B0B-FC8CB54E5107}" type="slidenum">
              <a:rPr lang="en-US" smtClean="0"/>
              <a:t>5</a:t>
            </a:fld>
            <a:endParaRPr lang="en-US"/>
          </a:p>
        </p:txBody>
      </p:sp>
    </p:spTree>
    <p:extLst>
      <p:ext uri="{BB962C8B-B14F-4D97-AF65-F5344CB8AC3E}">
        <p14:creationId xmlns:p14="http://schemas.microsoft.com/office/powerpoint/2010/main" val="2855690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BA9A67-13AF-4C80-AFC5-E86FA7013389}"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131468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A9A67-13AF-4C80-AFC5-E86FA7013389}"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1718377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A9A67-13AF-4C80-AFC5-E86FA7013389}"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2416440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A9A67-13AF-4C80-AFC5-E86FA7013389}"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368494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BA9A67-13AF-4C80-AFC5-E86FA7013389}"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106351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BA9A67-13AF-4C80-AFC5-E86FA7013389}"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245254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BA9A67-13AF-4C80-AFC5-E86FA7013389}" type="datetimeFigureOut">
              <a:rPr lang="en-US" smtClean="0"/>
              <a:t>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330089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BA9A67-13AF-4C80-AFC5-E86FA7013389}" type="datetimeFigureOut">
              <a:rPr lang="en-US" smtClean="0"/>
              <a:t>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2318070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A9A67-13AF-4C80-AFC5-E86FA7013389}" type="datetimeFigureOut">
              <a:rPr lang="en-US" smtClean="0"/>
              <a:t>10/4/2023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376478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A9A67-13AF-4C80-AFC5-E86FA7013389}"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192668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A9A67-13AF-4C80-AFC5-E86FA7013389}"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CD3E01-38A3-489A-AAD8-A02635A8BDB9}" type="slidenum">
              <a:rPr lang="en-US" smtClean="0"/>
              <a:t>‹#›</a:t>
            </a:fld>
            <a:endParaRPr lang="en-US"/>
          </a:p>
        </p:txBody>
      </p:sp>
    </p:spTree>
    <p:extLst>
      <p:ext uri="{BB962C8B-B14F-4D97-AF65-F5344CB8AC3E}">
        <p14:creationId xmlns:p14="http://schemas.microsoft.com/office/powerpoint/2010/main" val="66816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A9A67-13AF-4C80-AFC5-E86FA7013389}" type="datetimeFigureOut">
              <a:rPr lang="en-US" smtClean="0"/>
              <a:t>10/4/2023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CD3E01-38A3-489A-AAD8-A02635A8BDB9}" type="slidenum">
              <a:rPr lang="en-US" smtClean="0"/>
              <a:t>‹#›</a:t>
            </a:fld>
            <a:endParaRPr lang="en-US"/>
          </a:p>
        </p:txBody>
      </p:sp>
    </p:spTree>
    <p:extLst>
      <p:ext uri="{BB962C8B-B14F-4D97-AF65-F5344CB8AC3E}">
        <p14:creationId xmlns:p14="http://schemas.microsoft.com/office/powerpoint/2010/main" val="4074531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256" y="646979"/>
            <a:ext cx="11393142" cy="3385542"/>
          </a:xfrm>
          <a:prstGeom prst="rect">
            <a:avLst/>
          </a:prstGeom>
          <a:noFill/>
        </p:spPr>
        <p:txBody>
          <a:bodyPr wrap="square" rtlCol="0">
            <a:spAutoFit/>
          </a:bodyPr>
          <a:lstStyle/>
          <a:p>
            <a:r>
              <a:rPr lang="en-US" dirty="0" smtClean="0">
                <a:solidFill>
                  <a:schemeClr val="accent1">
                    <a:lumMod val="50000"/>
                  </a:schemeClr>
                </a:solidFill>
              </a:rPr>
              <a:t>				</a:t>
            </a:r>
            <a:r>
              <a:rPr lang="en-US" sz="1600" b="1" dirty="0" smtClean="0">
                <a:solidFill>
                  <a:schemeClr val="accent1">
                    <a:lumMod val="50000"/>
                  </a:schemeClr>
                </a:solidFill>
              </a:rPr>
              <a:t>File System and Disk Management</a:t>
            </a:r>
          </a:p>
          <a:p>
            <a:endParaRPr lang="en-US" sz="1400" dirty="0" smtClean="0">
              <a:solidFill>
                <a:schemeClr val="accent1">
                  <a:lumMod val="50000"/>
                </a:schemeClr>
              </a:solidFill>
            </a:endParaRPr>
          </a:p>
          <a:p>
            <a:r>
              <a:rPr lang="en-US" sz="1400" dirty="0" smtClean="0">
                <a:solidFill>
                  <a:schemeClr val="accent1">
                    <a:lumMod val="50000"/>
                  </a:schemeClr>
                </a:solidFill>
              </a:rPr>
              <a:t>Linux File System is basically collection of files or data files stored in hard disks, storage etc. An hard drive may have some partitions to store those files. </a:t>
            </a:r>
          </a:p>
          <a:p>
            <a:endParaRPr lang="en-US" sz="1400" dirty="0">
              <a:solidFill>
                <a:schemeClr val="accent1">
                  <a:lumMod val="50000"/>
                </a:schemeClr>
              </a:solidFill>
            </a:endParaRPr>
          </a:p>
          <a:p>
            <a:r>
              <a:rPr lang="en-US" sz="1400" dirty="0" smtClean="0">
                <a:solidFill>
                  <a:schemeClr val="accent1">
                    <a:lumMod val="50000"/>
                  </a:schemeClr>
                </a:solidFill>
              </a:rPr>
              <a:t>File System types are </a:t>
            </a:r>
            <a:r>
              <a:rPr lang="en-US" sz="1400" dirty="0" err="1" smtClean="0">
                <a:solidFill>
                  <a:schemeClr val="accent1">
                    <a:lumMod val="50000"/>
                  </a:schemeClr>
                </a:solidFill>
              </a:rPr>
              <a:t>ext</a:t>
            </a:r>
            <a:r>
              <a:rPr lang="en-US" sz="1400" dirty="0" smtClean="0">
                <a:solidFill>
                  <a:schemeClr val="accent1">
                    <a:lumMod val="50000"/>
                  </a:schemeClr>
                </a:solidFill>
              </a:rPr>
              <a:t>(extended file system,), ext2, ext3, ext4, XFS(Extent file System), </a:t>
            </a:r>
            <a:r>
              <a:rPr lang="en-US" sz="1400" dirty="0" err="1" smtClean="0">
                <a:solidFill>
                  <a:schemeClr val="accent1">
                    <a:lumMod val="50000"/>
                  </a:schemeClr>
                </a:solidFill>
              </a:rPr>
              <a:t>btrfs</a:t>
            </a:r>
            <a:r>
              <a:rPr lang="en-US" sz="1400" dirty="0" smtClean="0">
                <a:solidFill>
                  <a:schemeClr val="accent1">
                    <a:lumMod val="50000"/>
                  </a:schemeClr>
                </a:solidFill>
              </a:rPr>
              <a:t>(B tree file system), swap, NFS, SMB, GFS2, etc. </a:t>
            </a:r>
          </a:p>
          <a:p>
            <a:endParaRPr lang="en-US" sz="1400" dirty="0">
              <a:solidFill>
                <a:schemeClr val="accent1">
                  <a:lumMod val="50000"/>
                </a:schemeClr>
              </a:solidFill>
            </a:endParaRPr>
          </a:p>
          <a:p>
            <a:r>
              <a:rPr lang="en-US" sz="1400" dirty="0" smtClean="0">
                <a:solidFill>
                  <a:schemeClr val="accent1">
                    <a:lumMod val="50000"/>
                  </a:schemeClr>
                </a:solidFill>
              </a:rPr>
              <a:t>XFS is high performance journaling file system than ext4. It has larger partition size. </a:t>
            </a:r>
          </a:p>
          <a:p>
            <a:endParaRPr lang="en-US" sz="1400" dirty="0">
              <a:solidFill>
                <a:schemeClr val="accent1">
                  <a:lumMod val="50000"/>
                </a:schemeClr>
              </a:solidFill>
            </a:endParaRPr>
          </a:p>
          <a:p>
            <a:r>
              <a:rPr lang="en-US" sz="1400" dirty="0" smtClean="0">
                <a:solidFill>
                  <a:schemeClr val="accent1">
                    <a:lumMod val="50000"/>
                  </a:schemeClr>
                </a:solidFill>
              </a:rPr>
              <a:t>Useful commands to check filesystem and partitions details</a:t>
            </a:r>
          </a:p>
          <a:p>
            <a:r>
              <a:rPr lang="en-US" sz="1400" dirty="0" smtClean="0">
                <a:solidFill>
                  <a:schemeClr val="accent1">
                    <a:lumMod val="50000"/>
                  </a:schemeClr>
                </a:solidFill>
              </a:rPr>
              <a:t># </a:t>
            </a:r>
            <a:r>
              <a:rPr lang="en-US" sz="1400" dirty="0" err="1" smtClean="0">
                <a:solidFill>
                  <a:schemeClr val="accent1">
                    <a:lumMod val="50000"/>
                  </a:schemeClr>
                </a:solidFill>
              </a:rPr>
              <a:t>df</a:t>
            </a:r>
            <a:r>
              <a:rPr lang="en-US" sz="1400" dirty="0" smtClean="0">
                <a:solidFill>
                  <a:schemeClr val="accent1">
                    <a:lumMod val="50000"/>
                  </a:schemeClr>
                </a:solidFill>
              </a:rPr>
              <a:t> –h</a:t>
            </a:r>
          </a:p>
          <a:p>
            <a:r>
              <a:rPr lang="en-US" sz="1400" dirty="0" smtClean="0">
                <a:solidFill>
                  <a:schemeClr val="accent1">
                    <a:lumMod val="50000"/>
                  </a:schemeClr>
                </a:solidFill>
              </a:rPr>
              <a:t># </a:t>
            </a:r>
            <a:r>
              <a:rPr lang="en-US" sz="1400" dirty="0" err="1" smtClean="0">
                <a:solidFill>
                  <a:schemeClr val="accent1">
                    <a:lumMod val="50000"/>
                  </a:schemeClr>
                </a:solidFill>
              </a:rPr>
              <a:t>df</a:t>
            </a:r>
            <a:r>
              <a:rPr lang="en-US" sz="1400" dirty="0" smtClean="0">
                <a:solidFill>
                  <a:schemeClr val="accent1">
                    <a:lumMod val="50000"/>
                  </a:schemeClr>
                </a:solidFill>
              </a:rPr>
              <a:t> –</a:t>
            </a:r>
            <a:r>
              <a:rPr lang="en-US" sz="1400" dirty="0" err="1" smtClean="0">
                <a:solidFill>
                  <a:schemeClr val="accent1">
                    <a:lumMod val="50000"/>
                  </a:schemeClr>
                </a:solidFill>
              </a:rPr>
              <a:t>Th</a:t>
            </a:r>
            <a:endParaRPr lang="en-US" sz="1400" dirty="0" smtClean="0">
              <a:solidFill>
                <a:schemeClr val="accent1">
                  <a:lumMod val="50000"/>
                </a:schemeClr>
              </a:solidFill>
            </a:endParaRPr>
          </a:p>
          <a:p>
            <a:r>
              <a:rPr lang="en-US" sz="1400" dirty="0" smtClean="0">
                <a:solidFill>
                  <a:schemeClr val="accent1">
                    <a:lumMod val="50000"/>
                  </a:schemeClr>
                </a:solidFill>
              </a:rPr>
              <a:t># du /*</a:t>
            </a:r>
          </a:p>
          <a:p>
            <a:r>
              <a:rPr lang="en-US" sz="1400" dirty="0" smtClean="0">
                <a:solidFill>
                  <a:schemeClr val="accent1">
                    <a:lumMod val="50000"/>
                  </a:schemeClr>
                </a:solidFill>
              </a:rPr>
              <a:t># du –</a:t>
            </a:r>
            <a:r>
              <a:rPr lang="en-US" sz="1400" dirty="0" err="1" smtClean="0">
                <a:solidFill>
                  <a:schemeClr val="accent1">
                    <a:lumMod val="50000"/>
                  </a:schemeClr>
                </a:solidFill>
              </a:rPr>
              <a:t>sh</a:t>
            </a:r>
            <a:r>
              <a:rPr lang="en-US" sz="1400" dirty="0" smtClean="0">
                <a:solidFill>
                  <a:schemeClr val="accent1">
                    <a:lumMod val="50000"/>
                  </a:schemeClr>
                </a:solidFill>
              </a:rPr>
              <a:t> /*</a:t>
            </a:r>
          </a:p>
          <a:p>
            <a:r>
              <a:rPr lang="en-US" sz="1400" dirty="0" smtClean="0">
                <a:solidFill>
                  <a:schemeClr val="accent1">
                    <a:lumMod val="50000"/>
                  </a:schemeClr>
                </a:solidFill>
              </a:rPr>
              <a:t># mount</a:t>
            </a:r>
          </a:p>
          <a:p>
            <a:r>
              <a:rPr lang="en-US" sz="1400" dirty="0" smtClean="0">
                <a:solidFill>
                  <a:schemeClr val="accent1">
                    <a:lumMod val="50000"/>
                  </a:schemeClr>
                </a:solidFill>
              </a:rPr>
              <a:t># </a:t>
            </a:r>
            <a:r>
              <a:rPr lang="en-US" sz="1400" dirty="0" err="1" smtClean="0">
                <a:solidFill>
                  <a:schemeClr val="accent1">
                    <a:lumMod val="50000"/>
                  </a:schemeClr>
                </a:solidFill>
              </a:rPr>
              <a:t>cp</a:t>
            </a:r>
            <a:r>
              <a:rPr lang="en-US" sz="1400" dirty="0" smtClean="0">
                <a:solidFill>
                  <a:schemeClr val="accent1">
                    <a:lumMod val="50000"/>
                  </a:schemeClr>
                </a:solidFill>
              </a:rPr>
              <a:t>, cat, mv, </a:t>
            </a:r>
            <a:r>
              <a:rPr lang="en-US" sz="1400" dirty="0" err="1" smtClean="0">
                <a:solidFill>
                  <a:schemeClr val="accent1">
                    <a:lumMod val="50000"/>
                  </a:schemeClr>
                </a:solidFill>
              </a:rPr>
              <a:t>mkdir</a:t>
            </a:r>
            <a:r>
              <a:rPr lang="en-US" sz="1400" dirty="0" smtClean="0">
                <a:solidFill>
                  <a:schemeClr val="accent1">
                    <a:lumMod val="50000"/>
                  </a:schemeClr>
                </a:solidFill>
              </a:rPr>
              <a:t>, touch, </a:t>
            </a:r>
            <a:r>
              <a:rPr lang="en-US" sz="1400" dirty="0" err="1" smtClean="0">
                <a:solidFill>
                  <a:schemeClr val="accent1">
                    <a:lumMod val="50000"/>
                  </a:schemeClr>
                </a:solidFill>
              </a:rPr>
              <a:t>pwd</a:t>
            </a:r>
            <a:r>
              <a:rPr lang="en-US" sz="1400" dirty="0" smtClean="0">
                <a:solidFill>
                  <a:schemeClr val="accent1">
                    <a:lumMod val="50000"/>
                  </a:schemeClr>
                </a:solidFill>
              </a:rPr>
              <a:t>, cd, </a:t>
            </a:r>
            <a:r>
              <a:rPr lang="en-US" sz="1400" dirty="0" err="1" smtClean="0">
                <a:solidFill>
                  <a:schemeClr val="accent1">
                    <a:lumMod val="50000"/>
                  </a:schemeClr>
                </a:solidFill>
              </a:rPr>
              <a:t>rm</a:t>
            </a:r>
            <a:r>
              <a:rPr lang="en-US" sz="1400" dirty="0" smtClean="0">
                <a:solidFill>
                  <a:schemeClr val="accent1">
                    <a:lumMod val="50000"/>
                  </a:schemeClr>
                </a:solidFill>
              </a:rPr>
              <a:t>, head, tail, more, less, </a:t>
            </a:r>
            <a:r>
              <a:rPr lang="en-US" sz="1400" dirty="0" err="1" smtClean="0">
                <a:solidFill>
                  <a:schemeClr val="accent1">
                    <a:lumMod val="50000"/>
                  </a:schemeClr>
                </a:solidFill>
              </a:rPr>
              <a:t>su</a:t>
            </a:r>
            <a:r>
              <a:rPr lang="en-US" sz="1400" dirty="0" smtClean="0">
                <a:solidFill>
                  <a:schemeClr val="accent1">
                    <a:lumMod val="50000"/>
                  </a:schemeClr>
                </a:solidFill>
              </a:rPr>
              <a:t>, </a:t>
            </a:r>
            <a:r>
              <a:rPr lang="en-US" sz="1400" dirty="0" err="1" smtClean="0">
                <a:solidFill>
                  <a:schemeClr val="accent1">
                    <a:lumMod val="50000"/>
                  </a:schemeClr>
                </a:solidFill>
              </a:rPr>
              <a:t>sudo</a:t>
            </a:r>
            <a:r>
              <a:rPr lang="en-US" sz="1400" dirty="0" smtClean="0">
                <a:solidFill>
                  <a:schemeClr val="accent1">
                    <a:lumMod val="50000"/>
                  </a:schemeClr>
                </a:solidFill>
              </a:rPr>
              <a:t>, id, </a:t>
            </a:r>
            <a:r>
              <a:rPr lang="en-US" sz="1400" dirty="0" err="1" smtClean="0">
                <a:solidFill>
                  <a:schemeClr val="accent1">
                    <a:lumMod val="50000"/>
                  </a:schemeClr>
                </a:solidFill>
              </a:rPr>
              <a:t>passwd</a:t>
            </a:r>
            <a:r>
              <a:rPr lang="en-US" sz="1400" dirty="0" smtClean="0">
                <a:solidFill>
                  <a:schemeClr val="accent1">
                    <a:lumMod val="50000"/>
                  </a:schemeClr>
                </a:solidFill>
              </a:rPr>
              <a:t>, </a:t>
            </a:r>
            <a:endParaRPr lang="en-US" sz="1400" dirty="0">
              <a:solidFill>
                <a:schemeClr val="accent1">
                  <a:lumMod val="50000"/>
                </a:schemeClr>
              </a:solidFill>
            </a:endParaRPr>
          </a:p>
        </p:txBody>
      </p:sp>
    </p:spTree>
    <p:extLst>
      <p:ext uri="{BB962C8B-B14F-4D97-AF65-F5344CB8AC3E}">
        <p14:creationId xmlns:p14="http://schemas.microsoft.com/office/powerpoint/2010/main" val="136751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256" y="646979"/>
            <a:ext cx="11393142" cy="4678204"/>
          </a:xfrm>
          <a:prstGeom prst="rect">
            <a:avLst/>
          </a:prstGeom>
          <a:noFill/>
        </p:spPr>
        <p:txBody>
          <a:bodyPr wrap="square" rtlCol="0">
            <a:spAutoFit/>
          </a:bodyPr>
          <a:lstStyle/>
          <a:p>
            <a:r>
              <a:rPr lang="en-US" dirty="0" smtClean="0">
                <a:solidFill>
                  <a:schemeClr val="accent1">
                    <a:lumMod val="50000"/>
                  </a:schemeClr>
                </a:solidFill>
              </a:rPr>
              <a:t>				</a:t>
            </a:r>
            <a:r>
              <a:rPr lang="en-US" sz="1600" b="1" dirty="0" smtClean="0">
                <a:solidFill>
                  <a:schemeClr val="accent1">
                    <a:lumMod val="50000"/>
                  </a:schemeClr>
                </a:solidFill>
              </a:rPr>
              <a:t>File System and Disk Management (Cont.)</a:t>
            </a:r>
          </a:p>
          <a:p>
            <a:endParaRPr lang="en-US" sz="1400" dirty="0" smtClean="0">
              <a:solidFill>
                <a:schemeClr val="accent1">
                  <a:lumMod val="50000"/>
                </a:schemeClr>
              </a:solidFill>
            </a:endParaRPr>
          </a:p>
          <a:p>
            <a:r>
              <a:rPr lang="en-US" sz="1400" dirty="0" smtClean="0">
                <a:solidFill>
                  <a:schemeClr val="accent1">
                    <a:lumMod val="50000"/>
                  </a:schemeClr>
                </a:solidFill>
              </a:rPr>
              <a:t>Create, mount, unmount and delete partitions.</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df</a:t>
            </a:r>
            <a:r>
              <a:rPr lang="en-US" sz="1400" dirty="0" smtClean="0">
                <a:solidFill>
                  <a:schemeClr val="accent1">
                    <a:lumMod val="50000"/>
                  </a:schemeClr>
                </a:solidFill>
              </a:rPr>
              <a:t> –h		(It will show you current mounted filesystem)</a:t>
            </a:r>
          </a:p>
          <a:p>
            <a:r>
              <a:rPr lang="en-US" sz="1400" dirty="0" smtClean="0">
                <a:solidFill>
                  <a:schemeClr val="accent1">
                    <a:lumMod val="50000"/>
                  </a:schemeClr>
                </a:solidFill>
              </a:rPr>
              <a:t># </a:t>
            </a:r>
            <a:r>
              <a:rPr lang="en-US" sz="1400" dirty="0" err="1" smtClean="0">
                <a:solidFill>
                  <a:schemeClr val="accent1">
                    <a:lumMod val="50000"/>
                  </a:schemeClr>
                </a:solidFill>
              </a:rPr>
              <a:t>fdisk</a:t>
            </a:r>
            <a:r>
              <a:rPr lang="en-US" sz="1400" dirty="0" smtClean="0">
                <a:solidFill>
                  <a:schemeClr val="accent1">
                    <a:lumMod val="50000"/>
                  </a:schemeClr>
                </a:solidFill>
              </a:rPr>
              <a:t> –l 		(It will show you all available disks on system, newly added can be seen here)</a:t>
            </a:r>
          </a:p>
          <a:p>
            <a:r>
              <a:rPr lang="en-US" sz="1400" dirty="0" smtClean="0">
                <a:solidFill>
                  <a:schemeClr val="accent1">
                    <a:lumMod val="50000"/>
                  </a:schemeClr>
                </a:solidFill>
              </a:rPr>
              <a:t># ls /dev/</a:t>
            </a:r>
            <a:r>
              <a:rPr lang="en-US" sz="1400" dirty="0" err="1" smtClean="0">
                <a:solidFill>
                  <a:schemeClr val="accent1">
                    <a:lumMod val="50000"/>
                  </a:schemeClr>
                </a:solidFill>
              </a:rPr>
              <a:t>sd</a:t>
            </a:r>
            <a:r>
              <a:rPr lang="en-US" sz="1400" dirty="0" smtClean="0">
                <a:solidFill>
                  <a:schemeClr val="accent1">
                    <a:lumMod val="50000"/>
                  </a:schemeClr>
                </a:solidFill>
              </a:rPr>
              <a:t>*	(it will also show you all disks)</a:t>
            </a:r>
          </a:p>
          <a:p>
            <a:r>
              <a:rPr lang="en-US" sz="1400" dirty="0" smtClean="0">
                <a:solidFill>
                  <a:schemeClr val="accent1">
                    <a:lumMod val="50000"/>
                  </a:schemeClr>
                </a:solidFill>
              </a:rPr>
              <a:t># </a:t>
            </a:r>
            <a:r>
              <a:rPr lang="en-US" sz="1400" dirty="0" err="1" smtClean="0">
                <a:solidFill>
                  <a:schemeClr val="accent1">
                    <a:lumMod val="50000"/>
                  </a:schemeClr>
                </a:solidFill>
              </a:rPr>
              <a:t>fdisk</a:t>
            </a:r>
            <a:r>
              <a:rPr lang="en-US" sz="1400" dirty="0" smtClean="0">
                <a:solidFill>
                  <a:schemeClr val="accent1">
                    <a:lumMod val="50000"/>
                  </a:schemeClr>
                </a:solidFill>
              </a:rPr>
              <a:t> /dev/</a:t>
            </a:r>
            <a:r>
              <a:rPr lang="en-US" sz="1400" dirty="0" err="1" smtClean="0">
                <a:solidFill>
                  <a:schemeClr val="accent1">
                    <a:lumMod val="50000"/>
                  </a:schemeClr>
                </a:solidFill>
              </a:rPr>
              <a:t>sdb</a:t>
            </a:r>
            <a:r>
              <a:rPr lang="en-US" sz="1400" dirty="0" smtClean="0">
                <a:solidFill>
                  <a:schemeClr val="accent1">
                    <a:lumMod val="50000"/>
                  </a:schemeClr>
                </a:solidFill>
              </a:rPr>
              <a:t>	(From this command you can play with partitions)</a:t>
            </a:r>
          </a:p>
          <a:p>
            <a:r>
              <a:rPr lang="en-US" sz="1400" dirty="0" smtClean="0">
                <a:solidFill>
                  <a:schemeClr val="accent1">
                    <a:lumMod val="50000"/>
                  </a:schemeClr>
                </a:solidFill>
              </a:rPr>
              <a:t>m	(m for help)</a:t>
            </a:r>
          </a:p>
          <a:p>
            <a:r>
              <a:rPr lang="en-US" sz="1400" dirty="0" smtClean="0">
                <a:solidFill>
                  <a:schemeClr val="accent1">
                    <a:lumMod val="50000"/>
                  </a:schemeClr>
                </a:solidFill>
              </a:rPr>
              <a:t>n	(n for new partition)</a:t>
            </a:r>
          </a:p>
          <a:p>
            <a:r>
              <a:rPr lang="en-US" sz="1400" dirty="0" smtClean="0">
                <a:solidFill>
                  <a:schemeClr val="accent1">
                    <a:lumMod val="50000"/>
                  </a:schemeClr>
                </a:solidFill>
              </a:rPr>
              <a:t>p	(p for print partition)</a:t>
            </a:r>
          </a:p>
          <a:p>
            <a:r>
              <a:rPr lang="en-US" sz="1400" dirty="0" smtClean="0">
                <a:solidFill>
                  <a:schemeClr val="accent1">
                    <a:lumMod val="50000"/>
                  </a:schemeClr>
                </a:solidFill>
              </a:rPr>
              <a:t>w	(w for write to disk)</a:t>
            </a:r>
          </a:p>
          <a:p>
            <a:r>
              <a:rPr lang="en-US" sz="1400" dirty="0" smtClean="0">
                <a:solidFill>
                  <a:schemeClr val="accent1">
                    <a:lumMod val="50000"/>
                  </a:schemeClr>
                </a:solidFill>
              </a:rPr>
              <a:t>t	(select filesystem type)</a:t>
            </a:r>
          </a:p>
          <a:p>
            <a:r>
              <a:rPr lang="en-US" sz="1400" dirty="0" smtClean="0">
                <a:solidFill>
                  <a:schemeClr val="accent1">
                    <a:lumMod val="50000"/>
                  </a:schemeClr>
                </a:solidFill>
              </a:rPr>
              <a:t>d	(d for deleting partition)</a:t>
            </a:r>
          </a:p>
          <a:p>
            <a:r>
              <a:rPr lang="en-US" sz="1400" dirty="0" smtClean="0">
                <a:solidFill>
                  <a:schemeClr val="accent1">
                    <a:lumMod val="50000"/>
                  </a:schemeClr>
                </a:solidFill>
              </a:rPr>
              <a:t>Etc.</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mkfs.xfs</a:t>
            </a:r>
            <a:r>
              <a:rPr lang="en-US" sz="1400" dirty="0">
                <a:solidFill>
                  <a:schemeClr val="accent1">
                    <a:lumMod val="50000"/>
                  </a:schemeClr>
                </a:solidFill>
              </a:rPr>
              <a:t>	</a:t>
            </a:r>
            <a:r>
              <a:rPr lang="en-US" sz="1400" dirty="0" smtClean="0">
                <a:solidFill>
                  <a:schemeClr val="accent1">
                    <a:lumMod val="50000"/>
                  </a:schemeClr>
                </a:solidFill>
              </a:rPr>
              <a:t>/dev/sdb1	(Create filesystem on partition created using above commands)</a:t>
            </a:r>
          </a:p>
          <a:p>
            <a:r>
              <a:rPr lang="en-US" sz="1400" dirty="0" smtClean="0">
                <a:solidFill>
                  <a:schemeClr val="accent1">
                    <a:lumMod val="50000"/>
                  </a:schemeClr>
                </a:solidFill>
              </a:rPr>
              <a:t># mount /dev/sdb1 /part1	(mounted on /part1)</a:t>
            </a:r>
          </a:p>
          <a:p>
            <a:r>
              <a:rPr lang="en-US" sz="1400" dirty="0" smtClean="0">
                <a:solidFill>
                  <a:schemeClr val="accent1">
                    <a:lumMod val="50000"/>
                  </a:schemeClr>
                </a:solidFill>
              </a:rPr>
              <a:t># </a:t>
            </a:r>
            <a:r>
              <a:rPr lang="en-US" sz="1400" dirty="0" err="1" smtClean="0">
                <a:solidFill>
                  <a:schemeClr val="accent1">
                    <a:lumMod val="50000"/>
                  </a:schemeClr>
                </a:solidFill>
              </a:rPr>
              <a:t>umout</a:t>
            </a:r>
            <a:r>
              <a:rPr lang="en-US" sz="1400" dirty="0" smtClean="0">
                <a:solidFill>
                  <a:schemeClr val="accent1">
                    <a:lumMod val="50000"/>
                  </a:schemeClr>
                </a:solidFill>
              </a:rPr>
              <a:t> /part1		(Unmount from /part1)</a:t>
            </a:r>
          </a:p>
          <a:p>
            <a:r>
              <a:rPr lang="en-US" sz="1400" dirty="0" smtClean="0">
                <a:solidFill>
                  <a:schemeClr val="accent1">
                    <a:lumMod val="50000"/>
                  </a:schemeClr>
                </a:solidFill>
              </a:rPr>
              <a:t># mount 	(print mounted partitions)</a:t>
            </a:r>
          </a:p>
          <a:p>
            <a:r>
              <a:rPr lang="en-US" sz="1400" dirty="0" smtClean="0">
                <a:solidFill>
                  <a:schemeClr val="accent1">
                    <a:lumMod val="50000"/>
                  </a:schemeClr>
                </a:solidFill>
              </a:rPr>
              <a:t># /etc/</a:t>
            </a:r>
            <a:r>
              <a:rPr lang="en-US" sz="1400" dirty="0" err="1" smtClean="0">
                <a:solidFill>
                  <a:schemeClr val="accent1">
                    <a:lumMod val="50000"/>
                  </a:schemeClr>
                </a:solidFill>
              </a:rPr>
              <a:t>fstab</a:t>
            </a:r>
            <a:r>
              <a:rPr lang="en-US" sz="1400" dirty="0" smtClean="0">
                <a:solidFill>
                  <a:schemeClr val="accent1">
                    <a:lumMod val="50000"/>
                  </a:schemeClr>
                </a:solidFill>
              </a:rPr>
              <a:t>		(Permanent mount of required partition)</a:t>
            </a:r>
          </a:p>
        </p:txBody>
      </p:sp>
    </p:spTree>
    <p:extLst>
      <p:ext uri="{BB962C8B-B14F-4D97-AF65-F5344CB8AC3E}">
        <p14:creationId xmlns:p14="http://schemas.microsoft.com/office/powerpoint/2010/main" val="2603026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4445" y="646979"/>
            <a:ext cx="11393142" cy="4678204"/>
          </a:xfrm>
          <a:prstGeom prst="rect">
            <a:avLst/>
          </a:prstGeom>
          <a:noFill/>
        </p:spPr>
        <p:txBody>
          <a:bodyPr wrap="square" rtlCol="0">
            <a:spAutoFit/>
          </a:bodyPr>
          <a:lstStyle/>
          <a:p>
            <a:r>
              <a:rPr lang="en-US" dirty="0" smtClean="0">
                <a:solidFill>
                  <a:schemeClr val="accent1">
                    <a:lumMod val="50000"/>
                  </a:schemeClr>
                </a:solidFill>
              </a:rPr>
              <a:t>				</a:t>
            </a:r>
            <a:r>
              <a:rPr lang="en-US" sz="1600" b="1" dirty="0" smtClean="0">
                <a:solidFill>
                  <a:schemeClr val="accent1">
                    <a:lumMod val="50000"/>
                  </a:schemeClr>
                </a:solidFill>
              </a:rPr>
              <a:t>File System and Disk Management (Cont.)</a:t>
            </a:r>
          </a:p>
          <a:p>
            <a:endParaRPr lang="en-US" sz="1400" dirty="0" smtClean="0">
              <a:solidFill>
                <a:schemeClr val="accent1">
                  <a:lumMod val="50000"/>
                </a:schemeClr>
              </a:solidFill>
            </a:endParaRPr>
          </a:p>
          <a:p>
            <a:r>
              <a:rPr lang="en-US" sz="1400" dirty="0" smtClean="0">
                <a:solidFill>
                  <a:schemeClr val="accent1">
                    <a:lumMod val="50000"/>
                  </a:schemeClr>
                </a:solidFill>
              </a:rPr>
              <a:t>There is another way of creating partitions and mounting of it. We can use </a:t>
            </a:r>
            <a:r>
              <a:rPr lang="en-US" sz="1400" b="1" dirty="0" smtClean="0">
                <a:solidFill>
                  <a:schemeClr val="accent1">
                    <a:lumMod val="50000"/>
                  </a:schemeClr>
                </a:solidFill>
              </a:rPr>
              <a:t>LVM (Logical Volume Management)</a:t>
            </a:r>
            <a:r>
              <a:rPr lang="en-US" sz="1400" dirty="0" smtClean="0">
                <a:solidFill>
                  <a:schemeClr val="accent1">
                    <a:lumMod val="50000"/>
                  </a:schemeClr>
                </a:solidFill>
              </a:rPr>
              <a:t> for that.</a:t>
            </a:r>
          </a:p>
          <a:p>
            <a:endParaRPr lang="en-US" sz="1400" dirty="0">
              <a:solidFill>
                <a:schemeClr val="accent1">
                  <a:lumMod val="50000"/>
                </a:schemeClr>
              </a:solidFill>
            </a:endParaRPr>
          </a:p>
          <a:p>
            <a:r>
              <a:rPr lang="en-US" sz="1400" dirty="0" smtClean="0">
                <a:solidFill>
                  <a:schemeClr val="accent1">
                    <a:lumMod val="50000"/>
                  </a:schemeClr>
                </a:solidFill>
              </a:rPr>
              <a:t>We used LVM to create logical disks by using space from one or more virtual or physical disks. The main advantage of LVM is that we can extend or reduce running partition if we face any issues of space. LVM consists of below concepts:</a:t>
            </a:r>
          </a:p>
          <a:p>
            <a:endParaRPr lang="en-US" sz="1400" dirty="0">
              <a:solidFill>
                <a:schemeClr val="accent1">
                  <a:lumMod val="50000"/>
                </a:schemeClr>
              </a:solidFill>
            </a:endParaRPr>
          </a:p>
          <a:p>
            <a:r>
              <a:rPr lang="en-US" sz="1400" dirty="0" smtClean="0">
                <a:solidFill>
                  <a:schemeClr val="accent1">
                    <a:lumMod val="50000"/>
                  </a:schemeClr>
                </a:solidFill>
              </a:rPr>
              <a:t>Physical Volume (PV): It represents a storage device such as local or other storage device.</a:t>
            </a:r>
          </a:p>
          <a:p>
            <a:r>
              <a:rPr lang="en-US" sz="1400" dirty="0" smtClean="0">
                <a:solidFill>
                  <a:schemeClr val="accent1">
                    <a:lumMod val="50000"/>
                  </a:schemeClr>
                </a:solidFill>
              </a:rPr>
              <a:t>Volume Group (VG): It is the high level container which contains one or more logical volume. </a:t>
            </a:r>
          </a:p>
          <a:p>
            <a:r>
              <a:rPr lang="en-US" sz="1400" dirty="0" smtClean="0">
                <a:solidFill>
                  <a:schemeClr val="accent1">
                    <a:lumMod val="50000"/>
                  </a:schemeClr>
                </a:solidFill>
              </a:rPr>
              <a:t>Logical Volume (LV): It is equivalent to disk partition which can be mounted.</a:t>
            </a:r>
          </a:p>
          <a:p>
            <a:r>
              <a:rPr lang="en-US" sz="1400" dirty="0" smtClean="0">
                <a:solidFill>
                  <a:schemeClr val="accent1">
                    <a:lumMod val="50000"/>
                  </a:schemeClr>
                </a:solidFill>
              </a:rPr>
              <a:t>Physical Extent (PE): Each PV is divided into equal size of PE. </a:t>
            </a:r>
          </a:p>
          <a:p>
            <a:r>
              <a:rPr lang="en-US" sz="1400" dirty="0" smtClean="0">
                <a:solidFill>
                  <a:schemeClr val="accent1">
                    <a:lumMod val="50000"/>
                  </a:schemeClr>
                </a:solidFill>
              </a:rPr>
              <a:t>Logical Extent (LE): </a:t>
            </a:r>
            <a:r>
              <a:rPr lang="en-US" sz="1400" dirty="0">
                <a:solidFill>
                  <a:schemeClr val="accent1">
                    <a:lumMod val="50000"/>
                  </a:schemeClr>
                </a:solidFill>
              </a:rPr>
              <a:t>Each </a:t>
            </a:r>
            <a:r>
              <a:rPr lang="en-US" sz="1400" dirty="0" smtClean="0">
                <a:solidFill>
                  <a:schemeClr val="accent1">
                    <a:lumMod val="50000"/>
                  </a:schemeClr>
                </a:solidFill>
              </a:rPr>
              <a:t>LV </a:t>
            </a:r>
            <a:r>
              <a:rPr lang="en-US" sz="1400" dirty="0">
                <a:solidFill>
                  <a:schemeClr val="accent1">
                    <a:lumMod val="50000"/>
                  </a:schemeClr>
                </a:solidFill>
              </a:rPr>
              <a:t>is divided into equal size of L</a:t>
            </a:r>
            <a:r>
              <a:rPr lang="en-US" sz="1400" dirty="0" smtClean="0">
                <a:solidFill>
                  <a:schemeClr val="accent1">
                    <a:lumMod val="50000"/>
                  </a:schemeClr>
                </a:solidFill>
              </a:rPr>
              <a:t>E.</a:t>
            </a:r>
          </a:p>
          <a:p>
            <a:endParaRPr lang="en-US" sz="1400" dirty="0">
              <a:solidFill>
                <a:schemeClr val="accent1">
                  <a:lumMod val="50000"/>
                </a:schemeClr>
              </a:solidFill>
            </a:endParaRPr>
          </a:p>
          <a:p>
            <a:r>
              <a:rPr lang="en-US" sz="1400" dirty="0" smtClean="0">
                <a:solidFill>
                  <a:schemeClr val="accent1">
                    <a:lumMod val="50000"/>
                  </a:schemeClr>
                </a:solidFill>
              </a:rPr>
              <a:t>Informative Commands:</a:t>
            </a:r>
          </a:p>
          <a:p>
            <a:r>
              <a:rPr lang="en-US" sz="1400" dirty="0" smtClean="0">
                <a:solidFill>
                  <a:schemeClr val="accent1">
                    <a:lumMod val="50000"/>
                  </a:schemeClr>
                </a:solidFill>
              </a:rPr>
              <a:t># </a:t>
            </a:r>
            <a:r>
              <a:rPr lang="en-US" sz="1400" dirty="0" err="1" smtClean="0">
                <a:solidFill>
                  <a:schemeClr val="accent1">
                    <a:lumMod val="50000"/>
                  </a:schemeClr>
                </a:solidFill>
              </a:rPr>
              <a:t>pvs</a:t>
            </a:r>
            <a:r>
              <a:rPr lang="en-US" sz="1400" dirty="0" smtClean="0">
                <a:solidFill>
                  <a:schemeClr val="accent1">
                    <a:lumMod val="50000"/>
                  </a:schemeClr>
                </a:solidFill>
              </a:rPr>
              <a:t>		(It will provide you physical volume information in short)</a:t>
            </a:r>
          </a:p>
          <a:p>
            <a:r>
              <a:rPr lang="en-US" sz="1400" dirty="0" smtClean="0">
                <a:solidFill>
                  <a:schemeClr val="accent1">
                    <a:lumMod val="50000"/>
                  </a:schemeClr>
                </a:solidFill>
              </a:rPr>
              <a:t># </a:t>
            </a:r>
            <a:r>
              <a:rPr lang="en-US" sz="1400" dirty="0" err="1" smtClean="0">
                <a:solidFill>
                  <a:schemeClr val="accent1">
                    <a:lumMod val="50000"/>
                  </a:schemeClr>
                </a:solidFill>
              </a:rPr>
              <a:t>pvdisplay</a:t>
            </a:r>
            <a:r>
              <a:rPr lang="en-US" sz="1400" dirty="0" smtClean="0">
                <a:solidFill>
                  <a:schemeClr val="accent1">
                    <a:lumMod val="50000"/>
                  </a:schemeClr>
                </a:solidFill>
              </a:rPr>
              <a:t>		(It will provide you physical volume information in details)</a:t>
            </a:r>
          </a:p>
          <a:p>
            <a:r>
              <a:rPr lang="en-US" sz="1400" dirty="0" smtClean="0">
                <a:solidFill>
                  <a:schemeClr val="accent1">
                    <a:lumMod val="50000"/>
                  </a:schemeClr>
                </a:solidFill>
              </a:rPr>
              <a:t># </a:t>
            </a:r>
            <a:r>
              <a:rPr lang="en-US" sz="1400" dirty="0" err="1" smtClean="0">
                <a:solidFill>
                  <a:schemeClr val="accent1">
                    <a:lumMod val="50000"/>
                  </a:schemeClr>
                </a:solidFill>
              </a:rPr>
              <a:t>vgs</a:t>
            </a:r>
            <a:r>
              <a:rPr lang="en-US" sz="1400" dirty="0" smtClean="0">
                <a:solidFill>
                  <a:schemeClr val="accent1">
                    <a:lumMod val="50000"/>
                  </a:schemeClr>
                </a:solidFill>
              </a:rPr>
              <a:t>		</a:t>
            </a:r>
            <a:r>
              <a:rPr lang="en-US" sz="1400" dirty="0">
                <a:solidFill>
                  <a:schemeClr val="accent1">
                    <a:lumMod val="50000"/>
                  </a:schemeClr>
                </a:solidFill>
              </a:rPr>
              <a:t>(It will provide </a:t>
            </a:r>
            <a:r>
              <a:rPr lang="en-US" sz="1400" dirty="0" smtClean="0">
                <a:solidFill>
                  <a:schemeClr val="accent1">
                    <a:lumMod val="50000"/>
                  </a:schemeClr>
                </a:solidFill>
              </a:rPr>
              <a:t>you </a:t>
            </a:r>
            <a:r>
              <a:rPr lang="en-US" sz="1400" dirty="0">
                <a:solidFill>
                  <a:schemeClr val="accent1">
                    <a:lumMod val="50000"/>
                  </a:schemeClr>
                </a:solidFill>
              </a:rPr>
              <a:t>volume </a:t>
            </a:r>
            <a:r>
              <a:rPr lang="en-US" sz="1400" dirty="0" smtClean="0">
                <a:solidFill>
                  <a:schemeClr val="accent1">
                    <a:lumMod val="50000"/>
                  </a:schemeClr>
                </a:solidFill>
              </a:rPr>
              <a:t>group information </a:t>
            </a:r>
            <a:r>
              <a:rPr lang="en-US" sz="1400" dirty="0">
                <a:solidFill>
                  <a:schemeClr val="accent1">
                    <a:lumMod val="50000"/>
                  </a:schemeClr>
                </a:solidFill>
              </a:rPr>
              <a:t>in short)</a:t>
            </a:r>
          </a:p>
          <a:p>
            <a:r>
              <a:rPr lang="en-US" sz="1400" dirty="0" smtClean="0">
                <a:solidFill>
                  <a:schemeClr val="accent1">
                    <a:lumMod val="50000"/>
                  </a:schemeClr>
                </a:solidFill>
              </a:rPr>
              <a:t># </a:t>
            </a:r>
            <a:r>
              <a:rPr lang="en-US" sz="1400" dirty="0" err="1" smtClean="0">
                <a:solidFill>
                  <a:schemeClr val="accent1">
                    <a:lumMod val="50000"/>
                  </a:schemeClr>
                </a:solidFill>
              </a:rPr>
              <a:t>vgdisplay</a:t>
            </a:r>
            <a:r>
              <a:rPr lang="en-US" sz="1400" dirty="0" smtClean="0">
                <a:solidFill>
                  <a:schemeClr val="accent1">
                    <a:lumMod val="50000"/>
                  </a:schemeClr>
                </a:solidFill>
              </a:rPr>
              <a:t>	</a:t>
            </a:r>
            <a:r>
              <a:rPr lang="en-US" sz="1400" dirty="0">
                <a:solidFill>
                  <a:schemeClr val="accent1">
                    <a:lumMod val="50000"/>
                  </a:schemeClr>
                </a:solidFill>
              </a:rPr>
              <a:t>	(It will provide you volume group information in </a:t>
            </a:r>
            <a:r>
              <a:rPr lang="en-US" sz="1400" dirty="0" smtClean="0">
                <a:solidFill>
                  <a:schemeClr val="accent1">
                    <a:lumMod val="50000"/>
                  </a:schemeClr>
                </a:solidFill>
              </a:rPr>
              <a:t>details)</a:t>
            </a:r>
          </a:p>
          <a:p>
            <a:r>
              <a:rPr lang="en-US" sz="1400" dirty="0" smtClean="0">
                <a:solidFill>
                  <a:schemeClr val="accent1">
                    <a:lumMod val="50000"/>
                  </a:schemeClr>
                </a:solidFill>
              </a:rPr>
              <a:t># </a:t>
            </a:r>
            <a:r>
              <a:rPr lang="en-US" sz="1400" dirty="0" err="1" smtClean="0">
                <a:solidFill>
                  <a:schemeClr val="accent1">
                    <a:lumMod val="50000"/>
                  </a:schemeClr>
                </a:solidFill>
              </a:rPr>
              <a:t>lvs</a:t>
            </a:r>
            <a:r>
              <a:rPr lang="en-US" sz="1400" dirty="0" smtClean="0">
                <a:solidFill>
                  <a:schemeClr val="accent1">
                    <a:lumMod val="50000"/>
                  </a:schemeClr>
                </a:solidFill>
              </a:rPr>
              <a:t>		</a:t>
            </a:r>
            <a:r>
              <a:rPr lang="en-US" sz="1400" dirty="0">
                <a:solidFill>
                  <a:schemeClr val="accent1">
                    <a:lumMod val="50000"/>
                  </a:schemeClr>
                </a:solidFill>
              </a:rPr>
              <a:t>(It will provide you </a:t>
            </a:r>
            <a:r>
              <a:rPr lang="en-US" sz="1400" dirty="0" smtClean="0">
                <a:solidFill>
                  <a:schemeClr val="accent1">
                    <a:lumMod val="50000"/>
                  </a:schemeClr>
                </a:solidFill>
              </a:rPr>
              <a:t>logical </a:t>
            </a:r>
            <a:r>
              <a:rPr lang="en-US" sz="1400" dirty="0">
                <a:solidFill>
                  <a:schemeClr val="accent1">
                    <a:lumMod val="50000"/>
                  </a:schemeClr>
                </a:solidFill>
              </a:rPr>
              <a:t>volume information in short)</a:t>
            </a:r>
          </a:p>
          <a:p>
            <a:r>
              <a:rPr lang="en-US" sz="1400" dirty="0" smtClean="0">
                <a:solidFill>
                  <a:schemeClr val="accent1">
                    <a:lumMod val="50000"/>
                  </a:schemeClr>
                </a:solidFill>
              </a:rPr>
              <a:t># </a:t>
            </a:r>
            <a:r>
              <a:rPr lang="en-US" sz="1400" dirty="0" err="1" smtClean="0">
                <a:solidFill>
                  <a:schemeClr val="accent1">
                    <a:lumMod val="50000"/>
                  </a:schemeClr>
                </a:solidFill>
              </a:rPr>
              <a:t>lvdisplay</a:t>
            </a:r>
            <a:r>
              <a:rPr lang="en-US" sz="1400" dirty="0" smtClean="0">
                <a:solidFill>
                  <a:schemeClr val="accent1">
                    <a:lumMod val="50000"/>
                  </a:schemeClr>
                </a:solidFill>
              </a:rPr>
              <a:t>		</a:t>
            </a:r>
            <a:r>
              <a:rPr lang="en-US" sz="1400" dirty="0">
                <a:solidFill>
                  <a:schemeClr val="accent1">
                    <a:lumMod val="50000"/>
                  </a:schemeClr>
                </a:solidFill>
              </a:rPr>
              <a:t>(It will provide you logical volume information in </a:t>
            </a:r>
            <a:r>
              <a:rPr lang="en-US" sz="1400" dirty="0" smtClean="0">
                <a:solidFill>
                  <a:schemeClr val="accent1">
                    <a:lumMod val="50000"/>
                  </a:schemeClr>
                </a:solidFill>
              </a:rPr>
              <a:t>details)</a:t>
            </a:r>
            <a:endParaRPr lang="en-US" sz="1400" dirty="0">
              <a:solidFill>
                <a:schemeClr val="accent1">
                  <a:lumMod val="50000"/>
                </a:schemeClr>
              </a:solidFill>
            </a:endParaRPr>
          </a:p>
          <a:p>
            <a:endParaRPr lang="en-US" sz="1400" dirty="0">
              <a:solidFill>
                <a:schemeClr val="accent1">
                  <a:lumMod val="50000"/>
                </a:schemeClr>
              </a:solidFill>
            </a:endParaRPr>
          </a:p>
        </p:txBody>
      </p:sp>
    </p:spTree>
    <p:extLst>
      <p:ext uri="{BB962C8B-B14F-4D97-AF65-F5344CB8AC3E}">
        <p14:creationId xmlns:p14="http://schemas.microsoft.com/office/powerpoint/2010/main" val="335375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0824" y="572164"/>
            <a:ext cx="11393142" cy="5324535"/>
          </a:xfrm>
          <a:prstGeom prst="rect">
            <a:avLst/>
          </a:prstGeom>
          <a:noFill/>
        </p:spPr>
        <p:txBody>
          <a:bodyPr wrap="square" rtlCol="0">
            <a:spAutoFit/>
          </a:bodyPr>
          <a:lstStyle/>
          <a:p>
            <a:r>
              <a:rPr lang="en-US" dirty="0" smtClean="0">
                <a:solidFill>
                  <a:schemeClr val="accent1">
                    <a:lumMod val="50000"/>
                  </a:schemeClr>
                </a:solidFill>
              </a:rPr>
              <a:t>				</a:t>
            </a:r>
            <a:r>
              <a:rPr lang="en-US" sz="1600" b="1" dirty="0" smtClean="0">
                <a:solidFill>
                  <a:schemeClr val="accent1">
                    <a:lumMod val="50000"/>
                  </a:schemeClr>
                </a:solidFill>
              </a:rPr>
              <a:t>File System and Disk Management (Cont.)</a:t>
            </a:r>
          </a:p>
          <a:p>
            <a:endParaRPr lang="en-US" sz="1400" dirty="0" smtClean="0">
              <a:solidFill>
                <a:schemeClr val="accent1">
                  <a:lumMod val="50000"/>
                </a:schemeClr>
              </a:solidFill>
            </a:endParaRPr>
          </a:p>
          <a:p>
            <a:r>
              <a:rPr lang="en-US" sz="1400" dirty="0" smtClean="0">
                <a:solidFill>
                  <a:schemeClr val="accent1">
                    <a:lumMod val="50000"/>
                  </a:schemeClr>
                </a:solidFill>
              </a:rPr>
              <a:t>Let’s create a </a:t>
            </a:r>
            <a:r>
              <a:rPr lang="en-US" sz="1400" dirty="0" err="1" smtClean="0">
                <a:solidFill>
                  <a:schemeClr val="accent1">
                    <a:lumMod val="50000"/>
                  </a:schemeClr>
                </a:solidFill>
              </a:rPr>
              <a:t>lvm</a:t>
            </a:r>
            <a:r>
              <a:rPr lang="en-US" sz="1400" dirty="0" smtClean="0">
                <a:solidFill>
                  <a:schemeClr val="accent1">
                    <a:lumMod val="50000"/>
                  </a:schemeClr>
                </a:solidFill>
              </a:rPr>
              <a:t> now. Below commands needs to be executed for LVM.</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fdisk</a:t>
            </a:r>
            <a:r>
              <a:rPr lang="en-US" sz="1400" dirty="0" smtClean="0">
                <a:solidFill>
                  <a:schemeClr val="accent1">
                    <a:lumMod val="50000"/>
                  </a:schemeClr>
                </a:solidFill>
              </a:rPr>
              <a:t> /dev/</a:t>
            </a:r>
            <a:r>
              <a:rPr lang="en-US" sz="1400" dirty="0" err="1" smtClean="0">
                <a:solidFill>
                  <a:schemeClr val="accent1">
                    <a:lumMod val="50000"/>
                  </a:schemeClr>
                </a:solidFill>
              </a:rPr>
              <a:t>sdb</a:t>
            </a:r>
            <a:r>
              <a:rPr lang="en-US" sz="1400" dirty="0" smtClean="0">
                <a:solidFill>
                  <a:schemeClr val="accent1">
                    <a:lumMod val="50000"/>
                  </a:schemeClr>
                </a:solidFill>
              </a:rPr>
              <a:t>	(Use “8e” during selection of file system type. 8e used for LVM)</a:t>
            </a:r>
          </a:p>
          <a:p>
            <a:r>
              <a:rPr lang="en-US" sz="1400" dirty="0" smtClean="0">
                <a:solidFill>
                  <a:schemeClr val="accent1">
                    <a:lumMod val="50000"/>
                  </a:schemeClr>
                </a:solidFill>
              </a:rPr>
              <a:t># </a:t>
            </a:r>
            <a:r>
              <a:rPr lang="en-US" sz="1400" dirty="0" err="1" smtClean="0">
                <a:solidFill>
                  <a:schemeClr val="accent1">
                    <a:lumMod val="50000"/>
                  </a:schemeClr>
                </a:solidFill>
              </a:rPr>
              <a:t>pvcreate</a:t>
            </a:r>
            <a:r>
              <a:rPr lang="en-US" sz="1400" dirty="0" smtClean="0">
                <a:solidFill>
                  <a:schemeClr val="accent1">
                    <a:lumMod val="50000"/>
                  </a:schemeClr>
                </a:solidFill>
              </a:rPr>
              <a:t> /dev/sdb1	(It will create a physical volume)</a:t>
            </a:r>
          </a:p>
          <a:p>
            <a:r>
              <a:rPr lang="en-US" sz="1400" dirty="0" smtClean="0">
                <a:solidFill>
                  <a:schemeClr val="accent1">
                    <a:lumMod val="50000"/>
                  </a:schemeClr>
                </a:solidFill>
              </a:rPr>
              <a:t># </a:t>
            </a:r>
            <a:r>
              <a:rPr lang="en-US" sz="1400" dirty="0" err="1" smtClean="0">
                <a:solidFill>
                  <a:schemeClr val="accent1">
                    <a:lumMod val="50000"/>
                  </a:schemeClr>
                </a:solidFill>
              </a:rPr>
              <a:t>vgcreate</a:t>
            </a:r>
            <a:r>
              <a:rPr lang="en-US" sz="1400" dirty="0" smtClean="0">
                <a:solidFill>
                  <a:schemeClr val="accent1">
                    <a:lumMod val="50000"/>
                  </a:schemeClr>
                </a:solidFill>
              </a:rPr>
              <a:t> </a:t>
            </a:r>
            <a:r>
              <a:rPr lang="en-US" sz="1400" dirty="0" err="1" smtClean="0">
                <a:solidFill>
                  <a:schemeClr val="accent1">
                    <a:lumMod val="50000"/>
                  </a:schemeClr>
                </a:solidFill>
              </a:rPr>
              <a:t>vgname</a:t>
            </a:r>
            <a:r>
              <a:rPr lang="en-US" sz="1400" dirty="0" smtClean="0">
                <a:solidFill>
                  <a:schemeClr val="accent1">
                    <a:lumMod val="50000"/>
                  </a:schemeClr>
                </a:solidFill>
              </a:rPr>
              <a:t> /dev/sdb1	(It will create a volume group)</a:t>
            </a:r>
          </a:p>
          <a:p>
            <a:r>
              <a:rPr lang="en-US" sz="1400" dirty="0" smtClean="0">
                <a:solidFill>
                  <a:schemeClr val="accent1">
                    <a:lumMod val="50000"/>
                  </a:schemeClr>
                </a:solidFill>
              </a:rPr>
              <a:t># </a:t>
            </a:r>
            <a:r>
              <a:rPr lang="en-US" sz="1400" dirty="0" err="1" smtClean="0">
                <a:solidFill>
                  <a:schemeClr val="accent1">
                    <a:lumMod val="50000"/>
                  </a:schemeClr>
                </a:solidFill>
              </a:rPr>
              <a:t>lvcreate</a:t>
            </a:r>
            <a:r>
              <a:rPr lang="en-US" sz="1400" dirty="0" smtClean="0">
                <a:solidFill>
                  <a:schemeClr val="accent1">
                    <a:lumMod val="50000"/>
                  </a:schemeClr>
                </a:solidFill>
              </a:rPr>
              <a:t> –L 5G –name </a:t>
            </a:r>
            <a:r>
              <a:rPr lang="en-US" sz="1400" dirty="0" err="1" smtClean="0">
                <a:solidFill>
                  <a:schemeClr val="accent1">
                    <a:lumMod val="50000"/>
                  </a:schemeClr>
                </a:solidFill>
              </a:rPr>
              <a:t>lvname</a:t>
            </a:r>
            <a:r>
              <a:rPr lang="en-US" sz="1400" dirty="0" smtClean="0">
                <a:solidFill>
                  <a:schemeClr val="accent1">
                    <a:lumMod val="50000"/>
                  </a:schemeClr>
                </a:solidFill>
              </a:rPr>
              <a:t> </a:t>
            </a:r>
            <a:r>
              <a:rPr lang="en-US" sz="1400" dirty="0" err="1" smtClean="0">
                <a:solidFill>
                  <a:schemeClr val="accent1">
                    <a:lumMod val="50000"/>
                  </a:schemeClr>
                </a:solidFill>
              </a:rPr>
              <a:t>vgname</a:t>
            </a:r>
            <a:r>
              <a:rPr lang="en-US" sz="1400" dirty="0" smtClean="0">
                <a:solidFill>
                  <a:schemeClr val="accent1">
                    <a:lumMod val="50000"/>
                  </a:schemeClr>
                </a:solidFill>
              </a:rPr>
              <a:t>	(It will create a LVM)</a:t>
            </a:r>
          </a:p>
          <a:p>
            <a:r>
              <a:rPr lang="en-US" sz="1400" dirty="0" smtClean="0">
                <a:solidFill>
                  <a:schemeClr val="accent1">
                    <a:lumMod val="50000"/>
                  </a:schemeClr>
                </a:solidFill>
              </a:rPr>
              <a:t># </a:t>
            </a:r>
            <a:r>
              <a:rPr lang="en-US" sz="1400" dirty="0" err="1" smtClean="0">
                <a:solidFill>
                  <a:schemeClr val="accent1">
                    <a:lumMod val="50000"/>
                  </a:schemeClr>
                </a:solidFill>
              </a:rPr>
              <a:t>mkfs.xfs</a:t>
            </a:r>
            <a:r>
              <a:rPr lang="en-US" sz="1400" dirty="0" smtClean="0">
                <a:solidFill>
                  <a:schemeClr val="accent1">
                    <a:lumMod val="50000"/>
                  </a:schemeClr>
                </a:solidFill>
              </a:rPr>
              <a:t>	“</a:t>
            </a:r>
            <a:r>
              <a:rPr lang="en-US" sz="1400" dirty="0" err="1" smtClean="0">
                <a:solidFill>
                  <a:schemeClr val="accent1">
                    <a:lumMod val="50000"/>
                  </a:schemeClr>
                </a:solidFill>
              </a:rPr>
              <a:t>lvname</a:t>
            </a:r>
            <a:r>
              <a:rPr lang="en-US" sz="1400" dirty="0" smtClean="0">
                <a:solidFill>
                  <a:schemeClr val="accent1">
                    <a:lumMod val="50000"/>
                  </a:schemeClr>
                </a:solidFill>
              </a:rPr>
              <a:t> with mapper path </a:t>
            </a:r>
            <a:r>
              <a:rPr lang="en-US" sz="1400" dirty="0">
                <a:solidFill>
                  <a:schemeClr val="accent1">
                    <a:lumMod val="50000"/>
                  </a:schemeClr>
                </a:solidFill>
              </a:rPr>
              <a:t>/dev/mapper/</a:t>
            </a:r>
            <a:r>
              <a:rPr lang="en-US" sz="1400" dirty="0" err="1">
                <a:solidFill>
                  <a:schemeClr val="accent1">
                    <a:lumMod val="50000"/>
                  </a:schemeClr>
                </a:solidFill>
              </a:rPr>
              <a:t>vgname-lvname</a:t>
            </a:r>
            <a:r>
              <a:rPr lang="en-US" sz="1400" dirty="0" smtClean="0">
                <a:solidFill>
                  <a:schemeClr val="accent1">
                    <a:lumMod val="50000"/>
                  </a:schemeClr>
                </a:solidFill>
              </a:rPr>
              <a:t>”	(It will create filesystem in </a:t>
            </a:r>
            <a:r>
              <a:rPr lang="en-US" sz="1400" dirty="0" err="1" smtClean="0">
                <a:solidFill>
                  <a:schemeClr val="accent1">
                    <a:lumMod val="50000"/>
                  </a:schemeClr>
                </a:solidFill>
              </a:rPr>
              <a:t>lvm</a:t>
            </a:r>
            <a:r>
              <a:rPr lang="en-US" sz="1400" dirty="0" smtClean="0">
                <a:solidFill>
                  <a:schemeClr val="accent1">
                    <a:lumMod val="50000"/>
                  </a:schemeClr>
                </a:solidFill>
              </a:rPr>
              <a:t> and then you can mount it as per requirement)</a:t>
            </a:r>
          </a:p>
          <a:p>
            <a:endParaRPr lang="en-US" sz="1400" dirty="0">
              <a:solidFill>
                <a:schemeClr val="accent1">
                  <a:lumMod val="50000"/>
                </a:schemeClr>
              </a:solidFill>
            </a:endParaRPr>
          </a:p>
          <a:p>
            <a:r>
              <a:rPr lang="en-US" sz="1400" dirty="0" smtClean="0">
                <a:solidFill>
                  <a:schemeClr val="accent1">
                    <a:lumMod val="50000"/>
                  </a:schemeClr>
                </a:solidFill>
              </a:rPr>
              <a:t>Let’s extend LVM now. If you have free space in VG then you can increased directly otherwise you need to add space to VG first. </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lvextend</a:t>
            </a:r>
            <a:r>
              <a:rPr lang="en-US" sz="1400" dirty="0" smtClean="0">
                <a:solidFill>
                  <a:schemeClr val="accent1">
                    <a:lumMod val="50000"/>
                  </a:schemeClr>
                </a:solidFill>
              </a:rPr>
              <a:t> –L+1G /dev/mapper/</a:t>
            </a:r>
            <a:r>
              <a:rPr lang="en-US" sz="1400" dirty="0" err="1" smtClean="0">
                <a:solidFill>
                  <a:schemeClr val="accent1">
                    <a:lumMod val="50000"/>
                  </a:schemeClr>
                </a:solidFill>
              </a:rPr>
              <a:t>vgname-lvname</a:t>
            </a:r>
            <a:r>
              <a:rPr lang="en-US" sz="1400" dirty="0" smtClean="0">
                <a:solidFill>
                  <a:schemeClr val="accent1">
                    <a:lumMod val="50000"/>
                  </a:schemeClr>
                </a:solidFill>
              </a:rPr>
              <a:t>	(It will add space to your LVM)</a:t>
            </a:r>
          </a:p>
          <a:p>
            <a:r>
              <a:rPr lang="en-US" sz="1400" dirty="0" smtClean="0">
                <a:solidFill>
                  <a:schemeClr val="accent1">
                    <a:lumMod val="50000"/>
                  </a:schemeClr>
                </a:solidFill>
              </a:rPr>
              <a:t>If you want to add all free space of VG to LVM. Then use below command.</a:t>
            </a:r>
          </a:p>
          <a:p>
            <a:r>
              <a:rPr lang="en-US" sz="1400" dirty="0" smtClean="0">
                <a:solidFill>
                  <a:schemeClr val="accent1">
                    <a:lumMod val="50000"/>
                  </a:schemeClr>
                </a:solidFill>
              </a:rPr>
              <a:t># </a:t>
            </a:r>
            <a:r>
              <a:rPr lang="en-US" sz="1400" dirty="0" err="1" smtClean="0">
                <a:solidFill>
                  <a:schemeClr val="accent1">
                    <a:lumMod val="50000"/>
                  </a:schemeClr>
                </a:solidFill>
              </a:rPr>
              <a:t>lvextend</a:t>
            </a:r>
            <a:r>
              <a:rPr lang="en-US" sz="1400" dirty="0" smtClean="0">
                <a:solidFill>
                  <a:schemeClr val="accent1">
                    <a:lumMod val="50000"/>
                  </a:schemeClr>
                </a:solidFill>
              </a:rPr>
              <a:t> –l +100%FREE </a:t>
            </a:r>
            <a:r>
              <a:rPr lang="en-US" sz="1400" dirty="0">
                <a:solidFill>
                  <a:schemeClr val="accent1">
                    <a:lumMod val="50000"/>
                  </a:schemeClr>
                </a:solidFill>
              </a:rPr>
              <a:t>/dev/mapper/</a:t>
            </a:r>
            <a:r>
              <a:rPr lang="en-US" sz="1400" dirty="0" err="1">
                <a:solidFill>
                  <a:schemeClr val="accent1">
                    <a:lumMod val="50000"/>
                  </a:schemeClr>
                </a:solidFill>
              </a:rPr>
              <a:t>vgname-lvname</a:t>
            </a:r>
            <a:endParaRPr lang="en-US" sz="1400" dirty="0" smtClean="0">
              <a:solidFill>
                <a:schemeClr val="accent1">
                  <a:lumMod val="50000"/>
                </a:schemeClr>
              </a:solidFill>
            </a:endParaRPr>
          </a:p>
          <a:p>
            <a:endParaRPr lang="en-US" sz="1400" dirty="0" smtClean="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xfs_growfs</a:t>
            </a:r>
            <a:r>
              <a:rPr lang="en-US" sz="1400" dirty="0" smtClean="0">
                <a:solidFill>
                  <a:schemeClr val="accent1">
                    <a:lumMod val="50000"/>
                  </a:schemeClr>
                </a:solidFill>
              </a:rPr>
              <a:t> /</a:t>
            </a:r>
            <a:r>
              <a:rPr lang="en-US" sz="1400" dirty="0" err="1" smtClean="0">
                <a:solidFill>
                  <a:schemeClr val="accent1">
                    <a:lumMod val="50000"/>
                  </a:schemeClr>
                </a:solidFill>
              </a:rPr>
              <a:t>lvmount</a:t>
            </a:r>
            <a:endParaRPr lang="en-US" sz="1400" dirty="0" smtClean="0">
              <a:solidFill>
                <a:schemeClr val="accent1">
                  <a:lumMod val="50000"/>
                </a:schemeClr>
              </a:solidFill>
            </a:endParaRPr>
          </a:p>
          <a:p>
            <a:endParaRPr lang="en-US" sz="1400" dirty="0">
              <a:solidFill>
                <a:schemeClr val="accent1">
                  <a:lumMod val="50000"/>
                </a:schemeClr>
              </a:solidFill>
            </a:endParaRPr>
          </a:p>
          <a:p>
            <a:r>
              <a:rPr lang="en-US" sz="1400" dirty="0" smtClean="0">
                <a:solidFill>
                  <a:schemeClr val="accent1">
                    <a:lumMod val="50000"/>
                  </a:schemeClr>
                </a:solidFill>
              </a:rPr>
              <a:t>If filesystem is ext4 or below then you need to use below command. </a:t>
            </a:r>
          </a:p>
          <a:p>
            <a:endParaRPr lang="en-US" sz="1400" dirty="0">
              <a:solidFill>
                <a:schemeClr val="accent1">
                  <a:lumMod val="50000"/>
                </a:schemeClr>
              </a:solidFill>
            </a:endParaRPr>
          </a:p>
          <a:p>
            <a:r>
              <a:rPr lang="en-US" sz="1400" dirty="0" smtClean="0">
                <a:solidFill>
                  <a:schemeClr val="accent1">
                    <a:lumMod val="50000"/>
                  </a:schemeClr>
                </a:solidFill>
              </a:rPr>
              <a:t># resize2fs </a:t>
            </a:r>
            <a:r>
              <a:rPr lang="en-US" sz="1400" dirty="0">
                <a:solidFill>
                  <a:schemeClr val="accent1">
                    <a:lumMod val="50000"/>
                  </a:schemeClr>
                </a:solidFill>
              </a:rPr>
              <a:t>/</a:t>
            </a:r>
            <a:r>
              <a:rPr lang="en-US" sz="1400" dirty="0" smtClean="0">
                <a:solidFill>
                  <a:schemeClr val="accent1">
                    <a:lumMod val="50000"/>
                  </a:schemeClr>
                </a:solidFill>
              </a:rPr>
              <a:t>dev/mapper/</a:t>
            </a:r>
            <a:r>
              <a:rPr lang="en-US" sz="1400" dirty="0" err="1" smtClean="0">
                <a:solidFill>
                  <a:schemeClr val="accent1">
                    <a:lumMod val="50000"/>
                  </a:schemeClr>
                </a:solidFill>
              </a:rPr>
              <a:t>vgname-lvname</a:t>
            </a:r>
            <a:endParaRPr lang="en-US" sz="1400" dirty="0" smtClean="0">
              <a:solidFill>
                <a:schemeClr val="accent1">
                  <a:lumMod val="50000"/>
                </a:schemeClr>
              </a:solidFill>
            </a:endParaRPr>
          </a:p>
          <a:p>
            <a:endParaRPr lang="en-US" sz="1400" dirty="0">
              <a:solidFill>
                <a:schemeClr val="accent1">
                  <a:lumMod val="50000"/>
                </a:schemeClr>
              </a:solidFill>
            </a:endParaRPr>
          </a:p>
          <a:p>
            <a:r>
              <a:rPr lang="en-US" sz="1400" dirty="0" smtClean="0">
                <a:solidFill>
                  <a:schemeClr val="accent1">
                    <a:lumMod val="50000"/>
                  </a:schemeClr>
                </a:solidFill>
              </a:rPr>
              <a:t>Now check your filesystem. </a:t>
            </a:r>
          </a:p>
          <a:p>
            <a:endParaRPr lang="en-US" sz="1400" dirty="0">
              <a:solidFill>
                <a:schemeClr val="accent1">
                  <a:lumMod val="50000"/>
                </a:schemeClr>
              </a:solidFill>
            </a:endParaRPr>
          </a:p>
        </p:txBody>
      </p:sp>
    </p:spTree>
    <p:extLst>
      <p:ext uri="{BB962C8B-B14F-4D97-AF65-F5344CB8AC3E}">
        <p14:creationId xmlns:p14="http://schemas.microsoft.com/office/powerpoint/2010/main" val="3259837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005" y="646979"/>
            <a:ext cx="11393142" cy="5324535"/>
          </a:xfrm>
          <a:prstGeom prst="rect">
            <a:avLst/>
          </a:prstGeom>
          <a:noFill/>
        </p:spPr>
        <p:txBody>
          <a:bodyPr wrap="square" rtlCol="0">
            <a:spAutoFit/>
          </a:bodyPr>
          <a:lstStyle/>
          <a:p>
            <a:r>
              <a:rPr lang="en-US" dirty="0" smtClean="0">
                <a:solidFill>
                  <a:schemeClr val="accent1">
                    <a:lumMod val="50000"/>
                  </a:schemeClr>
                </a:solidFill>
              </a:rPr>
              <a:t>				</a:t>
            </a:r>
            <a:r>
              <a:rPr lang="en-US" sz="1600" b="1" dirty="0" smtClean="0">
                <a:solidFill>
                  <a:schemeClr val="accent1">
                    <a:lumMod val="50000"/>
                  </a:schemeClr>
                </a:solidFill>
              </a:rPr>
              <a:t>File System and Disk Management (Cont.)</a:t>
            </a:r>
          </a:p>
          <a:p>
            <a:endParaRPr lang="en-US" sz="1400" dirty="0" smtClean="0">
              <a:solidFill>
                <a:schemeClr val="accent1">
                  <a:lumMod val="50000"/>
                </a:schemeClr>
              </a:solidFill>
            </a:endParaRPr>
          </a:p>
          <a:p>
            <a:r>
              <a:rPr lang="en-US" sz="1400" dirty="0" smtClean="0">
                <a:solidFill>
                  <a:schemeClr val="accent1">
                    <a:lumMod val="50000"/>
                  </a:schemeClr>
                </a:solidFill>
              </a:rPr>
              <a:t>Let’s reduce LVM now. </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umount</a:t>
            </a:r>
            <a:r>
              <a:rPr lang="en-US" sz="1400" dirty="0" smtClean="0">
                <a:solidFill>
                  <a:schemeClr val="accent1">
                    <a:lumMod val="50000"/>
                  </a:schemeClr>
                </a:solidFill>
              </a:rPr>
              <a:t> /</a:t>
            </a:r>
            <a:r>
              <a:rPr lang="en-US" sz="1400" dirty="0" err="1" smtClean="0">
                <a:solidFill>
                  <a:schemeClr val="accent1">
                    <a:lumMod val="50000"/>
                  </a:schemeClr>
                </a:solidFill>
              </a:rPr>
              <a:t>lvmount</a:t>
            </a:r>
            <a:r>
              <a:rPr lang="en-US" sz="1400" dirty="0" smtClean="0">
                <a:solidFill>
                  <a:schemeClr val="accent1">
                    <a:lumMod val="50000"/>
                  </a:schemeClr>
                </a:solidFill>
              </a:rPr>
              <a:t>		(Unmount partition first)</a:t>
            </a:r>
          </a:p>
          <a:p>
            <a:r>
              <a:rPr lang="en-US" sz="1400" dirty="0" smtClean="0">
                <a:solidFill>
                  <a:schemeClr val="accent1">
                    <a:lumMod val="50000"/>
                  </a:schemeClr>
                </a:solidFill>
              </a:rPr>
              <a:t># e2fsck –f /dev/mapper/</a:t>
            </a:r>
            <a:r>
              <a:rPr lang="en-US" sz="1400" dirty="0" err="1" smtClean="0">
                <a:solidFill>
                  <a:schemeClr val="accent1">
                    <a:lumMod val="50000"/>
                  </a:schemeClr>
                </a:solidFill>
              </a:rPr>
              <a:t>vgname-lvname</a:t>
            </a:r>
            <a:r>
              <a:rPr lang="en-US" sz="1400" dirty="0" smtClean="0">
                <a:solidFill>
                  <a:schemeClr val="accent1">
                    <a:lumMod val="50000"/>
                  </a:schemeClr>
                </a:solidFill>
              </a:rPr>
              <a:t>	(Check file system for errors)</a:t>
            </a:r>
          </a:p>
          <a:p>
            <a:r>
              <a:rPr lang="en-US" sz="1400" dirty="0" smtClean="0">
                <a:solidFill>
                  <a:schemeClr val="accent1">
                    <a:lumMod val="50000"/>
                  </a:schemeClr>
                </a:solidFill>
              </a:rPr>
              <a:t># resize2fs </a:t>
            </a:r>
            <a:r>
              <a:rPr lang="en-US" sz="1400" dirty="0">
                <a:solidFill>
                  <a:schemeClr val="accent1">
                    <a:lumMod val="50000"/>
                  </a:schemeClr>
                </a:solidFill>
              </a:rPr>
              <a:t>/dev/mapper/</a:t>
            </a:r>
            <a:r>
              <a:rPr lang="en-US" sz="1400" dirty="0" err="1">
                <a:solidFill>
                  <a:schemeClr val="accent1">
                    <a:lumMod val="50000"/>
                  </a:schemeClr>
                </a:solidFill>
              </a:rPr>
              <a:t>vgname-lvname</a:t>
            </a:r>
            <a:r>
              <a:rPr lang="en-US" sz="1400" dirty="0">
                <a:solidFill>
                  <a:schemeClr val="accent1">
                    <a:lumMod val="50000"/>
                  </a:schemeClr>
                </a:solidFill>
              </a:rPr>
              <a:t> </a:t>
            </a:r>
            <a:r>
              <a:rPr lang="en-US" sz="1400" dirty="0" smtClean="0">
                <a:solidFill>
                  <a:schemeClr val="accent1">
                    <a:lumMod val="50000"/>
                  </a:schemeClr>
                </a:solidFill>
              </a:rPr>
              <a:t>2G	(It will reduce the /</a:t>
            </a:r>
            <a:r>
              <a:rPr lang="en-US" sz="1400" dirty="0" err="1" smtClean="0">
                <a:solidFill>
                  <a:schemeClr val="accent1">
                    <a:lumMod val="50000"/>
                  </a:schemeClr>
                </a:solidFill>
              </a:rPr>
              <a:t>lvmount</a:t>
            </a:r>
            <a:r>
              <a:rPr lang="en-US" sz="1400" dirty="0" smtClean="0">
                <a:solidFill>
                  <a:schemeClr val="accent1">
                    <a:lumMod val="50000"/>
                  </a:schemeClr>
                </a:solidFill>
              </a:rPr>
              <a:t> to desire size, if size is 5 GB and you are reducing by 3 GB)</a:t>
            </a:r>
          </a:p>
          <a:p>
            <a:r>
              <a:rPr lang="en-US" sz="1400" dirty="0" smtClean="0">
                <a:solidFill>
                  <a:schemeClr val="accent1">
                    <a:lumMod val="50000"/>
                  </a:schemeClr>
                </a:solidFill>
              </a:rPr>
              <a:t># </a:t>
            </a:r>
            <a:r>
              <a:rPr lang="en-US" sz="1400" dirty="0" err="1" smtClean="0">
                <a:solidFill>
                  <a:schemeClr val="accent1">
                    <a:lumMod val="50000"/>
                  </a:schemeClr>
                </a:solidFill>
              </a:rPr>
              <a:t>lvreduce</a:t>
            </a:r>
            <a:r>
              <a:rPr lang="en-US" sz="1400" dirty="0" smtClean="0">
                <a:solidFill>
                  <a:schemeClr val="accent1">
                    <a:lumMod val="50000"/>
                  </a:schemeClr>
                </a:solidFill>
              </a:rPr>
              <a:t> –L 3G </a:t>
            </a:r>
            <a:r>
              <a:rPr lang="en-US" sz="1400" dirty="0">
                <a:solidFill>
                  <a:schemeClr val="accent1">
                    <a:lumMod val="50000"/>
                  </a:schemeClr>
                </a:solidFill>
              </a:rPr>
              <a:t>/dev/mapper/</a:t>
            </a:r>
            <a:r>
              <a:rPr lang="en-US" sz="1400" dirty="0" err="1">
                <a:solidFill>
                  <a:schemeClr val="accent1">
                    <a:lumMod val="50000"/>
                  </a:schemeClr>
                </a:solidFill>
              </a:rPr>
              <a:t>vgname-lvname</a:t>
            </a:r>
            <a:r>
              <a:rPr lang="en-US" sz="1400" dirty="0">
                <a:solidFill>
                  <a:schemeClr val="accent1">
                    <a:lumMod val="50000"/>
                  </a:schemeClr>
                </a:solidFill>
              </a:rPr>
              <a:t> </a:t>
            </a:r>
            <a:r>
              <a:rPr lang="en-US" sz="1400" dirty="0" smtClean="0">
                <a:solidFill>
                  <a:schemeClr val="accent1">
                    <a:lumMod val="50000"/>
                  </a:schemeClr>
                </a:solidFill>
              </a:rPr>
              <a:t>	(Now reduce the size using </a:t>
            </a:r>
            <a:r>
              <a:rPr lang="en-US" sz="1400" dirty="0" err="1" smtClean="0">
                <a:solidFill>
                  <a:schemeClr val="accent1">
                    <a:lumMod val="50000"/>
                  </a:schemeClr>
                </a:solidFill>
              </a:rPr>
              <a:t>lvreduce</a:t>
            </a:r>
            <a:r>
              <a:rPr lang="en-US" sz="1400" dirty="0" smtClean="0">
                <a:solidFill>
                  <a:schemeClr val="accent1">
                    <a:lumMod val="50000"/>
                  </a:schemeClr>
                </a:solidFill>
              </a:rPr>
              <a:t> command)</a:t>
            </a:r>
          </a:p>
          <a:p>
            <a:r>
              <a:rPr lang="en-US" sz="1400" dirty="0" smtClean="0">
                <a:solidFill>
                  <a:schemeClr val="accent1">
                    <a:lumMod val="50000"/>
                  </a:schemeClr>
                </a:solidFill>
              </a:rPr>
              <a:t># </a:t>
            </a:r>
            <a:r>
              <a:rPr lang="en-US" sz="1400" dirty="0">
                <a:solidFill>
                  <a:schemeClr val="accent1">
                    <a:lumMod val="50000"/>
                  </a:schemeClr>
                </a:solidFill>
              </a:rPr>
              <a:t>e2fsck –f /</a:t>
            </a:r>
            <a:r>
              <a:rPr lang="en-US" sz="1400" dirty="0" smtClean="0">
                <a:solidFill>
                  <a:schemeClr val="accent1">
                    <a:lumMod val="50000"/>
                  </a:schemeClr>
                </a:solidFill>
              </a:rPr>
              <a:t>dev/mapper/</a:t>
            </a:r>
            <a:r>
              <a:rPr lang="en-US" sz="1400" dirty="0" err="1" smtClean="0">
                <a:solidFill>
                  <a:schemeClr val="accent1">
                    <a:lumMod val="50000"/>
                  </a:schemeClr>
                </a:solidFill>
              </a:rPr>
              <a:t>vgname-lvname</a:t>
            </a:r>
            <a:r>
              <a:rPr lang="en-US" sz="1400" dirty="0" smtClean="0">
                <a:solidFill>
                  <a:schemeClr val="accent1">
                    <a:lumMod val="50000"/>
                  </a:schemeClr>
                </a:solidFill>
              </a:rPr>
              <a:t>	(recheck your filesystem)</a:t>
            </a:r>
          </a:p>
          <a:p>
            <a:r>
              <a:rPr lang="en-US" sz="1400" dirty="0" smtClean="0">
                <a:solidFill>
                  <a:schemeClr val="accent1">
                    <a:lumMod val="50000"/>
                  </a:schemeClr>
                </a:solidFill>
              </a:rPr>
              <a:t># mount </a:t>
            </a:r>
            <a:r>
              <a:rPr lang="en-US" sz="1400" dirty="0">
                <a:solidFill>
                  <a:schemeClr val="accent1">
                    <a:lumMod val="50000"/>
                  </a:schemeClr>
                </a:solidFill>
              </a:rPr>
              <a:t>/</a:t>
            </a:r>
            <a:r>
              <a:rPr lang="en-US" sz="1400" dirty="0" smtClean="0">
                <a:solidFill>
                  <a:schemeClr val="accent1">
                    <a:lumMod val="50000"/>
                  </a:schemeClr>
                </a:solidFill>
              </a:rPr>
              <a:t>dev/mapper/</a:t>
            </a:r>
            <a:r>
              <a:rPr lang="en-US" sz="1400" dirty="0" err="1" smtClean="0">
                <a:solidFill>
                  <a:schemeClr val="accent1">
                    <a:lumMod val="50000"/>
                  </a:schemeClr>
                </a:solidFill>
              </a:rPr>
              <a:t>vgname-lvname</a:t>
            </a:r>
            <a:r>
              <a:rPr lang="en-US" sz="1400" dirty="0">
                <a:solidFill>
                  <a:schemeClr val="accent1">
                    <a:lumMod val="50000"/>
                  </a:schemeClr>
                </a:solidFill>
              </a:rPr>
              <a:t> /</a:t>
            </a:r>
            <a:r>
              <a:rPr lang="en-US" sz="1400" dirty="0" err="1" smtClean="0">
                <a:solidFill>
                  <a:schemeClr val="accent1">
                    <a:lumMod val="50000"/>
                  </a:schemeClr>
                </a:solidFill>
              </a:rPr>
              <a:t>lvmount</a:t>
            </a:r>
            <a:r>
              <a:rPr lang="en-US" sz="1400" dirty="0" smtClean="0">
                <a:solidFill>
                  <a:schemeClr val="accent1">
                    <a:lumMod val="50000"/>
                  </a:schemeClr>
                </a:solidFill>
              </a:rPr>
              <a:t>	(Mount your partition and check size)</a:t>
            </a:r>
          </a:p>
          <a:p>
            <a:endParaRPr lang="en-US" sz="1400" dirty="0">
              <a:solidFill>
                <a:schemeClr val="accent1">
                  <a:lumMod val="50000"/>
                </a:schemeClr>
              </a:solidFill>
            </a:endParaRPr>
          </a:p>
          <a:p>
            <a:r>
              <a:rPr lang="en-US" sz="1400" dirty="0" smtClean="0">
                <a:solidFill>
                  <a:schemeClr val="accent1">
                    <a:lumMod val="50000"/>
                  </a:schemeClr>
                </a:solidFill>
              </a:rPr>
              <a:t>Disk related commands needs to know:</a:t>
            </a:r>
          </a:p>
          <a:p>
            <a:endParaRPr lang="en-US" sz="1400" dirty="0">
              <a:solidFill>
                <a:schemeClr val="accent1">
                  <a:lumMod val="50000"/>
                </a:schemeClr>
              </a:solidFill>
            </a:endParaRPr>
          </a:p>
          <a:p>
            <a:r>
              <a:rPr lang="en-US" sz="1400" dirty="0" smtClean="0">
                <a:solidFill>
                  <a:schemeClr val="accent1">
                    <a:lumMod val="50000"/>
                  </a:schemeClr>
                </a:solidFill>
              </a:rPr>
              <a:t># </a:t>
            </a:r>
            <a:r>
              <a:rPr lang="en-US" sz="1400" dirty="0" err="1" smtClean="0">
                <a:solidFill>
                  <a:schemeClr val="accent1">
                    <a:lumMod val="50000"/>
                  </a:schemeClr>
                </a:solidFill>
              </a:rPr>
              <a:t>df</a:t>
            </a:r>
            <a:r>
              <a:rPr lang="en-US" sz="1400" dirty="0" smtClean="0">
                <a:solidFill>
                  <a:schemeClr val="accent1">
                    <a:lumMod val="50000"/>
                  </a:schemeClr>
                </a:solidFill>
              </a:rPr>
              <a:t> –h</a:t>
            </a:r>
          </a:p>
          <a:p>
            <a:r>
              <a:rPr lang="en-US" sz="1400" dirty="0" smtClean="0">
                <a:solidFill>
                  <a:schemeClr val="accent1">
                    <a:lumMod val="50000"/>
                  </a:schemeClr>
                </a:solidFill>
              </a:rPr>
              <a:t># </a:t>
            </a:r>
            <a:r>
              <a:rPr lang="en-US" sz="1400" dirty="0" err="1" smtClean="0">
                <a:solidFill>
                  <a:schemeClr val="accent1">
                    <a:lumMod val="50000"/>
                  </a:schemeClr>
                </a:solidFill>
              </a:rPr>
              <a:t>lsblk</a:t>
            </a:r>
            <a:endParaRPr lang="en-US" sz="1400" dirty="0" smtClean="0">
              <a:solidFill>
                <a:schemeClr val="accent1">
                  <a:lumMod val="50000"/>
                </a:schemeClr>
              </a:solidFill>
            </a:endParaRPr>
          </a:p>
          <a:p>
            <a:r>
              <a:rPr lang="en-US" sz="1400" dirty="0" smtClean="0">
                <a:solidFill>
                  <a:schemeClr val="accent1">
                    <a:lumMod val="50000"/>
                  </a:schemeClr>
                </a:solidFill>
              </a:rPr>
              <a:t># </a:t>
            </a:r>
            <a:r>
              <a:rPr lang="en-US" sz="1400" dirty="0" err="1">
                <a:solidFill>
                  <a:schemeClr val="accent1">
                    <a:lumMod val="50000"/>
                  </a:schemeClr>
                </a:solidFill>
              </a:rPr>
              <a:t>lsblk</a:t>
            </a:r>
            <a:r>
              <a:rPr lang="en-US" sz="1400" dirty="0">
                <a:solidFill>
                  <a:schemeClr val="accent1">
                    <a:lumMod val="50000"/>
                  </a:schemeClr>
                </a:solidFill>
              </a:rPr>
              <a:t> -o </a:t>
            </a:r>
            <a:r>
              <a:rPr lang="en-US" sz="1400" dirty="0" smtClean="0">
                <a:solidFill>
                  <a:schemeClr val="accent1">
                    <a:lumMod val="50000"/>
                  </a:schemeClr>
                </a:solidFill>
              </a:rPr>
              <a:t>SIZE,RO,TYPE,MOUNTPOINT,UUID,MODEL</a:t>
            </a:r>
          </a:p>
          <a:p>
            <a:r>
              <a:rPr lang="en-US" sz="1400" dirty="0" smtClean="0">
                <a:solidFill>
                  <a:schemeClr val="accent1">
                    <a:lumMod val="50000"/>
                  </a:schemeClr>
                </a:solidFill>
              </a:rPr>
              <a:t># </a:t>
            </a:r>
            <a:r>
              <a:rPr lang="en-US" sz="1400" dirty="0" err="1" smtClean="0">
                <a:solidFill>
                  <a:schemeClr val="accent1">
                    <a:lumMod val="50000"/>
                  </a:schemeClr>
                </a:solidFill>
              </a:rPr>
              <a:t>blkid</a:t>
            </a:r>
            <a:endParaRPr lang="en-US" sz="1400" dirty="0" smtClean="0">
              <a:solidFill>
                <a:schemeClr val="accent1">
                  <a:lumMod val="50000"/>
                </a:schemeClr>
              </a:solidFill>
            </a:endParaRPr>
          </a:p>
          <a:p>
            <a:r>
              <a:rPr lang="en-US" sz="1400" dirty="0" smtClean="0">
                <a:solidFill>
                  <a:schemeClr val="accent1">
                    <a:lumMod val="50000"/>
                  </a:schemeClr>
                </a:solidFill>
              </a:rPr>
              <a:t># parted</a:t>
            </a:r>
          </a:p>
          <a:p>
            <a:r>
              <a:rPr lang="en-US" sz="1400" dirty="0" smtClean="0">
                <a:solidFill>
                  <a:schemeClr val="accent1">
                    <a:lumMod val="50000"/>
                  </a:schemeClr>
                </a:solidFill>
              </a:rPr>
              <a:t># parted –l</a:t>
            </a:r>
          </a:p>
          <a:p>
            <a:r>
              <a:rPr lang="en-US" sz="1400" dirty="0" smtClean="0">
                <a:solidFill>
                  <a:schemeClr val="accent1">
                    <a:lumMod val="50000"/>
                  </a:schemeClr>
                </a:solidFill>
              </a:rPr>
              <a:t># </a:t>
            </a:r>
            <a:r>
              <a:rPr lang="en-US" sz="1400" dirty="0" err="1" smtClean="0">
                <a:solidFill>
                  <a:schemeClr val="accent1">
                    <a:lumMod val="50000"/>
                  </a:schemeClr>
                </a:solidFill>
              </a:rPr>
              <a:t>iostat</a:t>
            </a:r>
            <a:r>
              <a:rPr lang="en-US" sz="1400" dirty="0" smtClean="0">
                <a:solidFill>
                  <a:schemeClr val="accent1">
                    <a:lumMod val="50000"/>
                  </a:schemeClr>
                </a:solidFill>
              </a:rPr>
              <a:t> </a:t>
            </a:r>
          </a:p>
          <a:p>
            <a:r>
              <a:rPr lang="en-US" sz="1400" dirty="0" smtClean="0">
                <a:solidFill>
                  <a:schemeClr val="accent1">
                    <a:lumMod val="50000"/>
                  </a:schemeClr>
                </a:solidFill>
              </a:rPr>
              <a:t># </a:t>
            </a:r>
            <a:r>
              <a:rPr lang="en-US" sz="1400" dirty="0" err="1" smtClean="0">
                <a:solidFill>
                  <a:schemeClr val="accent1">
                    <a:lumMod val="50000"/>
                  </a:schemeClr>
                </a:solidFill>
              </a:rPr>
              <a:t>iostat</a:t>
            </a:r>
            <a:r>
              <a:rPr lang="en-US" sz="1400" dirty="0" smtClean="0">
                <a:solidFill>
                  <a:schemeClr val="accent1">
                    <a:lumMod val="50000"/>
                  </a:schemeClr>
                </a:solidFill>
              </a:rPr>
              <a:t> –x 60</a:t>
            </a:r>
          </a:p>
          <a:p>
            <a:r>
              <a:rPr lang="en-US" sz="1400" dirty="0">
                <a:solidFill>
                  <a:schemeClr val="accent1">
                    <a:lumMod val="50000"/>
                  </a:schemeClr>
                </a:solidFill>
              </a:rPr>
              <a:t># </a:t>
            </a:r>
            <a:r>
              <a:rPr lang="en-US" sz="1400" dirty="0" err="1">
                <a:solidFill>
                  <a:schemeClr val="accent1">
                    <a:lumMod val="50000"/>
                  </a:schemeClr>
                </a:solidFill>
              </a:rPr>
              <a:t>smartctl</a:t>
            </a:r>
            <a:r>
              <a:rPr lang="en-US" sz="1400" dirty="0">
                <a:solidFill>
                  <a:schemeClr val="accent1">
                    <a:lumMod val="50000"/>
                  </a:schemeClr>
                </a:solidFill>
              </a:rPr>
              <a:t> -a /dev/sda1</a:t>
            </a:r>
            <a:endParaRPr lang="en-US" sz="1400" dirty="0" smtClean="0">
              <a:solidFill>
                <a:schemeClr val="accent1">
                  <a:lumMod val="50000"/>
                </a:schemeClr>
              </a:solidFill>
            </a:endParaRPr>
          </a:p>
          <a:p>
            <a:endParaRPr lang="en-US" sz="1400" dirty="0" smtClean="0">
              <a:solidFill>
                <a:schemeClr val="accent1">
                  <a:lumMod val="50000"/>
                </a:schemeClr>
              </a:solidFill>
            </a:endParaRPr>
          </a:p>
          <a:p>
            <a:endParaRPr lang="en-US" sz="1400" dirty="0">
              <a:solidFill>
                <a:schemeClr val="accent1">
                  <a:lumMod val="50000"/>
                </a:schemeClr>
              </a:solidFill>
            </a:endParaRPr>
          </a:p>
        </p:txBody>
      </p:sp>
    </p:spTree>
    <p:extLst>
      <p:ext uri="{BB962C8B-B14F-4D97-AF65-F5344CB8AC3E}">
        <p14:creationId xmlns:p14="http://schemas.microsoft.com/office/powerpoint/2010/main" val="4087065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8376</TotalTime>
  <Words>5</Words>
  <Application>Microsoft Office PowerPoint</Application>
  <PresentationFormat>Widescreen</PresentationFormat>
  <Paragraphs>105</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Kumar, Vijay</dc:creator>
  <cp:lastModifiedBy>Admin</cp:lastModifiedBy>
  <cp:revision>53</cp:revision>
  <dcterms:created xsi:type="dcterms:W3CDTF">2022-04-24T04:22:13Z</dcterms:created>
  <dcterms:modified xsi:type="dcterms:W3CDTF">2023-10-04T04:01:33Z</dcterms:modified>
</cp:coreProperties>
</file>