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5.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6.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4"/>
    <p:sldMasterId id="2147483706" r:id="rId5"/>
    <p:sldMasterId id="2147483889" r:id="rId6"/>
    <p:sldMasterId id="2147483910" r:id="rId7"/>
    <p:sldMasterId id="2147483952" r:id="rId8"/>
    <p:sldMasterId id="2147483971" r:id="rId9"/>
    <p:sldMasterId id="2147483986" r:id="rId10"/>
  </p:sldMasterIdLst>
  <p:notesMasterIdLst>
    <p:notesMasterId r:id="rId22"/>
  </p:notesMasterIdLst>
  <p:handoutMasterIdLst>
    <p:handoutMasterId r:id="rId23"/>
  </p:handoutMasterIdLst>
  <p:sldIdLst>
    <p:sldId id="383" r:id="rId11"/>
    <p:sldId id="400" r:id="rId12"/>
    <p:sldId id="399" r:id="rId13"/>
    <p:sldId id="398" r:id="rId14"/>
    <p:sldId id="402" r:id="rId15"/>
    <p:sldId id="403" r:id="rId16"/>
    <p:sldId id="404" r:id="rId17"/>
    <p:sldId id="405" r:id="rId18"/>
    <p:sldId id="408" r:id="rId19"/>
    <p:sldId id="406" r:id="rId20"/>
    <p:sldId id="287" r:id="rId21"/>
  </p:sldIdLst>
  <p:sldSz cx="9144000" cy="5143500" type="screen16x9"/>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286000" algn="l" defTabSz="914400" rtl="0" eaLnBrk="1" latinLnBrk="0" hangingPunct="1">
      <a:defRPr sz="1300" kern="1200">
        <a:solidFill>
          <a:schemeClr val="tx1"/>
        </a:solidFill>
        <a:latin typeface="Calibri" panose="020F0502020204030204" pitchFamily="34" charset="0"/>
        <a:ea typeface="+mn-ea"/>
        <a:cs typeface="+mn-cs"/>
      </a:defRPr>
    </a:lvl6pPr>
    <a:lvl7pPr marL="2743200" algn="l" defTabSz="914400" rtl="0" eaLnBrk="1" latinLnBrk="0" hangingPunct="1">
      <a:defRPr sz="1300" kern="1200">
        <a:solidFill>
          <a:schemeClr val="tx1"/>
        </a:solidFill>
        <a:latin typeface="Calibri" panose="020F0502020204030204" pitchFamily="34" charset="0"/>
        <a:ea typeface="+mn-ea"/>
        <a:cs typeface="+mn-cs"/>
      </a:defRPr>
    </a:lvl7pPr>
    <a:lvl8pPr marL="3200400" algn="l" defTabSz="914400" rtl="0" eaLnBrk="1" latinLnBrk="0" hangingPunct="1">
      <a:defRPr sz="1300" kern="1200">
        <a:solidFill>
          <a:schemeClr val="tx1"/>
        </a:solidFill>
        <a:latin typeface="Calibri" panose="020F0502020204030204" pitchFamily="34" charset="0"/>
        <a:ea typeface="+mn-ea"/>
        <a:cs typeface="+mn-cs"/>
      </a:defRPr>
    </a:lvl8pPr>
    <a:lvl9pPr marL="3657600" algn="l" defTabSz="914400" rtl="0" eaLnBrk="1" latinLnBrk="0" hangingPunct="1">
      <a:defRPr sz="13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228"/>
    <a:srgbClr val="515151"/>
    <a:srgbClr val="1D1589"/>
    <a:srgbClr val="FBC5D4"/>
    <a:srgbClr val="454545"/>
    <a:srgbClr val="F37021"/>
    <a:srgbClr val="C5C7C9"/>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684" y="6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2A0181-F596-4D40-A416-4E5D38D82FF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32EA3B7-14B1-494C-93A7-9DE2A2A93BA4}">
      <dgm:prSet/>
      <dgm:spPr/>
      <dgm:t>
        <a:bodyPr/>
        <a:lstStyle/>
        <a:p>
          <a:r>
            <a:rPr lang="en-US" b="1"/>
            <a:t>Elasticbeanstalk Overview</a:t>
          </a:r>
          <a:endParaRPr lang="en-US"/>
        </a:p>
      </dgm:t>
    </dgm:pt>
    <dgm:pt modelId="{6FBD1327-1147-41DD-A614-EBEBDD478205}" type="parTrans" cxnId="{811F9C4F-FE52-484B-946F-9FC0B2B96F7F}">
      <dgm:prSet/>
      <dgm:spPr/>
      <dgm:t>
        <a:bodyPr/>
        <a:lstStyle/>
        <a:p>
          <a:endParaRPr lang="en-US"/>
        </a:p>
      </dgm:t>
    </dgm:pt>
    <dgm:pt modelId="{6709E067-D852-4440-873B-45F943C50334}" type="sibTrans" cxnId="{811F9C4F-FE52-484B-946F-9FC0B2B96F7F}">
      <dgm:prSet/>
      <dgm:spPr/>
      <dgm:t>
        <a:bodyPr/>
        <a:lstStyle/>
        <a:p>
          <a:endParaRPr lang="en-US"/>
        </a:p>
      </dgm:t>
    </dgm:pt>
    <dgm:pt modelId="{25718D54-F598-48E3-9DCC-2F752E8AEE8D}">
      <dgm:prSet/>
      <dgm:spPr/>
      <dgm:t>
        <a:bodyPr/>
        <a:lstStyle/>
        <a:p>
          <a:r>
            <a:rPr lang="en-US" b="1" dirty="0"/>
            <a:t>Major Feature </a:t>
          </a:r>
          <a:r>
            <a:rPr lang="en-IN" b="1" dirty="0"/>
            <a:t>w</a:t>
          </a:r>
          <a:r>
            <a:rPr lang="en-US" b="1" dirty="0"/>
            <a:t>it</a:t>
          </a:r>
          <a:r>
            <a:rPr lang="en-IN" b="1" dirty="0"/>
            <a:t>h </a:t>
          </a:r>
          <a:r>
            <a:rPr lang="en-IN" b="1" dirty="0" err="1"/>
            <a:t>Elasticbeanstalk</a:t>
          </a:r>
          <a:r>
            <a:rPr lang="en-IN" b="1" dirty="0"/>
            <a:t>. </a:t>
          </a:r>
          <a:endParaRPr lang="en-US" dirty="0"/>
        </a:p>
      </dgm:t>
    </dgm:pt>
    <dgm:pt modelId="{1134A143-8A44-4873-A45B-C0016D45DFF2}" type="parTrans" cxnId="{65161906-A127-40E7-B80C-551A80B5C1B7}">
      <dgm:prSet/>
      <dgm:spPr/>
      <dgm:t>
        <a:bodyPr/>
        <a:lstStyle/>
        <a:p>
          <a:endParaRPr lang="en-US"/>
        </a:p>
      </dgm:t>
    </dgm:pt>
    <dgm:pt modelId="{9BCE8589-9F4E-43FB-A6DC-5160B86AEEC1}" type="sibTrans" cxnId="{65161906-A127-40E7-B80C-551A80B5C1B7}">
      <dgm:prSet/>
      <dgm:spPr/>
      <dgm:t>
        <a:bodyPr/>
        <a:lstStyle/>
        <a:p>
          <a:endParaRPr lang="en-US"/>
        </a:p>
      </dgm:t>
    </dgm:pt>
    <dgm:pt modelId="{C024C0B0-4F55-4804-918D-D73C46847002}">
      <dgm:prSet/>
      <dgm:spPr/>
      <dgm:t>
        <a:bodyPr/>
        <a:lstStyle/>
        <a:p>
          <a:r>
            <a:rPr lang="en-US" b="1"/>
            <a:t>Configuration overview</a:t>
          </a:r>
          <a:endParaRPr lang="en-US"/>
        </a:p>
      </dgm:t>
    </dgm:pt>
    <dgm:pt modelId="{35C0C0CD-5011-4BE3-B91D-DB1B79221CA5}" type="parTrans" cxnId="{99CC3515-A5F3-4517-A149-0F5BC7208A08}">
      <dgm:prSet/>
      <dgm:spPr/>
      <dgm:t>
        <a:bodyPr/>
        <a:lstStyle/>
        <a:p>
          <a:endParaRPr lang="en-US"/>
        </a:p>
      </dgm:t>
    </dgm:pt>
    <dgm:pt modelId="{3FDB391C-2334-42B2-81F1-7C8C946F5C62}" type="sibTrans" cxnId="{99CC3515-A5F3-4517-A149-0F5BC7208A08}">
      <dgm:prSet/>
      <dgm:spPr/>
      <dgm:t>
        <a:bodyPr/>
        <a:lstStyle/>
        <a:p>
          <a:endParaRPr lang="en-US"/>
        </a:p>
      </dgm:t>
    </dgm:pt>
    <dgm:pt modelId="{8329A231-4253-4E01-8C92-552401EFBDC7}">
      <dgm:prSet/>
      <dgm:spPr/>
      <dgm:t>
        <a:bodyPr/>
        <a:lstStyle/>
        <a:p>
          <a:r>
            <a:rPr lang="en-US" b="1"/>
            <a:t>Cost </a:t>
          </a:r>
          <a:endParaRPr lang="en-US"/>
        </a:p>
      </dgm:t>
    </dgm:pt>
    <dgm:pt modelId="{ABC679E0-679E-4A31-9518-09FDDB8A92AF}" type="parTrans" cxnId="{D39E588A-7438-445D-8551-EBD32CB28272}">
      <dgm:prSet/>
      <dgm:spPr/>
      <dgm:t>
        <a:bodyPr/>
        <a:lstStyle/>
        <a:p>
          <a:endParaRPr lang="en-US"/>
        </a:p>
      </dgm:t>
    </dgm:pt>
    <dgm:pt modelId="{1BF5EE96-517E-47E6-AC1F-9F1EA40433C8}" type="sibTrans" cxnId="{D39E588A-7438-445D-8551-EBD32CB28272}">
      <dgm:prSet/>
      <dgm:spPr/>
      <dgm:t>
        <a:bodyPr/>
        <a:lstStyle/>
        <a:p>
          <a:endParaRPr lang="en-US"/>
        </a:p>
      </dgm:t>
    </dgm:pt>
    <dgm:pt modelId="{05C8E173-365D-4675-B9E8-FFA2E70C70BD}">
      <dgm:prSet/>
      <dgm:spPr/>
      <dgm:t>
        <a:bodyPr/>
        <a:lstStyle/>
        <a:p>
          <a:r>
            <a:rPr lang="en-US" b="1"/>
            <a:t>QA. </a:t>
          </a:r>
          <a:endParaRPr lang="en-US"/>
        </a:p>
      </dgm:t>
    </dgm:pt>
    <dgm:pt modelId="{990C296D-6832-4A25-B720-367EE3113B2A}" type="parTrans" cxnId="{D8668D51-0581-47F3-B906-FE5B1A344A42}">
      <dgm:prSet/>
      <dgm:spPr/>
      <dgm:t>
        <a:bodyPr/>
        <a:lstStyle/>
        <a:p>
          <a:endParaRPr lang="en-US"/>
        </a:p>
      </dgm:t>
    </dgm:pt>
    <dgm:pt modelId="{C1682E1F-7A1D-41EE-BB0A-DA200A7FBA27}" type="sibTrans" cxnId="{D8668D51-0581-47F3-B906-FE5B1A344A42}">
      <dgm:prSet/>
      <dgm:spPr/>
      <dgm:t>
        <a:bodyPr/>
        <a:lstStyle/>
        <a:p>
          <a:endParaRPr lang="en-US"/>
        </a:p>
      </dgm:t>
    </dgm:pt>
    <dgm:pt modelId="{D5B9171D-3B1C-41C4-BB4B-CF269D2A44C5}" type="pres">
      <dgm:prSet presAssocID="{7B2A0181-F596-4D40-A416-4E5D38D82FFC}" presName="linear" presStyleCnt="0">
        <dgm:presLayoutVars>
          <dgm:animLvl val="lvl"/>
          <dgm:resizeHandles val="exact"/>
        </dgm:presLayoutVars>
      </dgm:prSet>
      <dgm:spPr/>
    </dgm:pt>
    <dgm:pt modelId="{28EB9C3F-E85E-48C1-9ED9-B0085EEA6D7E}" type="pres">
      <dgm:prSet presAssocID="{332EA3B7-14B1-494C-93A7-9DE2A2A93BA4}" presName="parentText" presStyleLbl="node1" presStyleIdx="0" presStyleCnt="5">
        <dgm:presLayoutVars>
          <dgm:chMax val="0"/>
          <dgm:bulletEnabled val="1"/>
        </dgm:presLayoutVars>
      </dgm:prSet>
      <dgm:spPr/>
    </dgm:pt>
    <dgm:pt modelId="{62A8CB33-3F89-4C0D-A75F-8AAC41F82CBD}" type="pres">
      <dgm:prSet presAssocID="{6709E067-D852-4440-873B-45F943C50334}" presName="spacer" presStyleCnt="0"/>
      <dgm:spPr/>
    </dgm:pt>
    <dgm:pt modelId="{18C77817-E47E-4098-9543-24EB2D77698A}" type="pres">
      <dgm:prSet presAssocID="{25718D54-F598-48E3-9DCC-2F752E8AEE8D}" presName="parentText" presStyleLbl="node1" presStyleIdx="1" presStyleCnt="5">
        <dgm:presLayoutVars>
          <dgm:chMax val="0"/>
          <dgm:bulletEnabled val="1"/>
        </dgm:presLayoutVars>
      </dgm:prSet>
      <dgm:spPr/>
    </dgm:pt>
    <dgm:pt modelId="{5A199A1F-488A-4941-A0E4-BCF3A83D6FA3}" type="pres">
      <dgm:prSet presAssocID="{9BCE8589-9F4E-43FB-A6DC-5160B86AEEC1}" presName="spacer" presStyleCnt="0"/>
      <dgm:spPr/>
    </dgm:pt>
    <dgm:pt modelId="{B94B162C-8579-4B1F-8162-FAB6ED173597}" type="pres">
      <dgm:prSet presAssocID="{C024C0B0-4F55-4804-918D-D73C46847002}" presName="parentText" presStyleLbl="node1" presStyleIdx="2" presStyleCnt="5">
        <dgm:presLayoutVars>
          <dgm:chMax val="0"/>
          <dgm:bulletEnabled val="1"/>
        </dgm:presLayoutVars>
      </dgm:prSet>
      <dgm:spPr/>
    </dgm:pt>
    <dgm:pt modelId="{394EEC0C-7677-4B59-8810-7A8A94F8D97D}" type="pres">
      <dgm:prSet presAssocID="{3FDB391C-2334-42B2-81F1-7C8C946F5C62}" presName="spacer" presStyleCnt="0"/>
      <dgm:spPr/>
    </dgm:pt>
    <dgm:pt modelId="{E37A70F6-A63B-4D16-BE00-7C0E6844ABFE}" type="pres">
      <dgm:prSet presAssocID="{8329A231-4253-4E01-8C92-552401EFBDC7}" presName="parentText" presStyleLbl="node1" presStyleIdx="3" presStyleCnt="5">
        <dgm:presLayoutVars>
          <dgm:chMax val="0"/>
          <dgm:bulletEnabled val="1"/>
        </dgm:presLayoutVars>
      </dgm:prSet>
      <dgm:spPr/>
    </dgm:pt>
    <dgm:pt modelId="{B9098D84-EA74-44A4-A1A5-BD979E4BE718}" type="pres">
      <dgm:prSet presAssocID="{1BF5EE96-517E-47E6-AC1F-9F1EA40433C8}" presName="spacer" presStyleCnt="0"/>
      <dgm:spPr/>
    </dgm:pt>
    <dgm:pt modelId="{1AFD1FA4-53AC-4B0C-A797-31AAE6997ECB}" type="pres">
      <dgm:prSet presAssocID="{05C8E173-365D-4675-B9E8-FFA2E70C70BD}" presName="parentText" presStyleLbl="node1" presStyleIdx="4" presStyleCnt="5">
        <dgm:presLayoutVars>
          <dgm:chMax val="0"/>
          <dgm:bulletEnabled val="1"/>
        </dgm:presLayoutVars>
      </dgm:prSet>
      <dgm:spPr/>
    </dgm:pt>
  </dgm:ptLst>
  <dgm:cxnLst>
    <dgm:cxn modelId="{65161906-A127-40E7-B80C-551A80B5C1B7}" srcId="{7B2A0181-F596-4D40-A416-4E5D38D82FFC}" destId="{25718D54-F598-48E3-9DCC-2F752E8AEE8D}" srcOrd="1" destOrd="0" parTransId="{1134A143-8A44-4873-A45B-C0016D45DFF2}" sibTransId="{9BCE8589-9F4E-43FB-A6DC-5160B86AEEC1}"/>
    <dgm:cxn modelId="{6D7FAF08-395B-49DC-865D-8AFFFDC59850}" type="presOf" srcId="{C024C0B0-4F55-4804-918D-D73C46847002}" destId="{B94B162C-8579-4B1F-8162-FAB6ED173597}" srcOrd="0" destOrd="0" presId="urn:microsoft.com/office/officeart/2005/8/layout/vList2"/>
    <dgm:cxn modelId="{99CC3515-A5F3-4517-A149-0F5BC7208A08}" srcId="{7B2A0181-F596-4D40-A416-4E5D38D82FFC}" destId="{C024C0B0-4F55-4804-918D-D73C46847002}" srcOrd="2" destOrd="0" parTransId="{35C0C0CD-5011-4BE3-B91D-DB1B79221CA5}" sibTransId="{3FDB391C-2334-42B2-81F1-7C8C946F5C62}"/>
    <dgm:cxn modelId="{CC99EE25-35BA-4093-9C98-16204C047766}" type="presOf" srcId="{7B2A0181-F596-4D40-A416-4E5D38D82FFC}" destId="{D5B9171D-3B1C-41C4-BB4B-CF269D2A44C5}" srcOrd="0" destOrd="0" presId="urn:microsoft.com/office/officeart/2005/8/layout/vList2"/>
    <dgm:cxn modelId="{BA8CD42E-BAAD-41F3-9AAF-08BAE4A8F0BE}" type="presOf" srcId="{05C8E173-365D-4675-B9E8-FFA2E70C70BD}" destId="{1AFD1FA4-53AC-4B0C-A797-31AAE6997ECB}" srcOrd="0" destOrd="0" presId="urn:microsoft.com/office/officeart/2005/8/layout/vList2"/>
    <dgm:cxn modelId="{A7D6783B-B9D1-45A0-AB7F-65BAF0C36932}" type="presOf" srcId="{8329A231-4253-4E01-8C92-552401EFBDC7}" destId="{E37A70F6-A63B-4D16-BE00-7C0E6844ABFE}" srcOrd="0" destOrd="0" presId="urn:microsoft.com/office/officeart/2005/8/layout/vList2"/>
    <dgm:cxn modelId="{811F9C4F-FE52-484B-946F-9FC0B2B96F7F}" srcId="{7B2A0181-F596-4D40-A416-4E5D38D82FFC}" destId="{332EA3B7-14B1-494C-93A7-9DE2A2A93BA4}" srcOrd="0" destOrd="0" parTransId="{6FBD1327-1147-41DD-A614-EBEBDD478205}" sibTransId="{6709E067-D852-4440-873B-45F943C50334}"/>
    <dgm:cxn modelId="{D8668D51-0581-47F3-B906-FE5B1A344A42}" srcId="{7B2A0181-F596-4D40-A416-4E5D38D82FFC}" destId="{05C8E173-365D-4675-B9E8-FFA2E70C70BD}" srcOrd="4" destOrd="0" parTransId="{990C296D-6832-4A25-B720-367EE3113B2A}" sibTransId="{C1682E1F-7A1D-41EE-BB0A-DA200A7FBA27}"/>
    <dgm:cxn modelId="{375B2083-6976-4ABE-A92F-F1DBCB36CCA1}" type="presOf" srcId="{332EA3B7-14B1-494C-93A7-9DE2A2A93BA4}" destId="{28EB9C3F-E85E-48C1-9ED9-B0085EEA6D7E}" srcOrd="0" destOrd="0" presId="urn:microsoft.com/office/officeart/2005/8/layout/vList2"/>
    <dgm:cxn modelId="{D39E588A-7438-445D-8551-EBD32CB28272}" srcId="{7B2A0181-F596-4D40-A416-4E5D38D82FFC}" destId="{8329A231-4253-4E01-8C92-552401EFBDC7}" srcOrd="3" destOrd="0" parTransId="{ABC679E0-679E-4A31-9518-09FDDB8A92AF}" sibTransId="{1BF5EE96-517E-47E6-AC1F-9F1EA40433C8}"/>
    <dgm:cxn modelId="{36AC6F96-C82E-43B1-8A5A-F37C15EA9053}" type="presOf" srcId="{25718D54-F598-48E3-9DCC-2F752E8AEE8D}" destId="{18C77817-E47E-4098-9543-24EB2D77698A}" srcOrd="0" destOrd="0" presId="urn:microsoft.com/office/officeart/2005/8/layout/vList2"/>
    <dgm:cxn modelId="{51662663-9DCE-4A3A-9BDB-7AFD350F147E}" type="presParOf" srcId="{D5B9171D-3B1C-41C4-BB4B-CF269D2A44C5}" destId="{28EB9C3F-E85E-48C1-9ED9-B0085EEA6D7E}" srcOrd="0" destOrd="0" presId="urn:microsoft.com/office/officeart/2005/8/layout/vList2"/>
    <dgm:cxn modelId="{FE088D6C-9FEE-4D5E-AA01-C2888913685C}" type="presParOf" srcId="{D5B9171D-3B1C-41C4-BB4B-CF269D2A44C5}" destId="{62A8CB33-3F89-4C0D-A75F-8AAC41F82CBD}" srcOrd="1" destOrd="0" presId="urn:microsoft.com/office/officeart/2005/8/layout/vList2"/>
    <dgm:cxn modelId="{77650667-90E2-47B1-81E6-CF5F79B6C52A}" type="presParOf" srcId="{D5B9171D-3B1C-41C4-BB4B-CF269D2A44C5}" destId="{18C77817-E47E-4098-9543-24EB2D77698A}" srcOrd="2" destOrd="0" presId="urn:microsoft.com/office/officeart/2005/8/layout/vList2"/>
    <dgm:cxn modelId="{062BE1D8-99F8-46CF-937F-228B1E1099E3}" type="presParOf" srcId="{D5B9171D-3B1C-41C4-BB4B-CF269D2A44C5}" destId="{5A199A1F-488A-4941-A0E4-BCF3A83D6FA3}" srcOrd="3" destOrd="0" presId="urn:microsoft.com/office/officeart/2005/8/layout/vList2"/>
    <dgm:cxn modelId="{5F8564B0-DE81-4D5B-BB01-7EDFBEB10926}" type="presParOf" srcId="{D5B9171D-3B1C-41C4-BB4B-CF269D2A44C5}" destId="{B94B162C-8579-4B1F-8162-FAB6ED173597}" srcOrd="4" destOrd="0" presId="urn:microsoft.com/office/officeart/2005/8/layout/vList2"/>
    <dgm:cxn modelId="{F9EFC1D7-8488-4C5D-95A1-A93AB29A43AB}" type="presParOf" srcId="{D5B9171D-3B1C-41C4-BB4B-CF269D2A44C5}" destId="{394EEC0C-7677-4B59-8810-7A8A94F8D97D}" srcOrd="5" destOrd="0" presId="urn:microsoft.com/office/officeart/2005/8/layout/vList2"/>
    <dgm:cxn modelId="{A9E42D9F-5CB3-4DDE-BEE3-B444ADC4BBDE}" type="presParOf" srcId="{D5B9171D-3B1C-41C4-BB4B-CF269D2A44C5}" destId="{E37A70F6-A63B-4D16-BE00-7C0E6844ABFE}" srcOrd="6" destOrd="0" presId="urn:microsoft.com/office/officeart/2005/8/layout/vList2"/>
    <dgm:cxn modelId="{38D7DBF4-4677-41C4-A564-55E723AB0AB1}" type="presParOf" srcId="{D5B9171D-3B1C-41C4-BB4B-CF269D2A44C5}" destId="{B9098D84-EA74-44A4-A1A5-BD979E4BE718}" srcOrd="7" destOrd="0" presId="urn:microsoft.com/office/officeart/2005/8/layout/vList2"/>
    <dgm:cxn modelId="{AA28C7B0-75DF-45C8-B272-5A83BBA1BA9F}" type="presParOf" srcId="{D5B9171D-3B1C-41C4-BB4B-CF269D2A44C5}" destId="{1AFD1FA4-53AC-4B0C-A797-31AAE6997EC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B9C3F-E85E-48C1-9ED9-B0085EEA6D7E}">
      <dsp:nvSpPr>
        <dsp:cNvPr id="0" name=""/>
        <dsp:cNvSpPr/>
      </dsp:nvSpPr>
      <dsp:spPr>
        <a:xfrm>
          <a:off x="0" y="861818"/>
          <a:ext cx="4941519" cy="4913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Elasticbeanstalk Overview</a:t>
          </a:r>
          <a:endParaRPr lang="en-US" sz="2100" kern="1200"/>
        </a:p>
      </dsp:txBody>
      <dsp:txXfrm>
        <a:off x="23988" y="885806"/>
        <a:ext cx="4893543" cy="443423"/>
      </dsp:txXfrm>
    </dsp:sp>
    <dsp:sp modelId="{18C77817-E47E-4098-9543-24EB2D77698A}">
      <dsp:nvSpPr>
        <dsp:cNvPr id="0" name=""/>
        <dsp:cNvSpPr/>
      </dsp:nvSpPr>
      <dsp:spPr>
        <a:xfrm>
          <a:off x="0" y="1413698"/>
          <a:ext cx="4941519" cy="491399"/>
        </a:xfrm>
        <a:prstGeom prst="roundRect">
          <a:avLst/>
        </a:prstGeom>
        <a:solidFill>
          <a:schemeClr val="accent5">
            <a:hueOff val="-14329"/>
            <a:satOff val="-718"/>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Major Feature </a:t>
          </a:r>
          <a:r>
            <a:rPr lang="en-IN" sz="2100" b="1" kern="1200" dirty="0"/>
            <a:t>w</a:t>
          </a:r>
          <a:r>
            <a:rPr lang="en-US" sz="2100" b="1" kern="1200" dirty="0"/>
            <a:t>it</a:t>
          </a:r>
          <a:r>
            <a:rPr lang="en-IN" sz="2100" b="1" kern="1200" dirty="0"/>
            <a:t>h </a:t>
          </a:r>
          <a:r>
            <a:rPr lang="en-IN" sz="2100" b="1" kern="1200" dirty="0" err="1"/>
            <a:t>Elasticbeanstalk</a:t>
          </a:r>
          <a:r>
            <a:rPr lang="en-IN" sz="2100" b="1" kern="1200" dirty="0"/>
            <a:t>. </a:t>
          </a:r>
          <a:endParaRPr lang="en-US" sz="2100" kern="1200" dirty="0"/>
        </a:p>
      </dsp:txBody>
      <dsp:txXfrm>
        <a:off x="23988" y="1437686"/>
        <a:ext cx="4893543" cy="443423"/>
      </dsp:txXfrm>
    </dsp:sp>
    <dsp:sp modelId="{B94B162C-8579-4B1F-8162-FAB6ED173597}">
      <dsp:nvSpPr>
        <dsp:cNvPr id="0" name=""/>
        <dsp:cNvSpPr/>
      </dsp:nvSpPr>
      <dsp:spPr>
        <a:xfrm>
          <a:off x="0" y="1965578"/>
          <a:ext cx="4941519" cy="491399"/>
        </a:xfrm>
        <a:prstGeom prst="roundRect">
          <a:avLst/>
        </a:prstGeom>
        <a:solidFill>
          <a:schemeClr val="accent5">
            <a:hueOff val="-28659"/>
            <a:satOff val="-1437"/>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Configuration overview</a:t>
          </a:r>
          <a:endParaRPr lang="en-US" sz="2100" kern="1200"/>
        </a:p>
      </dsp:txBody>
      <dsp:txXfrm>
        <a:off x="23988" y="1989566"/>
        <a:ext cx="4893543" cy="443423"/>
      </dsp:txXfrm>
    </dsp:sp>
    <dsp:sp modelId="{E37A70F6-A63B-4D16-BE00-7C0E6844ABFE}">
      <dsp:nvSpPr>
        <dsp:cNvPr id="0" name=""/>
        <dsp:cNvSpPr/>
      </dsp:nvSpPr>
      <dsp:spPr>
        <a:xfrm>
          <a:off x="0" y="2517458"/>
          <a:ext cx="4941519" cy="491399"/>
        </a:xfrm>
        <a:prstGeom prst="roundRect">
          <a:avLst/>
        </a:prstGeom>
        <a:solidFill>
          <a:schemeClr val="accent5">
            <a:hueOff val="-42988"/>
            <a:satOff val="-2155"/>
            <a:lumOff val="1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Cost </a:t>
          </a:r>
          <a:endParaRPr lang="en-US" sz="2100" kern="1200"/>
        </a:p>
      </dsp:txBody>
      <dsp:txXfrm>
        <a:off x="23988" y="2541446"/>
        <a:ext cx="4893543" cy="443423"/>
      </dsp:txXfrm>
    </dsp:sp>
    <dsp:sp modelId="{1AFD1FA4-53AC-4B0C-A797-31AAE6997ECB}">
      <dsp:nvSpPr>
        <dsp:cNvPr id="0" name=""/>
        <dsp:cNvSpPr/>
      </dsp:nvSpPr>
      <dsp:spPr>
        <a:xfrm>
          <a:off x="0" y="3069338"/>
          <a:ext cx="4941519" cy="491399"/>
        </a:xfrm>
        <a:prstGeom prst="roundRect">
          <a:avLst/>
        </a:prstGeom>
        <a:solidFill>
          <a:schemeClr val="accent5">
            <a:hueOff val="-57318"/>
            <a:satOff val="-2874"/>
            <a:lumOff val="1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QA. </a:t>
          </a:r>
          <a:endParaRPr lang="en-US" sz="2100" kern="1200"/>
        </a:p>
      </dsp:txBody>
      <dsp:txXfrm>
        <a:off x="23988" y="3093326"/>
        <a:ext cx="4893543" cy="4434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C8CFA3-8FA3-40E3-B93D-0B89EDF710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US"/>
          </a:p>
        </p:txBody>
      </p:sp>
      <p:sp>
        <p:nvSpPr>
          <p:cNvPr id="3" name="Date Placeholder 2">
            <a:extLst>
              <a:ext uri="{FF2B5EF4-FFF2-40B4-BE49-F238E27FC236}">
                <a16:creationId xmlns:a16="http://schemas.microsoft.com/office/drawing/2014/main" id="{45C20553-7480-4810-B735-E840558645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55B0DA9C-4E78-4764-89AE-3F33848303CB}" type="datetimeFigureOut">
              <a:rPr lang="en-US"/>
              <a:pPr>
                <a:defRPr/>
              </a:pPr>
              <a:t>8/29/2021</a:t>
            </a:fld>
            <a:endParaRPr lang="en-US" dirty="0"/>
          </a:p>
        </p:txBody>
      </p:sp>
      <p:sp>
        <p:nvSpPr>
          <p:cNvPr id="4" name="Footer Placeholder 3">
            <a:extLst>
              <a:ext uri="{FF2B5EF4-FFF2-40B4-BE49-F238E27FC236}">
                <a16:creationId xmlns:a16="http://schemas.microsoft.com/office/drawing/2014/main" id="{B59CF63A-A548-4C02-A425-BC9B1554C6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r>
              <a:rPr lang="en-US"/>
              <a:t>© 2017 Persistent Systems - Confidential</a:t>
            </a:r>
          </a:p>
        </p:txBody>
      </p:sp>
      <p:sp>
        <p:nvSpPr>
          <p:cNvPr id="5" name="Slide Number Placeholder 4">
            <a:extLst>
              <a:ext uri="{FF2B5EF4-FFF2-40B4-BE49-F238E27FC236}">
                <a16:creationId xmlns:a16="http://schemas.microsoft.com/office/drawing/2014/main" id="{70EA9FEF-8E99-4962-A61A-6459F857A9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74E419A4-2D85-47F1-BC78-15F57D3513D1}"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6F427C-FF77-4405-ACB1-0043D274E2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US"/>
          </a:p>
        </p:txBody>
      </p:sp>
      <p:sp>
        <p:nvSpPr>
          <p:cNvPr id="3" name="Date Placeholder 2">
            <a:extLst>
              <a:ext uri="{FF2B5EF4-FFF2-40B4-BE49-F238E27FC236}">
                <a16:creationId xmlns:a16="http://schemas.microsoft.com/office/drawing/2014/main" id="{FE1B9A0F-D05E-4745-8043-53F36B99B38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876D8BA-8A72-4BCD-9526-CA9512F45A94}" type="datetimeFigureOut">
              <a:rPr lang="en-US"/>
              <a:pPr>
                <a:defRPr/>
              </a:pPr>
              <a:t>8/29/2021</a:t>
            </a:fld>
            <a:endParaRPr lang="en-US" dirty="0"/>
          </a:p>
        </p:txBody>
      </p:sp>
      <p:sp>
        <p:nvSpPr>
          <p:cNvPr id="4" name="Slide Image Placeholder 3">
            <a:extLst>
              <a:ext uri="{FF2B5EF4-FFF2-40B4-BE49-F238E27FC236}">
                <a16:creationId xmlns:a16="http://schemas.microsoft.com/office/drawing/2014/main" id="{A72653AD-62D3-4975-8DFD-BC4380F156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61848D9-69EE-4256-A62B-F36A68C1430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60AD0CD-F9EE-4C2A-92F3-25D7C1C70DC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r>
              <a:rPr lang="en-US"/>
              <a:t>© 2017 Persistent Systems - Confidential</a:t>
            </a:r>
          </a:p>
        </p:txBody>
      </p:sp>
      <p:sp>
        <p:nvSpPr>
          <p:cNvPr id="7" name="Slide Number Placeholder 6">
            <a:extLst>
              <a:ext uri="{FF2B5EF4-FFF2-40B4-BE49-F238E27FC236}">
                <a16:creationId xmlns:a16="http://schemas.microsoft.com/office/drawing/2014/main" id="{94AFEB2C-3ED0-4A3C-9C86-C8D4289F993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1A1C332-3F3C-4F09-8C4D-7B2986CA17EC}" type="slidenum">
              <a:rPr lang="en-US"/>
              <a:pPr>
                <a:defRPr/>
              </a:pPr>
              <a:t>‹#›</a:t>
            </a:fld>
            <a:endParaRPr lang="en-US" dirty="0"/>
          </a:p>
        </p:txBody>
      </p:sp>
    </p:spTree>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Title Slide_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444F0E-8C03-423C-8F4E-F8B1F1C636F4}"/>
              </a:ext>
            </a:extLst>
          </p:cNvPr>
          <p:cNvSpPr/>
          <p:nvPr userDrawn="1"/>
        </p:nvSpPr>
        <p:spPr>
          <a:xfrm>
            <a:off x="0" y="2111375"/>
            <a:ext cx="9144000" cy="2722563"/>
          </a:xfrm>
          <a:prstGeom prst="rect">
            <a:avLst/>
          </a:prstGeom>
          <a:solidFill>
            <a:srgbClr val="006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9" descr="PNG logo for PPT_small size">
            <a:extLst>
              <a:ext uri="{FF2B5EF4-FFF2-40B4-BE49-F238E27FC236}">
                <a16:creationId xmlns:a16="http://schemas.microsoft.com/office/drawing/2014/main" id="{2F9613E5-C848-4602-B592-0B4BBBC135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D8234DDD-9287-4A28-8509-9B86B3B7D53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3267" r="-33267" b="15804"/>
          <a:stretch>
            <a:fillRect/>
          </a:stretch>
        </p:blipFill>
        <p:spPr bwMode="auto">
          <a:xfrm>
            <a:off x="-404813" y="2232025"/>
            <a:ext cx="4314826"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a:spLocks noGrp="1"/>
          </p:cNvSpPr>
          <p:nvPr>
            <p:ph type="ctrTitle"/>
          </p:nvPr>
        </p:nvSpPr>
        <p:spPr>
          <a:xfrm>
            <a:off x="3756091" y="2399966"/>
            <a:ext cx="5086800" cy="1105200"/>
          </a:xfrm>
          <a:prstGeom prst="rect">
            <a:avLst/>
          </a:prstGeom>
        </p:spPr>
        <p:txBody>
          <a:bodyPr>
            <a:noAutofit/>
          </a:bodyPr>
          <a:lstStyle>
            <a:lvl1pPr>
              <a:defRPr sz="3200" b="1">
                <a:solidFill>
                  <a:schemeClr val="bg1"/>
                </a:solidFill>
                <a:latin typeface="+mn-lt"/>
              </a:defRPr>
            </a:lvl1pPr>
          </a:lstStyle>
          <a:p>
            <a:r>
              <a:rPr lang="en-US"/>
              <a:t>Click to edit Master title style</a:t>
            </a:r>
          </a:p>
        </p:txBody>
      </p:sp>
      <p:sp>
        <p:nvSpPr>
          <p:cNvPr id="26" name="Text Placeholder 13"/>
          <p:cNvSpPr>
            <a:spLocks noGrp="1"/>
          </p:cNvSpPr>
          <p:nvPr>
            <p:ph type="body" sz="quarter" idx="10"/>
          </p:nvPr>
        </p:nvSpPr>
        <p:spPr>
          <a:xfrm>
            <a:off x="3756091" y="3892587"/>
            <a:ext cx="5086800"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defRPr>
            </a:lvl1pPr>
          </a:lstStyle>
          <a:p>
            <a:pPr lvl="0"/>
            <a:r>
              <a:rPr lang="en-US"/>
              <a:t>Edit Master text styles</a:t>
            </a:r>
          </a:p>
        </p:txBody>
      </p:sp>
      <p:sp>
        <p:nvSpPr>
          <p:cNvPr id="28" name="Text Placeholder 13"/>
          <p:cNvSpPr>
            <a:spLocks noGrp="1"/>
          </p:cNvSpPr>
          <p:nvPr>
            <p:ph type="body" sz="quarter" idx="11"/>
          </p:nvPr>
        </p:nvSpPr>
        <p:spPr>
          <a:xfrm>
            <a:off x="3756091" y="4218080"/>
            <a:ext cx="5086800"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defRPr>
            </a:lvl1pPr>
          </a:lstStyle>
          <a:p>
            <a:pPr lvl="0"/>
            <a:r>
              <a:rPr lang="en-US"/>
              <a:t>Edit Master text styles</a:t>
            </a:r>
          </a:p>
        </p:txBody>
      </p:sp>
      <p:sp>
        <p:nvSpPr>
          <p:cNvPr id="17" name="Subtitle 2"/>
          <p:cNvSpPr>
            <a:spLocks noGrp="1"/>
          </p:cNvSpPr>
          <p:nvPr>
            <p:ph type="subTitle" idx="1"/>
          </p:nvPr>
        </p:nvSpPr>
        <p:spPr>
          <a:xfrm>
            <a:off x="3756091" y="3511531"/>
            <a:ext cx="5086800" cy="374400"/>
          </a:xfrm>
          <a:prstGeom prst="rect">
            <a:avLst/>
          </a:prstGeom>
        </p:spPr>
        <p:txBody>
          <a:bodyPr>
            <a:noAutofit/>
          </a:bodyPr>
          <a:lstStyle>
            <a:lvl1pPr marL="0" indent="0">
              <a:buNone/>
              <a:defRPr sz="2000" b="0">
                <a:solidFill>
                  <a:schemeClr val="bg1"/>
                </a:solidFill>
              </a:defRPr>
            </a:lvl1pPr>
          </a:lstStyle>
          <a:p>
            <a:r>
              <a:rPr lang="en-US"/>
              <a:t>Click to edit Master subtitle style</a:t>
            </a:r>
          </a:p>
        </p:txBody>
      </p:sp>
    </p:spTree>
    <p:extLst>
      <p:ext uri="{BB962C8B-B14F-4D97-AF65-F5344CB8AC3E}">
        <p14:creationId xmlns:p14="http://schemas.microsoft.com/office/powerpoint/2010/main" val="380296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ange Thank You Or Contact Us Slide_Ful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01279E-B880-416F-8D58-AD50005B9477}"/>
              </a:ext>
            </a:extLst>
          </p:cNvPr>
          <p:cNvSpPr/>
          <p:nvPr userDrawn="1"/>
        </p:nvSpPr>
        <p:spPr>
          <a:xfrm>
            <a:off x="0" y="0"/>
            <a:ext cx="9144000" cy="514350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8" name="Freeform 5">
            <a:extLst>
              <a:ext uri="{FF2B5EF4-FFF2-40B4-BE49-F238E27FC236}">
                <a16:creationId xmlns:a16="http://schemas.microsoft.com/office/drawing/2014/main" id="{6C4A9FCA-6441-4F3F-880C-5DB88B3B503B}"/>
              </a:ext>
            </a:extLst>
          </p:cNvPr>
          <p:cNvSpPr>
            <a:spLocks noEditPoints="1"/>
          </p:cNvSpPr>
          <p:nvPr userDrawn="1"/>
        </p:nvSpPr>
        <p:spPr bwMode="auto">
          <a:xfrm>
            <a:off x="414338" y="1628775"/>
            <a:ext cx="2536825" cy="3013075"/>
          </a:xfrm>
          <a:custGeom>
            <a:avLst/>
            <a:gdLst>
              <a:gd name="T0" fmla="*/ 643 w 1749"/>
              <a:gd name="T1" fmla="*/ 128 h 2078"/>
              <a:gd name="T2" fmla="*/ 1015 w 1749"/>
              <a:gd name="T3" fmla="*/ 63 h 2078"/>
              <a:gd name="T4" fmla="*/ 865 w 1749"/>
              <a:gd name="T5" fmla="*/ 278 h 2078"/>
              <a:gd name="T6" fmla="*/ 230 w 1749"/>
              <a:gd name="T7" fmla="*/ 328 h 2078"/>
              <a:gd name="T8" fmla="*/ 1154 w 1749"/>
              <a:gd name="T9" fmla="*/ 95 h 2078"/>
              <a:gd name="T10" fmla="*/ 334 w 1749"/>
              <a:gd name="T11" fmla="*/ 268 h 2078"/>
              <a:gd name="T12" fmla="*/ 276 w 1749"/>
              <a:gd name="T13" fmla="*/ 475 h 2078"/>
              <a:gd name="T14" fmla="*/ 1434 w 1749"/>
              <a:gd name="T15" fmla="*/ 475 h 2078"/>
              <a:gd name="T16" fmla="*/ 668 w 1749"/>
              <a:gd name="T17" fmla="*/ 155 h 2078"/>
              <a:gd name="T18" fmla="*/ 916 w 1749"/>
              <a:gd name="T19" fmla="*/ 579 h 2078"/>
              <a:gd name="T20" fmla="*/ 586 w 1749"/>
              <a:gd name="T21" fmla="*/ 379 h 2078"/>
              <a:gd name="T22" fmla="*/ 1573 w 1749"/>
              <a:gd name="T23" fmla="*/ 597 h 2078"/>
              <a:gd name="T24" fmla="*/ 1146 w 1749"/>
              <a:gd name="T25" fmla="*/ 619 h 2078"/>
              <a:gd name="T26" fmla="*/ 225 w 1749"/>
              <a:gd name="T27" fmla="*/ 565 h 2078"/>
              <a:gd name="T28" fmla="*/ 347 w 1749"/>
              <a:gd name="T29" fmla="*/ 575 h 2078"/>
              <a:gd name="T30" fmla="*/ 1604 w 1749"/>
              <a:gd name="T31" fmla="*/ 607 h 2078"/>
              <a:gd name="T32" fmla="*/ 754 w 1749"/>
              <a:gd name="T33" fmla="*/ 654 h 2078"/>
              <a:gd name="T34" fmla="*/ 73 w 1749"/>
              <a:gd name="T35" fmla="*/ 710 h 2078"/>
              <a:gd name="T36" fmla="*/ 530 w 1749"/>
              <a:gd name="T37" fmla="*/ 730 h 2078"/>
              <a:gd name="T38" fmla="*/ 1116 w 1749"/>
              <a:gd name="T39" fmla="*/ 656 h 2078"/>
              <a:gd name="T40" fmla="*/ 542 w 1749"/>
              <a:gd name="T41" fmla="*/ 750 h 2078"/>
              <a:gd name="T42" fmla="*/ 1022 w 1749"/>
              <a:gd name="T43" fmla="*/ 679 h 2078"/>
              <a:gd name="T44" fmla="*/ 1240 w 1749"/>
              <a:gd name="T45" fmla="*/ 777 h 2078"/>
              <a:gd name="T46" fmla="*/ 1097 w 1749"/>
              <a:gd name="T47" fmla="*/ 782 h 2078"/>
              <a:gd name="T48" fmla="*/ 1653 w 1749"/>
              <a:gd name="T49" fmla="*/ 682 h 2078"/>
              <a:gd name="T50" fmla="*/ 51 w 1749"/>
              <a:gd name="T51" fmla="*/ 851 h 2078"/>
              <a:gd name="T52" fmla="*/ 1199 w 1749"/>
              <a:gd name="T53" fmla="*/ 803 h 2078"/>
              <a:gd name="T54" fmla="*/ 522 w 1749"/>
              <a:gd name="T55" fmla="*/ 762 h 2078"/>
              <a:gd name="T56" fmla="*/ 656 w 1749"/>
              <a:gd name="T57" fmla="*/ 880 h 2078"/>
              <a:gd name="T58" fmla="*/ 1062 w 1749"/>
              <a:gd name="T59" fmla="*/ 964 h 2078"/>
              <a:gd name="T60" fmla="*/ 197 w 1749"/>
              <a:gd name="T61" fmla="*/ 890 h 2078"/>
              <a:gd name="T62" fmla="*/ 1070 w 1749"/>
              <a:gd name="T63" fmla="*/ 986 h 2078"/>
              <a:gd name="T64" fmla="*/ 690 w 1749"/>
              <a:gd name="T65" fmla="*/ 983 h 2078"/>
              <a:gd name="T66" fmla="*/ 887 w 1749"/>
              <a:gd name="T67" fmla="*/ 1045 h 2078"/>
              <a:gd name="T68" fmla="*/ 775 w 1749"/>
              <a:gd name="T69" fmla="*/ 1050 h 2078"/>
              <a:gd name="T70" fmla="*/ 1099 w 1749"/>
              <a:gd name="T71" fmla="*/ 1129 h 2078"/>
              <a:gd name="T72" fmla="*/ 1406 w 1749"/>
              <a:gd name="T73" fmla="*/ 1125 h 2078"/>
              <a:gd name="T74" fmla="*/ 494 w 1749"/>
              <a:gd name="T75" fmla="*/ 940 h 2078"/>
              <a:gd name="T76" fmla="*/ 366 w 1749"/>
              <a:gd name="T77" fmla="*/ 1140 h 2078"/>
              <a:gd name="T78" fmla="*/ 948 w 1749"/>
              <a:gd name="T79" fmla="*/ 1193 h 2078"/>
              <a:gd name="T80" fmla="*/ 143 w 1749"/>
              <a:gd name="T81" fmla="*/ 1114 h 2078"/>
              <a:gd name="T82" fmla="*/ 1398 w 1749"/>
              <a:gd name="T83" fmla="*/ 1146 h 2078"/>
              <a:gd name="T84" fmla="*/ 824 w 1749"/>
              <a:gd name="T85" fmla="*/ 1148 h 2078"/>
              <a:gd name="T86" fmla="*/ 601 w 1749"/>
              <a:gd name="T87" fmla="*/ 1110 h 2078"/>
              <a:gd name="T88" fmla="*/ 299 w 1749"/>
              <a:gd name="T89" fmla="*/ 1207 h 2078"/>
              <a:gd name="T90" fmla="*/ 1408 w 1749"/>
              <a:gd name="T91" fmla="*/ 1199 h 2078"/>
              <a:gd name="T92" fmla="*/ 324 w 1749"/>
              <a:gd name="T93" fmla="*/ 1387 h 2078"/>
              <a:gd name="T94" fmla="*/ 242 w 1749"/>
              <a:gd name="T95" fmla="*/ 1476 h 2078"/>
              <a:gd name="T96" fmla="*/ 1165 w 1749"/>
              <a:gd name="T97" fmla="*/ 1535 h 2078"/>
              <a:gd name="T98" fmla="*/ 732 w 1749"/>
              <a:gd name="T99" fmla="*/ 1225 h 2078"/>
              <a:gd name="T100" fmla="*/ 1193 w 1749"/>
              <a:gd name="T101" fmla="*/ 1372 h 2078"/>
              <a:gd name="T102" fmla="*/ 351 w 1749"/>
              <a:gd name="T103" fmla="*/ 1445 h 2078"/>
              <a:gd name="T104" fmla="*/ 815 w 1749"/>
              <a:gd name="T105" fmla="*/ 1537 h 2078"/>
              <a:gd name="T106" fmla="*/ 1086 w 1749"/>
              <a:gd name="T107" fmla="*/ 1679 h 2078"/>
              <a:gd name="T108" fmla="*/ 642 w 1749"/>
              <a:gd name="T109" fmla="*/ 1620 h 2078"/>
              <a:gd name="T110" fmla="*/ 1199 w 1749"/>
              <a:gd name="T111" fmla="*/ 1646 h 2078"/>
              <a:gd name="T112" fmla="*/ 1737 w 1749"/>
              <a:gd name="T113" fmla="*/ 1097 h 2078"/>
              <a:gd name="T114" fmla="*/ 1495 w 1749"/>
              <a:gd name="T115" fmla="*/ 232 h 2078"/>
              <a:gd name="T116" fmla="*/ 707 w 1749"/>
              <a:gd name="T117" fmla="*/ 40 h 2078"/>
              <a:gd name="T118" fmla="*/ 209 w 1749"/>
              <a:gd name="T119" fmla="*/ 345 h 2078"/>
              <a:gd name="T120" fmla="*/ 72 w 1749"/>
              <a:gd name="T121" fmla="*/ 1151 h 2078"/>
              <a:gd name="T122" fmla="*/ 545 w 1749"/>
              <a:gd name="T123" fmla="*/ 1646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9" h="2078">
                <a:moveTo>
                  <a:pt x="1086" y="23"/>
                </a:moveTo>
                <a:cubicBezTo>
                  <a:pt x="1090" y="23"/>
                  <a:pt x="1094" y="23"/>
                  <a:pt x="1098" y="24"/>
                </a:cubicBezTo>
                <a:cubicBezTo>
                  <a:pt x="1101" y="25"/>
                  <a:pt x="1104" y="26"/>
                  <a:pt x="1107" y="28"/>
                </a:cubicBezTo>
                <a:cubicBezTo>
                  <a:pt x="1110" y="29"/>
                  <a:pt x="1113" y="31"/>
                  <a:pt x="1115" y="32"/>
                </a:cubicBezTo>
                <a:cubicBezTo>
                  <a:pt x="1120" y="36"/>
                  <a:pt x="1125" y="41"/>
                  <a:pt x="1128" y="47"/>
                </a:cubicBezTo>
                <a:cubicBezTo>
                  <a:pt x="1135" y="58"/>
                  <a:pt x="1137" y="71"/>
                  <a:pt x="1134" y="84"/>
                </a:cubicBezTo>
                <a:cubicBezTo>
                  <a:pt x="1133" y="87"/>
                  <a:pt x="1132" y="90"/>
                  <a:pt x="1130" y="92"/>
                </a:cubicBezTo>
                <a:cubicBezTo>
                  <a:pt x="1126" y="101"/>
                  <a:pt x="1120" y="109"/>
                  <a:pt x="1111" y="114"/>
                </a:cubicBezTo>
                <a:cubicBezTo>
                  <a:pt x="1105" y="118"/>
                  <a:pt x="1098" y="120"/>
                  <a:pt x="1090" y="120"/>
                </a:cubicBezTo>
                <a:cubicBezTo>
                  <a:pt x="1089" y="120"/>
                  <a:pt x="1088" y="121"/>
                  <a:pt x="1086" y="121"/>
                </a:cubicBezTo>
                <a:cubicBezTo>
                  <a:pt x="1082" y="121"/>
                  <a:pt x="1078" y="120"/>
                  <a:pt x="1074" y="119"/>
                </a:cubicBezTo>
                <a:cubicBezTo>
                  <a:pt x="1073" y="119"/>
                  <a:pt x="1072" y="118"/>
                  <a:pt x="1071" y="118"/>
                </a:cubicBezTo>
                <a:cubicBezTo>
                  <a:pt x="1069" y="117"/>
                  <a:pt x="1068" y="117"/>
                  <a:pt x="1066" y="116"/>
                </a:cubicBezTo>
                <a:cubicBezTo>
                  <a:pt x="1065" y="116"/>
                  <a:pt x="1063" y="115"/>
                  <a:pt x="1062" y="114"/>
                </a:cubicBezTo>
                <a:cubicBezTo>
                  <a:pt x="1061" y="113"/>
                  <a:pt x="1060" y="113"/>
                  <a:pt x="1059" y="112"/>
                </a:cubicBezTo>
                <a:cubicBezTo>
                  <a:pt x="1053" y="108"/>
                  <a:pt x="1048" y="103"/>
                  <a:pt x="1044" y="97"/>
                </a:cubicBezTo>
                <a:cubicBezTo>
                  <a:pt x="1038" y="85"/>
                  <a:pt x="1036" y="72"/>
                  <a:pt x="1039" y="60"/>
                </a:cubicBezTo>
                <a:cubicBezTo>
                  <a:pt x="1042" y="47"/>
                  <a:pt x="1050" y="37"/>
                  <a:pt x="1061" y="30"/>
                </a:cubicBezTo>
                <a:cubicBezTo>
                  <a:pt x="1069" y="25"/>
                  <a:pt x="1077" y="23"/>
                  <a:pt x="1086" y="23"/>
                </a:cubicBezTo>
                <a:moveTo>
                  <a:pt x="647" y="128"/>
                </a:moveTo>
                <a:cubicBezTo>
                  <a:pt x="643" y="128"/>
                  <a:pt x="643" y="128"/>
                  <a:pt x="643" y="128"/>
                </a:cubicBezTo>
                <a:cubicBezTo>
                  <a:pt x="630" y="128"/>
                  <a:pt x="617" y="123"/>
                  <a:pt x="608" y="114"/>
                </a:cubicBezTo>
                <a:cubicBezTo>
                  <a:pt x="600" y="106"/>
                  <a:pt x="595" y="96"/>
                  <a:pt x="594" y="85"/>
                </a:cubicBezTo>
                <a:cubicBezTo>
                  <a:pt x="594" y="85"/>
                  <a:pt x="594" y="85"/>
                  <a:pt x="594" y="85"/>
                </a:cubicBezTo>
                <a:cubicBezTo>
                  <a:pt x="594" y="80"/>
                  <a:pt x="594" y="80"/>
                  <a:pt x="594" y="80"/>
                </a:cubicBezTo>
                <a:cubicBezTo>
                  <a:pt x="594" y="67"/>
                  <a:pt x="599" y="54"/>
                  <a:pt x="608" y="45"/>
                </a:cubicBezTo>
                <a:cubicBezTo>
                  <a:pt x="617" y="36"/>
                  <a:pt x="630" y="31"/>
                  <a:pt x="643" y="31"/>
                </a:cubicBezTo>
                <a:cubicBezTo>
                  <a:pt x="643" y="31"/>
                  <a:pt x="643" y="31"/>
                  <a:pt x="643" y="31"/>
                </a:cubicBezTo>
                <a:cubicBezTo>
                  <a:pt x="656" y="31"/>
                  <a:pt x="668" y="36"/>
                  <a:pt x="677" y="45"/>
                </a:cubicBezTo>
                <a:cubicBezTo>
                  <a:pt x="686" y="54"/>
                  <a:pt x="692" y="67"/>
                  <a:pt x="692" y="80"/>
                </a:cubicBezTo>
                <a:cubicBezTo>
                  <a:pt x="692" y="93"/>
                  <a:pt x="686" y="105"/>
                  <a:pt x="677" y="114"/>
                </a:cubicBezTo>
                <a:cubicBezTo>
                  <a:pt x="669" y="122"/>
                  <a:pt x="659" y="127"/>
                  <a:pt x="647" y="128"/>
                </a:cubicBezTo>
                <a:close/>
                <a:moveTo>
                  <a:pt x="1013" y="123"/>
                </a:moveTo>
                <a:cubicBezTo>
                  <a:pt x="993" y="123"/>
                  <a:pt x="975" y="126"/>
                  <a:pt x="957" y="134"/>
                </a:cubicBezTo>
                <a:cubicBezTo>
                  <a:pt x="927" y="148"/>
                  <a:pt x="902" y="173"/>
                  <a:pt x="886" y="206"/>
                </a:cubicBezTo>
                <a:cubicBezTo>
                  <a:pt x="885" y="207"/>
                  <a:pt x="884" y="209"/>
                  <a:pt x="883" y="211"/>
                </a:cubicBezTo>
                <a:cubicBezTo>
                  <a:pt x="873" y="209"/>
                  <a:pt x="873" y="209"/>
                  <a:pt x="873" y="209"/>
                </a:cubicBezTo>
                <a:cubicBezTo>
                  <a:pt x="873" y="46"/>
                  <a:pt x="873" y="46"/>
                  <a:pt x="873" y="46"/>
                </a:cubicBezTo>
                <a:cubicBezTo>
                  <a:pt x="879" y="46"/>
                  <a:pt x="879" y="46"/>
                  <a:pt x="879" y="46"/>
                </a:cubicBezTo>
                <a:cubicBezTo>
                  <a:pt x="923" y="46"/>
                  <a:pt x="967" y="50"/>
                  <a:pt x="1011" y="57"/>
                </a:cubicBezTo>
                <a:cubicBezTo>
                  <a:pt x="1015" y="58"/>
                  <a:pt x="1015" y="58"/>
                  <a:pt x="1015" y="58"/>
                </a:cubicBezTo>
                <a:cubicBezTo>
                  <a:pt x="1015" y="63"/>
                  <a:pt x="1015" y="63"/>
                  <a:pt x="1015" y="63"/>
                </a:cubicBezTo>
                <a:cubicBezTo>
                  <a:pt x="1013" y="79"/>
                  <a:pt x="1016" y="95"/>
                  <a:pt x="1025" y="109"/>
                </a:cubicBezTo>
                <a:cubicBezTo>
                  <a:pt x="1026" y="111"/>
                  <a:pt x="1027" y="113"/>
                  <a:pt x="1029" y="115"/>
                </a:cubicBezTo>
                <a:cubicBezTo>
                  <a:pt x="1035" y="124"/>
                  <a:pt x="1035" y="124"/>
                  <a:pt x="1035" y="124"/>
                </a:cubicBezTo>
                <a:cubicBezTo>
                  <a:pt x="1024" y="123"/>
                  <a:pt x="1024" y="123"/>
                  <a:pt x="1024" y="123"/>
                </a:cubicBezTo>
                <a:cubicBezTo>
                  <a:pt x="1020" y="123"/>
                  <a:pt x="1016" y="123"/>
                  <a:pt x="1013" y="123"/>
                </a:cubicBezTo>
                <a:moveTo>
                  <a:pt x="850" y="219"/>
                </a:moveTo>
                <a:cubicBezTo>
                  <a:pt x="840" y="221"/>
                  <a:pt x="840" y="221"/>
                  <a:pt x="840" y="221"/>
                </a:cubicBezTo>
                <a:cubicBezTo>
                  <a:pt x="831" y="199"/>
                  <a:pt x="817" y="180"/>
                  <a:pt x="801" y="165"/>
                </a:cubicBezTo>
                <a:cubicBezTo>
                  <a:pt x="775" y="142"/>
                  <a:pt x="742" y="129"/>
                  <a:pt x="706" y="128"/>
                </a:cubicBezTo>
                <a:cubicBezTo>
                  <a:pt x="697" y="128"/>
                  <a:pt x="697" y="128"/>
                  <a:pt x="697" y="128"/>
                </a:cubicBezTo>
                <a:cubicBezTo>
                  <a:pt x="702" y="120"/>
                  <a:pt x="702" y="120"/>
                  <a:pt x="702" y="120"/>
                </a:cubicBezTo>
                <a:cubicBezTo>
                  <a:pt x="710" y="108"/>
                  <a:pt x="715" y="94"/>
                  <a:pt x="715" y="80"/>
                </a:cubicBezTo>
                <a:cubicBezTo>
                  <a:pt x="715" y="75"/>
                  <a:pt x="714" y="71"/>
                  <a:pt x="714" y="67"/>
                </a:cubicBezTo>
                <a:cubicBezTo>
                  <a:pt x="713" y="62"/>
                  <a:pt x="713" y="62"/>
                  <a:pt x="713" y="62"/>
                </a:cubicBezTo>
                <a:cubicBezTo>
                  <a:pt x="718" y="61"/>
                  <a:pt x="718" y="61"/>
                  <a:pt x="718" y="61"/>
                </a:cubicBezTo>
                <a:cubicBezTo>
                  <a:pt x="759" y="53"/>
                  <a:pt x="801" y="48"/>
                  <a:pt x="845" y="46"/>
                </a:cubicBezTo>
                <a:cubicBezTo>
                  <a:pt x="850" y="46"/>
                  <a:pt x="850" y="46"/>
                  <a:pt x="850" y="46"/>
                </a:cubicBezTo>
                <a:lnTo>
                  <a:pt x="850" y="219"/>
                </a:lnTo>
                <a:close/>
                <a:moveTo>
                  <a:pt x="865" y="278"/>
                </a:moveTo>
                <a:cubicBezTo>
                  <a:pt x="855" y="278"/>
                  <a:pt x="855" y="278"/>
                  <a:pt x="855" y="278"/>
                </a:cubicBezTo>
                <a:cubicBezTo>
                  <a:pt x="865" y="278"/>
                  <a:pt x="865" y="278"/>
                  <a:pt x="865" y="278"/>
                </a:cubicBezTo>
                <a:close/>
                <a:moveTo>
                  <a:pt x="1433" y="220"/>
                </a:moveTo>
                <a:cubicBezTo>
                  <a:pt x="1437" y="220"/>
                  <a:pt x="1441" y="221"/>
                  <a:pt x="1445" y="222"/>
                </a:cubicBezTo>
                <a:cubicBezTo>
                  <a:pt x="1458" y="225"/>
                  <a:pt x="1469" y="233"/>
                  <a:pt x="1475" y="244"/>
                </a:cubicBezTo>
                <a:cubicBezTo>
                  <a:pt x="1482" y="255"/>
                  <a:pt x="1484" y="268"/>
                  <a:pt x="1481" y="281"/>
                </a:cubicBezTo>
                <a:cubicBezTo>
                  <a:pt x="1478" y="294"/>
                  <a:pt x="1470" y="304"/>
                  <a:pt x="1458" y="311"/>
                </a:cubicBezTo>
                <a:cubicBezTo>
                  <a:pt x="1451" y="315"/>
                  <a:pt x="1442" y="318"/>
                  <a:pt x="1433" y="318"/>
                </a:cubicBezTo>
                <a:cubicBezTo>
                  <a:pt x="1429" y="318"/>
                  <a:pt x="1425" y="317"/>
                  <a:pt x="1421" y="316"/>
                </a:cubicBezTo>
                <a:cubicBezTo>
                  <a:pt x="1409" y="313"/>
                  <a:pt x="1398" y="305"/>
                  <a:pt x="1391" y="294"/>
                </a:cubicBezTo>
                <a:cubicBezTo>
                  <a:pt x="1385" y="283"/>
                  <a:pt x="1383" y="270"/>
                  <a:pt x="1386" y="257"/>
                </a:cubicBezTo>
                <a:cubicBezTo>
                  <a:pt x="1389" y="245"/>
                  <a:pt x="1397" y="234"/>
                  <a:pt x="1408" y="227"/>
                </a:cubicBezTo>
                <a:cubicBezTo>
                  <a:pt x="1416" y="223"/>
                  <a:pt x="1424" y="220"/>
                  <a:pt x="1433" y="220"/>
                </a:cubicBezTo>
                <a:moveTo>
                  <a:pt x="272" y="256"/>
                </a:moveTo>
                <a:cubicBezTo>
                  <a:pt x="276" y="256"/>
                  <a:pt x="281" y="256"/>
                  <a:pt x="285" y="257"/>
                </a:cubicBezTo>
                <a:cubicBezTo>
                  <a:pt x="297" y="261"/>
                  <a:pt x="308" y="269"/>
                  <a:pt x="314" y="280"/>
                </a:cubicBezTo>
                <a:cubicBezTo>
                  <a:pt x="321" y="291"/>
                  <a:pt x="323" y="304"/>
                  <a:pt x="320" y="317"/>
                </a:cubicBezTo>
                <a:cubicBezTo>
                  <a:pt x="316" y="329"/>
                  <a:pt x="308" y="340"/>
                  <a:pt x="297" y="347"/>
                </a:cubicBezTo>
                <a:cubicBezTo>
                  <a:pt x="290" y="351"/>
                  <a:pt x="281" y="353"/>
                  <a:pt x="272" y="353"/>
                </a:cubicBezTo>
                <a:cubicBezTo>
                  <a:pt x="268" y="353"/>
                  <a:pt x="264" y="353"/>
                  <a:pt x="260" y="352"/>
                </a:cubicBezTo>
                <a:cubicBezTo>
                  <a:pt x="249" y="349"/>
                  <a:pt x="239" y="342"/>
                  <a:pt x="232" y="332"/>
                </a:cubicBezTo>
                <a:cubicBezTo>
                  <a:pt x="232" y="332"/>
                  <a:pt x="232" y="332"/>
                  <a:pt x="232" y="332"/>
                </a:cubicBezTo>
                <a:cubicBezTo>
                  <a:pt x="230" y="328"/>
                  <a:pt x="230" y="328"/>
                  <a:pt x="230" y="328"/>
                </a:cubicBezTo>
                <a:cubicBezTo>
                  <a:pt x="224" y="317"/>
                  <a:pt x="222" y="304"/>
                  <a:pt x="225" y="292"/>
                </a:cubicBezTo>
                <a:cubicBezTo>
                  <a:pt x="228" y="281"/>
                  <a:pt x="235" y="271"/>
                  <a:pt x="245" y="264"/>
                </a:cubicBezTo>
                <a:cubicBezTo>
                  <a:pt x="245" y="264"/>
                  <a:pt x="245" y="264"/>
                  <a:pt x="245" y="264"/>
                </a:cubicBezTo>
                <a:cubicBezTo>
                  <a:pt x="249" y="262"/>
                  <a:pt x="249" y="262"/>
                  <a:pt x="249" y="262"/>
                </a:cubicBezTo>
                <a:cubicBezTo>
                  <a:pt x="256" y="258"/>
                  <a:pt x="264" y="256"/>
                  <a:pt x="272" y="256"/>
                </a:cubicBezTo>
                <a:moveTo>
                  <a:pt x="1297" y="275"/>
                </a:moveTo>
                <a:cubicBezTo>
                  <a:pt x="1268" y="275"/>
                  <a:pt x="1239" y="284"/>
                  <a:pt x="1212" y="302"/>
                </a:cubicBezTo>
                <a:cubicBezTo>
                  <a:pt x="1204" y="308"/>
                  <a:pt x="1195" y="315"/>
                  <a:pt x="1188" y="323"/>
                </a:cubicBezTo>
                <a:cubicBezTo>
                  <a:pt x="1177" y="333"/>
                  <a:pt x="1167" y="343"/>
                  <a:pt x="1159" y="355"/>
                </a:cubicBezTo>
                <a:cubicBezTo>
                  <a:pt x="1150" y="350"/>
                  <a:pt x="1150" y="350"/>
                  <a:pt x="1150" y="350"/>
                </a:cubicBezTo>
                <a:cubicBezTo>
                  <a:pt x="1151" y="349"/>
                  <a:pt x="1151" y="349"/>
                  <a:pt x="1151" y="349"/>
                </a:cubicBezTo>
                <a:cubicBezTo>
                  <a:pt x="1168" y="307"/>
                  <a:pt x="1171" y="264"/>
                  <a:pt x="1158" y="226"/>
                </a:cubicBezTo>
                <a:cubicBezTo>
                  <a:pt x="1149" y="197"/>
                  <a:pt x="1130" y="172"/>
                  <a:pt x="1105" y="153"/>
                </a:cubicBezTo>
                <a:cubicBezTo>
                  <a:pt x="1104" y="153"/>
                  <a:pt x="1103" y="152"/>
                  <a:pt x="1101" y="151"/>
                </a:cubicBezTo>
                <a:cubicBezTo>
                  <a:pt x="1092" y="144"/>
                  <a:pt x="1092" y="144"/>
                  <a:pt x="1092" y="144"/>
                </a:cubicBezTo>
                <a:cubicBezTo>
                  <a:pt x="1103" y="142"/>
                  <a:pt x="1103" y="142"/>
                  <a:pt x="1103" y="142"/>
                </a:cubicBezTo>
                <a:cubicBezTo>
                  <a:pt x="1106" y="141"/>
                  <a:pt x="1110" y="140"/>
                  <a:pt x="1113" y="139"/>
                </a:cubicBezTo>
                <a:cubicBezTo>
                  <a:pt x="1116" y="137"/>
                  <a:pt x="1120" y="135"/>
                  <a:pt x="1123" y="133"/>
                </a:cubicBezTo>
                <a:cubicBezTo>
                  <a:pt x="1130" y="129"/>
                  <a:pt x="1136" y="124"/>
                  <a:pt x="1141" y="118"/>
                </a:cubicBezTo>
                <a:cubicBezTo>
                  <a:pt x="1146" y="113"/>
                  <a:pt x="1150" y="106"/>
                  <a:pt x="1153" y="100"/>
                </a:cubicBezTo>
                <a:cubicBezTo>
                  <a:pt x="1154" y="95"/>
                  <a:pt x="1154" y="95"/>
                  <a:pt x="1154" y="95"/>
                </a:cubicBezTo>
                <a:cubicBezTo>
                  <a:pt x="1163" y="98"/>
                  <a:pt x="1163" y="98"/>
                  <a:pt x="1163" y="98"/>
                </a:cubicBezTo>
                <a:cubicBezTo>
                  <a:pt x="1206" y="113"/>
                  <a:pt x="1242" y="129"/>
                  <a:pt x="1276" y="149"/>
                </a:cubicBezTo>
                <a:cubicBezTo>
                  <a:pt x="1309" y="167"/>
                  <a:pt x="1341" y="189"/>
                  <a:pt x="1376" y="217"/>
                </a:cubicBezTo>
                <a:cubicBezTo>
                  <a:pt x="1380" y="220"/>
                  <a:pt x="1380" y="220"/>
                  <a:pt x="1380" y="220"/>
                </a:cubicBezTo>
                <a:cubicBezTo>
                  <a:pt x="1377" y="224"/>
                  <a:pt x="1377" y="224"/>
                  <a:pt x="1377" y="224"/>
                </a:cubicBezTo>
                <a:cubicBezTo>
                  <a:pt x="1371" y="233"/>
                  <a:pt x="1366" y="242"/>
                  <a:pt x="1364" y="252"/>
                </a:cubicBezTo>
                <a:cubicBezTo>
                  <a:pt x="1361" y="262"/>
                  <a:pt x="1361" y="272"/>
                  <a:pt x="1363" y="283"/>
                </a:cubicBezTo>
                <a:cubicBezTo>
                  <a:pt x="1365" y="293"/>
                  <a:pt x="1365" y="293"/>
                  <a:pt x="1365" y="293"/>
                </a:cubicBezTo>
                <a:cubicBezTo>
                  <a:pt x="1355" y="288"/>
                  <a:pt x="1355" y="288"/>
                  <a:pt x="1355" y="288"/>
                </a:cubicBezTo>
                <a:cubicBezTo>
                  <a:pt x="1341" y="281"/>
                  <a:pt x="1326" y="277"/>
                  <a:pt x="1310" y="276"/>
                </a:cubicBezTo>
                <a:cubicBezTo>
                  <a:pt x="1306" y="275"/>
                  <a:pt x="1301" y="275"/>
                  <a:pt x="1297" y="275"/>
                </a:cubicBezTo>
                <a:moveTo>
                  <a:pt x="559" y="314"/>
                </a:moveTo>
                <a:cubicBezTo>
                  <a:pt x="561" y="329"/>
                  <a:pt x="566" y="343"/>
                  <a:pt x="572" y="356"/>
                </a:cubicBezTo>
                <a:cubicBezTo>
                  <a:pt x="563" y="361"/>
                  <a:pt x="563" y="361"/>
                  <a:pt x="563" y="361"/>
                </a:cubicBezTo>
                <a:cubicBezTo>
                  <a:pt x="562" y="359"/>
                  <a:pt x="562" y="359"/>
                  <a:pt x="562" y="359"/>
                </a:cubicBezTo>
                <a:cubicBezTo>
                  <a:pt x="535" y="323"/>
                  <a:pt x="499" y="298"/>
                  <a:pt x="460" y="289"/>
                </a:cubicBezTo>
                <a:cubicBezTo>
                  <a:pt x="450" y="287"/>
                  <a:pt x="439" y="286"/>
                  <a:pt x="428" y="286"/>
                </a:cubicBezTo>
                <a:cubicBezTo>
                  <a:pt x="402" y="286"/>
                  <a:pt x="376" y="293"/>
                  <a:pt x="352" y="307"/>
                </a:cubicBezTo>
                <a:cubicBezTo>
                  <a:pt x="344" y="312"/>
                  <a:pt x="344" y="312"/>
                  <a:pt x="344" y="312"/>
                </a:cubicBezTo>
                <a:cubicBezTo>
                  <a:pt x="344" y="303"/>
                  <a:pt x="344" y="303"/>
                  <a:pt x="344" y="303"/>
                </a:cubicBezTo>
                <a:cubicBezTo>
                  <a:pt x="344" y="291"/>
                  <a:pt x="341" y="279"/>
                  <a:pt x="334" y="268"/>
                </a:cubicBezTo>
                <a:cubicBezTo>
                  <a:pt x="332" y="265"/>
                  <a:pt x="330" y="262"/>
                  <a:pt x="328" y="259"/>
                </a:cubicBezTo>
                <a:cubicBezTo>
                  <a:pt x="325" y="255"/>
                  <a:pt x="325" y="255"/>
                  <a:pt x="325" y="255"/>
                </a:cubicBezTo>
                <a:cubicBezTo>
                  <a:pt x="329" y="252"/>
                  <a:pt x="329" y="252"/>
                  <a:pt x="329" y="252"/>
                </a:cubicBezTo>
                <a:cubicBezTo>
                  <a:pt x="366" y="219"/>
                  <a:pt x="407" y="189"/>
                  <a:pt x="449" y="163"/>
                </a:cubicBezTo>
                <a:cubicBezTo>
                  <a:pt x="487" y="140"/>
                  <a:pt x="528" y="120"/>
                  <a:pt x="569" y="104"/>
                </a:cubicBezTo>
                <a:cubicBezTo>
                  <a:pt x="574" y="102"/>
                  <a:pt x="574" y="102"/>
                  <a:pt x="574" y="102"/>
                </a:cubicBezTo>
                <a:cubicBezTo>
                  <a:pt x="576" y="107"/>
                  <a:pt x="576" y="107"/>
                  <a:pt x="576" y="107"/>
                </a:cubicBezTo>
                <a:cubicBezTo>
                  <a:pt x="580" y="116"/>
                  <a:pt x="585" y="124"/>
                  <a:pt x="592" y="131"/>
                </a:cubicBezTo>
                <a:cubicBezTo>
                  <a:pt x="598" y="137"/>
                  <a:pt x="605" y="141"/>
                  <a:pt x="612" y="145"/>
                </a:cubicBezTo>
                <a:cubicBezTo>
                  <a:pt x="621" y="149"/>
                  <a:pt x="621" y="149"/>
                  <a:pt x="621" y="149"/>
                </a:cubicBezTo>
                <a:cubicBezTo>
                  <a:pt x="613" y="154"/>
                  <a:pt x="613" y="154"/>
                  <a:pt x="613" y="154"/>
                </a:cubicBezTo>
                <a:cubicBezTo>
                  <a:pt x="601" y="162"/>
                  <a:pt x="590" y="173"/>
                  <a:pt x="581" y="185"/>
                </a:cubicBezTo>
                <a:cubicBezTo>
                  <a:pt x="561" y="212"/>
                  <a:pt x="551" y="246"/>
                  <a:pt x="554" y="282"/>
                </a:cubicBezTo>
                <a:cubicBezTo>
                  <a:pt x="554" y="291"/>
                  <a:pt x="555" y="300"/>
                  <a:pt x="557" y="309"/>
                </a:cubicBezTo>
                <a:cubicBezTo>
                  <a:pt x="557" y="309"/>
                  <a:pt x="557" y="309"/>
                  <a:pt x="557" y="309"/>
                </a:cubicBezTo>
                <a:lnTo>
                  <a:pt x="559" y="314"/>
                </a:lnTo>
                <a:close/>
                <a:moveTo>
                  <a:pt x="286" y="383"/>
                </a:moveTo>
                <a:cubicBezTo>
                  <a:pt x="282" y="393"/>
                  <a:pt x="279" y="404"/>
                  <a:pt x="278" y="415"/>
                </a:cubicBezTo>
                <a:cubicBezTo>
                  <a:pt x="276" y="433"/>
                  <a:pt x="277" y="451"/>
                  <a:pt x="282" y="469"/>
                </a:cubicBezTo>
                <a:cubicBezTo>
                  <a:pt x="285" y="478"/>
                  <a:pt x="285" y="478"/>
                  <a:pt x="285" y="478"/>
                </a:cubicBezTo>
                <a:cubicBezTo>
                  <a:pt x="276" y="475"/>
                  <a:pt x="276" y="475"/>
                  <a:pt x="276" y="475"/>
                </a:cubicBezTo>
                <a:cubicBezTo>
                  <a:pt x="261" y="471"/>
                  <a:pt x="248" y="468"/>
                  <a:pt x="234" y="464"/>
                </a:cubicBezTo>
                <a:cubicBezTo>
                  <a:pt x="217" y="459"/>
                  <a:pt x="199" y="453"/>
                  <a:pt x="175" y="446"/>
                </a:cubicBezTo>
                <a:cubicBezTo>
                  <a:pt x="169" y="444"/>
                  <a:pt x="169" y="444"/>
                  <a:pt x="169" y="444"/>
                </a:cubicBezTo>
                <a:cubicBezTo>
                  <a:pt x="172" y="438"/>
                  <a:pt x="172" y="438"/>
                  <a:pt x="172" y="438"/>
                </a:cubicBezTo>
                <a:cubicBezTo>
                  <a:pt x="188" y="412"/>
                  <a:pt x="205" y="388"/>
                  <a:pt x="223" y="364"/>
                </a:cubicBezTo>
                <a:cubicBezTo>
                  <a:pt x="227" y="360"/>
                  <a:pt x="227" y="360"/>
                  <a:pt x="227" y="360"/>
                </a:cubicBezTo>
                <a:cubicBezTo>
                  <a:pt x="231" y="363"/>
                  <a:pt x="231" y="363"/>
                  <a:pt x="231" y="363"/>
                </a:cubicBezTo>
                <a:cubicBezTo>
                  <a:pt x="238" y="368"/>
                  <a:pt x="246" y="372"/>
                  <a:pt x="254" y="374"/>
                </a:cubicBezTo>
                <a:cubicBezTo>
                  <a:pt x="260" y="376"/>
                  <a:pt x="266" y="376"/>
                  <a:pt x="272" y="376"/>
                </a:cubicBezTo>
                <a:cubicBezTo>
                  <a:pt x="275" y="376"/>
                  <a:pt x="278" y="376"/>
                  <a:pt x="281" y="376"/>
                </a:cubicBezTo>
                <a:cubicBezTo>
                  <a:pt x="289" y="375"/>
                  <a:pt x="289" y="375"/>
                  <a:pt x="289" y="375"/>
                </a:cubicBezTo>
                <a:lnTo>
                  <a:pt x="286" y="383"/>
                </a:lnTo>
                <a:close/>
                <a:moveTo>
                  <a:pt x="1489" y="323"/>
                </a:moveTo>
                <a:cubicBezTo>
                  <a:pt x="1518" y="355"/>
                  <a:pt x="1544" y="389"/>
                  <a:pt x="1567" y="424"/>
                </a:cubicBezTo>
                <a:cubicBezTo>
                  <a:pt x="1569" y="429"/>
                  <a:pt x="1572" y="433"/>
                  <a:pt x="1574" y="437"/>
                </a:cubicBezTo>
                <a:cubicBezTo>
                  <a:pt x="1578" y="442"/>
                  <a:pt x="1578" y="442"/>
                  <a:pt x="1578" y="442"/>
                </a:cubicBezTo>
                <a:cubicBezTo>
                  <a:pt x="1571" y="444"/>
                  <a:pt x="1571" y="444"/>
                  <a:pt x="1571" y="444"/>
                </a:cubicBezTo>
                <a:cubicBezTo>
                  <a:pt x="1546" y="453"/>
                  <a:pt x="1522" y="460"/>
                  <a:pt x="1498" y="467"/>
                </a:cubicBezTo>
                <a:cubicBezTo>
                  <a:pt x="1479" y="472"/>
                  <a:pt x="1460" y="477"/>
                  <a:pt x="1440" y="482"/>
                </a:cubicBezTo>
                <a:cubicBezTo>
                  <a:pt x="1431" y="484"/>
                  <a:pt x="1431" y="484"/>
                  <a:pt x="1431" y="484"/>
                </a:cubicBezTo>
                <a:cubicBezTo>
                  <a:pt x="1434" y="475"/>
                  <a:pt x="1434" y="475"/>
                  <a:pt x="1434" y="475"/>
                </a:cubicBezTo>
                <a:cubicBezTo>
                  <a:pt x="1437" y="468"/>
                  <a:pt x="1438" y="461"/>
                  <a:pt x="1440" y="454"/>
                </a:cubicBezTo>
                <a:cubicBezTo>
                  <a:pt x="1447" y="418"/>
                  <a:pt x="1440" y="381"/>
                  <a:pt x="1420" y="348"/>
                </a:cubicBezTo>
                <a:cubicBezTo>
                  <a:pt x="1415" y="339"/>
                  <a:pt x="1415" y="339"/>
                  <a:pt x="1415" y="339"/>
                </a:cubicBezTo>
                <a:cubicBezTo>
                  <a:pt x="1425" y="341"/>
                  <a:pt x="1425" y="341"/>
                  <a:pt x="1425" y="341"/>
                </a:cubicBezTo>
                <a:cubicBezTo>
                  <a:pt x="1428" y="341"/>
                  <a:pt x="1431" y="341"/>
                  <a:pt x="1433" y="341"/>
                </a:cubicBezTo>
                <a:cubicBezTo>
                  <a:pt x="1446" y="341"/>
                  <a:pt x="1459" y="337"/>
                  <a:pt x="1470" y="331"/>
                </a:cubicBezTo>
                <a:cubicBezTo>
                  <a:pt x="1474" y="328"/>
                  <a:pt x="1478" y="326"/>
                  <a:pt x="1481" y="323"/>
                </a:cubicBezTo>
                <a:cubicBezTo>
                  <a:pt x="1485" y="319"/>
                  <a:pt x="1485" y="319"/>
                  <a:pt x="1485" y="319"/>
                </a:cubicBezTo>
                <a:lnTo>
                  <a:pt x="1489" y="323"/>
                </a:lnTo>
                <a:close/>
                <a:moveTo>
                  <a:pt x="701" y="151"/>
                </a:moveTo>
                <a:cubicBezTo>
                  <a:pt x="733" y="151"/>
                  <a:pt x="762" y="162"/>
                  <a:pt x="785" y="183"/>
                </a:cubicBezTo>
                <a:cubicBezTo>
                  <a:pt x="811" y="206"/>
                  <a:pt x="828" y="240"/>
                  <a:pt x="832" y="279"/>
                </a:cubicBezTo>
                <a:cubicBezTo>
                  <a:pt x="838" y="334"/>
                  <a:pt x="812" y="433"/>
                  <a:pt x="796" y="487"/>
                </a:cubicBezTo>
                <a:cubicBezTo>
                  <a:pt x="794" y="493"/>
                  <a:pt x="794" y="493"/>
                  <a:pt x="794" y="493"/>
                </a:cubicBezTo>
                <a:cubicBezTo>
                  <a:pt x="788" y="490"/>
                  <a:pt x="788" y="490"/>
                  <a:pt x="788" y="490"/>
                </a:cubicBezTo>
                <a:cubicBezTo>
                  <a:pt x="777" y="484"/>
                  <a:pt x="766" y="478"/>
                  <a:pt x="756" y="473"/>
                </a:cubicBezTo>
                <a:cubicBezTo>
                  <a:pt x="673" y="430"/>
                  <a:pt x="596" y="389"/>
                  <a:pt x="581" y="310"/>
                </a:cubicBezTo>
                <a:cubicBezTo>
                  <a:pt x="581" y="309"/>
                  <a:pt x="581" y="309"/>
                  <a:pt x="581" y="309"/>
                </a:cubicBezTo>
                <a:cubicBezTo>
                  <a:pt x="579" y="300"/>
                  <a:pt x="577" y="290"/>
                  <a:pt x="577" y="281"/>
                </a:cubicBezTo>
                <a:cubicBezTo>
                  <a:pt x="575" y="250"/>
                  <a:pt x="583" y="221"/>
                  <a:pt x="599" y="199"/>
                </a:cubicBezTo>
                <a:cubicBezTo>
                  <a:pt x="616" y="177"/>
                  <a:pt x="639" y="162"/>
                  <a:pt x="668" y="155"/>
                </a:cubicBezTo>
                <a:cubicBezTo>
                  <a:pt x="676" y="153"/>
                  <a:pt x="684" y="152"/>
                  <a:pt x="692" y="151"/>
                </a:cubicBezTo>
                <a:cubicBezTo>
                  <a:pt x="695" y="151"/>
                  <a:pt x="698" y="151"/>
                  <a:pt x="701" y="151"/>
                </a:cubicBezTo>
                <a:moveTo>
                  <a:pt x="1012" y="146"/>
                </a:moveTo>
                <a:cubicBezTo>
                  <a:pt x="1024" y="146"/>
                  <a:pt x="1036" y="147"/>
                  <a:pt x="1048" y="151"/>
                </a:cubicBezTo>
                <a:cubicBezTo>
                  <a:pt x="1055" y="153"/>
                  <a:pt x="1063" y="156"/>
                  <a:pt x="1070" y="160"/>
                </a:cubicBezTo>
                <a:cubicBezTo>
                  <a:pt x="1103" y="175"/>
                  <a:pt x="1126" y="201"/>
                  <a:pt x="1136" y="233"/>
                </a:cubicBezTo>
                <a:cubicBezTo>
                  <a:pt x="1147" y="266"/>
                  <a:pt x="1145" y="304"/>
                  <a:pt x="1130" y="340"/>
                </a:cubicBezTo>
                <a:cubicBezTo>
                  <a:pt x="1105" y="397"/>
                  <a:pt x="1020" y="480"/>
                  <a:pt x="984" y="514"/>
                </a:cubicBezTo>
                <a:cubicBezTo>
                  <a:pt x="979" y="518"/>
                  <a:pt x="979" y="518"/>
                  <a:pt x="979" y="518"/>
                </a:cubicBezTo>
                <a:cubicBezTo>
                  <a:pt x="971" y="504"/>
                  <a:pt x="971" y="504"/>
                  <a:pt x="971" y="504"/>
                </a:cubicBezTo>
                <a:cubicBezTo>
                  <a:pt x="920" y="416"/>
                  <a:pt x="868" y="325"/>
                  <a:pt x="896" y="243"/>
                </a:cubicBezTo>
                <a:cubicBezTo>
                  <a:pt x="896" y="242"/>
                  <a:pt x="896" y="242"/>
                  <a:pt x="896" y="242"/>
                </a:cubicBezTo>
                <a:cubicBezTo>
                  <a:pt x="899" y="233"/>
                  <a:pt x="902" y="224"/>
                  <a:pt x="906" y="216"/>
                </a:cubicBezTo>
                <a:cubicBezTo>
                  <a:pt x="920" y="188"/>
                  <a:pt x="941" y="167"/>
                  <a:pt x="967" y="155"/>
                </a:cubicBezTo>
                <a:cubicBezTo>
                  <a:pt x="981" y="149"/>
                  <a:pt x="996" y="146"/>
                  <a:pt x="1012" y="146"/>
                </a:cubicBezTo>
                <a:moveTo>
                  <a:pt x="866" y="312"/>
                </a:moveTo>
                <a:cubicBezTo>
                  <a:pt x="872" y="379"/>
                  <a:pt x="912" y="448"/>
                  <a:pt x="951" y="515"/>
                </a:cubicBezTo>
                <a:cubicBezTo>
                  <a:pt x="962" y="534"/>
                  <a:pt x="962" y="534"/>
                  <a:pt x="962" y="534"/>
                </a:cubicBezTo>
                <a:cubicBezTo>
                  <a:pt x="959" y="537"/>
                  <a:pt x="959" y="537"/>
                  <a:pt x="959" y="537"/>
                </a:cubicBezTo>
                <a:cubicBezTo>
                  <a:pt x="944" y="550"/>
                  <a:pt x="931" y="563"/>
                  <a:pt x="919" y="575"/>
                </a:cubicBezTo>
                <a:cubicBezTo>
                  <a:pt x="916" y="579"/>
                  <a:pt x="916" y="579"/>
                  <a:pt x="916" y="579"/>
                </a:cubicBezTo>
                <a:cubicBezTo>
                  <a:pt x="912" y="576"/>
                  <a:pt x="912" y="576"/>
                  <a:pt x="912" y="576"/>
                </a:cubicBezTo>
                <a:cubicBezTo>
                  <a:pt x="889" y="552"/>
                  <a:pt x="859" y="530"/>
                  <a:pt x="818" y="506"/>
                </a:cubicBezTo>
                <a:cubicBezTo>
                  <a:pt x="814" y="504"/>
                  <a:pt x="814" y="504"/>
                  <a:pt x="814" y="504"/>
                </a:cubicBezTo>
                <a:cubicBezTo>
                  <a:pt x="816" y="500"/>
                  <a:pt x="816" y="500"/>
                  <a:pt x="816" y="500"/>
                </a:cubicBezTo>
                <a:cubicBezTo>
                  <a:pt x="829" y="457"/>
                  <a:pt x="852" y="375"/>
                  <a:pt x="856" y="312"/>
                </a:cubicBezTo>
                <a:lnTo>
                  <a:pt x="866" y="312"/>
                </a:lnTo>
                <a:close/>
                <a:moveTo>
                  <a:pt x="429" y="309"/>
                </a:moveTo>
                <a:cubicBezTo>
                  <a:pt x="437" y="309"/>
                  <a:pt x="446" y="310"/>
                  <a:pt x="455" y="312"/>
                </a:cubicBezTo>
                <a:cubicBezTo>
                  <a:pt x="489" y="319"/>
                  <a:pt x="520" y="341"/>
                  <a:pt x="543" y="372"/>
                </a:cubicBezTo>
                <a:cubicBezTo>
                  <a:pt x="576" y="418"/>
                  <a:pt x="602" y="517"/>
                  <a:pt x="614" y="572"/>
                </a:cubicBezTo>
                <a:cubicBezTo>
                  <a:pt x="615" y="578"/>
                  <a:pt x="615" y="578"/>
                  <a:pt x="615" y="578"/>
                </a:cubicBezTo>
                <a:cubicBezTo>
                  <a:pt x="600" y="579"/>
                  <a:pt x="600" y="579"/>
                  <a:pt x="600" y="579"/>
                </a:cubicBezTo>
                <a:cubicBezTo>
                  <a:pt x="575" y="580"/>
                  <a:pt x="549" y="581"/>
                  <a:pt x="524" y="581"/>
                </a:cubicBezTo>
                <a:cubicBezTo>
                  <a:pt x="457" y="581"/>
                  <a:pt x="383" y="574"/>
                  <a:pt x="340" y="523"/>
                </a:cubicBezTo>
                <a:cubicBezTo>
                  <a:pt x="339" y="522"/>
                  <a:pt x="339" y="522"/>
                  <a:pt x="339" y="522"/>
                </a:cubicBezTo>
                <a:cubicBezTo>
                  <a:pt x="333" y="515"/>
                  <a:pt x="327" y="508"/>
                  <a:pt x="322" y="500"/>
                </a:cubicBezTo>
                <a:cubicBezTo>
                  <a:pt x="305" y="474"/>
                  <a:pt x="298" y="445"/>
                  <a:pt x="301" y="417"/>
                </a:cubicBezTo>
                <a:cubicBezTo>
                  <a:pt x="304" y="390"/>
                  <a:pt x="318" y="365"/>
                  <a:pt x="339" y="346"/>
                </a:cubicBezTo>
                <a:cubicBezTo>
                  <a:pt x="345" y="340"/>
                  <a:pt x="351" y="335"/>
                  <a:pt x="358" y="331"/>
                </a:cubicBezTo>
                <a:cubicBezTo>
                  <a:pt x="380" y="316"/>
                  <a:pt x="404" y="309"/>
                  <a:pt x="429" y="309"/>
                </a:cubicBezTo>
                <a:moveTo>
                  <a:pt x="586" y="379"/>
                </a:moveTo>
                <a:cubicBezTo>
                  <a:pt x="621" y="428"/>
                  <a:pt x="681" y="460"/>
                  <a:pt x="745" y="493"/>
                </a:cubicBezTo>
                <a:cubicBezTo>
                  <a:pt x="757" y="500"/>
                  <a:pt x="770" y="506"/>
                  <a:pt x="783" y="513"/>
                </a:cubicBezTo>
                <a:cubicBezTo>
                  <a:pt x="787" y="515"/>
                  <a:pt x="787" y="515"/>
                  <a:pt x="787" y="515"/>
                </a:cubicBezTo>
                <a:cubicBezTo>
                  <a:pt x="785" y="519"/>
                  <a:pt x="785" y="519"/>
                  <a:pt x="785" y="519"/>
                </a:cubicBezTo>
                <a:cubicBezTo>
                  <a:pt x="778" y="540"/>
                  <a:pt x="772" y="559"/>
                  <a:pt x="768" y="578"/>
                </a:cubicBezTo>
                <a:cubicBezTo>
                  <a:pt x="766" y="583"/>
                  <a:pt x="766" y="583"/>
                  <a:pt x="766" y="583"/>
                </a:cubicBezTo>
                <a:cubicBezTo>
                  <a:pt x="762" y="582"/>
                  <a:pt x="762" y="582"/>
                  <a:pt x="762" y="582"/>
                </a:cubicBezTo>
                <a:cubicBezTo>
                  <a:pt x="738" y="579"/>
                  <a:pt x="711" y="577"/>
                  <a:pt x="678" y="577"/>
                </a:cubicBezTo>
                <a:cubicBezTo>
                  <a:pt x="668" y="577"/>
                  <a:pt x="656" y="577"/>
                  <a:pt x="643" y="578"/>
                </a:cubicBezTo>
                <a:cubicBezTo>
                  <a:pt x="639" y="578"/>
                  <a:pt x="639" y="578"/>
                  <a:pt x="639" y="578"/>
                </a:cubicBezTo>
                <a:cubicBezTo>
                  <a:pt x="638" y="573"/>
                  <a:pt x="638" y="573"/>
                  <a:pt x="638" y="573"/>
                </a:cubicBezTo>
                <a:cubicBezTo>
                  <a:pt x="628" y="527"/>
                  <a:pt x="606" y="440"/>
                  <a:pt x="577" y="384"/>
                </a:cubicBezTo>
                <a:lnTo>
                  <a:pt x="586" y="379"/>
                </a:lnTo>
                <a:close/>
                <a:moveTo>
                  <a:pt x="1591" y="467"/>
                </a:moveTo>
                <a:cubicBezTo>
                  <a:pt x="1603" y="489"/>
                  <a:pt x="1615" y="512"/>
                  <a:pt x="1626" y="537"/>
                </a:cubicBezTo>
                <a:cubicBezTo>
                  <a:pt x="1628" y="542"/>
                  <a:pt x="1628" y="542"/>
                  <a:pt x="1628" y="542"/>
                </a:cubicBezTo>
                <a:cubicBezTo>
                  <a:pt x="1623" y="544"/>
                  <a:pt x="1623" y="544"/>
                  <a:pt x="1623" y="544"/>
                </a:cubicBezTo>
                <a:cubicBezTo>
                  <a:pt x="1614" y="548"/>
                  <a:pt x="1606" y="554"/>
                  <a:pt x="1600" y="561"/>
                </a:cubicBezTo>
                <a:cubicBezTo>
                  <a:pt x="1591" y="570"/>
                  <a:pt x="1585" y="582"/>
                  <a:pt x="1582" y="594"/>
                </a:cubicBezTo>
                <a:cubicBezTo>
                  <a:pt x="1580" y="605"/>
                  <a:pt x="1580" y="605"/>
                  <a:pt x="1580" y="605"/>
                </a:cubicBezTo>
                <a:cubicBezTo>
                  <a:pt x="1573" y="597"/>
                  <a:pt x="1573" y="597"/>
                  <a:pt x="1573" y="597"/>
                </a:cubicBezTo>
                <a:cubicBezTo>
                  <a:pt x="1566" y="587"/>
                  <a:pt x="1557" y="579"/>
                  <a:pt x="1547" y="572"/>
                </a:cubicBezTo>
                <a:cubicBezTo>
                  <a:pt x="1524" y="556"/>
                  <a:pt x="1495" y="547"/>
                  <a:pt x="1464" y="547"/>
                </a:cubicBezTo>
                <a:cubicBezTo>
                  <a:pt x="1459" y="547"/>
                  <a:pt x="1454" y="547"/>
                  <a:pt x="1449" y="548"/>
                </a:cubicBezTo>
                <a:cubicBezTo>
                  <a:pt x="1439" y="548"/>
                  <a:pt x="1429" y="550"/>
                  <a:pt x="1418" y="553"/>
                </a:cubicBezTo>
                <a:cubicBezTo>
                  <a:pt x="1403" y="556"/>
                  <a:pt x="1389" y="561"/>
                  <a:pt x="1376" y="568"/>
                </a:cubicBezTo>
                <a:cubicBezTo>
                  <a:pt x="1371" y="559"/>
                  <a:pt x="1371" y="559"/>
                  <a:pt x="1371" y="559"/>
                </a:cubicBezTo>
                <a:cubicBezTo>
                  <a:pt x="1373" y="558"/>
                  <a:pt x="1373" y="558"/>
                  <a:pt x="1373" y="558"/>
                </a:cubicBezTo>
                <a:cubicBezTo>
                  <a:pt x="1389" y="545"/>
                  <a:pt x="1403" y="530"/>
                  <a:pt x="1415" y="514"/>
                </a:cubicBezTo>
                <a:cubicBezTo>
                  <a:pt x="1416" y="512"/>
                  <a:pt x="1416" y="512"/>
                  <a:pt x="1416" y="512"/>
                </a:cubicBezTo>
                <a:cubicBezTo>
                  <a:pt x="1418" y="511"/>
                  <a:pt x="1418" y="511"/>
                  <a:pt x="1418" y="511"/>
                </a:cubicBezTo>
                <a:cubicBezTo>
                  <a:pt x="1450" y="504"/>
                  <a:pt x="1478" y="496"/>
                  <a:pt x="1504" y="489"/>
                </a:cubicBezTo>
                <a:cubicBezTo>
                  <a:pt x="1531" y="481"/>
                  <a:pt x="1557" y="473"/>
                  <a:pt x="1585" y="464"/>
                </a:cubicBezTo>
                <a:cubicBezTo>
                  <a:pt x="1589" y="463"/>
                  <a:pt x="1589" y="463"/>
                  <a:pt x="1589" y="463"/>
                </a:cubicBezTo>
                <a:lnTo>
                  <a:pt x="1591" y="467"/>
                </a:lnTo>
                <a:close/>
                <a:moveTo>
                  <a:pt x="1297" y="298"/>
                </a:moveTo>
                <a:cubicBezTo>
                  <a:pt x="1301" y="298"/>
                  <a:pt x="1304" y="298"/>
                  <a:pt x="1308" y="298"/>
                </a:cubicBezTo>
                <a:cubicBezTo>
                  <a:pt x="1335" y="301"/>
                  <a:pt x="1360" y="314"/>
                  <a:pt x="1381" y="335"/>
                </a:cubicBezTo>
                <a:cubicBezTo>
                  <a:pt x="1386" y="340"/>
                  <a:pt x="1391" y="347"/>
                  <a:pt x="1396" y="353"/>
                </a:cubicBezTo>
                <a:cubicBezTo>
                  <a:pt x="1416" y="383"/>
                  <a:pt x="1424" y="416"/>
                  <a:pt x="1417" y="450"/>
                </a:cubicBezTo>
                <a:cubicBezTo>
                  <a:pt x="1410" y="484"/>
                  <a:pt x="1390" y="515"/>
                  <a:pt x="1359" y="539"/>
                </a:cubicBezTo>
                <a:cubicBezTo>
                  <a:pt x="1309" y="577"/>
                  <a:pt x="1193" y="608"/>
                  <a:pt x="1146" y="619"/>
                </a:cubicBezTo>
                <a:cubicBezTo>
                  <a:pt x="1139" y="620"/>
                  <a:pt x="1139" y="620"/>
                  <a:pt x="1139" y="620"/>
                </a:cubicBezTo>
                <a:cubicBezTo>
                  <a:pt x="1139" y="604"/>
                  <a:pt x="1139" y="604"/>
                  <a:pt x="1139" y="604"/>
                </a:cubicBezTo>
                <a:cubicBezTo>
                  <a:pt x="1139" y="502"/>
                  <a:pt x="1138" y="397"/>
                  <a:pt x="1203" y="340"/>
                </a:cubicBezTo>
                <a:cubicBezTo>
                  <a:pt x="1204" y="339"/>
                  <a:pt x="1204" y="339"/>
                  <a:pt x="1204" y="339"/>
                </a:cubicBezTo>
                <a:cubicBezTo>
                  <a:pt x="1211" y="333"/>
                  <a:pt x="1218" y="327"/>
                  <a:pt x="1225" y="321"/>
                </a:cubicBezTo>
                <a:cubicBezTo>
                  <a:pt x="1248" y="306"/>
                  <a:pt x="1273" y="298"/>
                  <a:pt x="1297" y="298"/>
                </a:cubicBezTo>
                <a:moveTo>
                  <a:pt x="813" y="530"/>
                </a:moveTo>
                <a:cubicBezTo>
                  <a:pt x="849" y="552"/>
                  <a:pt x="876" y="572"/>
                  <a:pt x="897" y="594"/>
                </a:cubicBezTo>
                <a:cubicBezTo>
                  <a:pt x="900" y="597"/>
                  <a:pt x="900" y="597"/>
                  <a:pt x="900" y="597"/>
                </a:cubicBezTo>
                <a:cubicBezTo>
                  <a:pt x="897" y="601"/>
                  <a:pt x="897" y="601"/>
                  <a:pt x="897" y="601"/>
                </a:cubicBezTo>
                <a:cubicBezTo>
                  <a:pt x="891" y="609"/>
                  <a:pt x="885" y="616"/>
                  <a:pt x="880" y="624"/>
                </a:cubicBezTo>
                <a:cubicBezTo>
                  <a:pt x="876" y="628"/>
                  <a:pt x="876" y="628"/>
                  <a:pt x="876" y="628"/>
                </a:cubicBezTo>
                <a:cubicBezTo>
                  <a:pt x="872" y="625"/>
                  <a:pt x="872" y="625"/>
                  <a:pt x="872" y="625"/>
                </a:cubicBezTo>
                <a:cubicBezTo>
                  <a:pt x="850" y="608"/>
                  <a:pt x="825" y="597"/>
                  <a:pt x="794" y="589"/>
                </a:cubicBezTo>
                <a:cubicBezTo>
                  <a:pt x="789" y="587"/>
                  <a:pt x="789" y="587"/>
                  <a:pt x="789" y="587"/>
                </a:cubicBezTo>
                <a:cubicBezTo>
                  <a:pt x="790" y="582"/>
                  <a:pt x="790" y="582"/>
                  <a:pt x="790" y="582"/>
                </a:cubicBezTo>
                <a:cubicBezTo>
                  <a:pt x="794" y="567"/>
                  <a:pt x="799" y="550"/>
                  <a:pt x="805" y="533"/>
                </a:cubicBezTo>
                <a:cubicBezTo>
                  <a:pt x="807" y="527"/>
                  <a:pt x="807" y="527"/>
                  <a:pt x="807" y="527"/>
                </a:cubicBezTo>
                <a:lnTo>
                  <a:pt x="813" y="530"/>
                </a:lnTo>
                <a:close/>
                <a:moveTo>
                  <a:pt x="271" y="558"/>
                </a:moveTo>
                <a:cubicBezTo>
                  <a:pt x="255" y="558"/>
                  <a:pt x="239" y="560"/>
                  <a:pt x="225" y="565"/>
                </a:cubicBezTo>
                <a:cubicBezTo>
                  <a:pt x="192" y="575"/>
                  <a:pt x="164" y="596"/>
                  <a:pt x="144" y="626"/>
                </a:cubicBezTo>
                <a:cubicBezTo>
                  <a:pt x="140" y="633"/>
                  <a:pt x="140" y="633"/>
                  <a:pt x="140" y="633"/>
                </a:cubicBezTo>
                <a:cubicBezTo>
                  <a:pt x="136" y="626"/>
                  <a:pt x="136" y="626"/>
                  <a:pt x="136" y="626"/>
                </a:cubicBezTo>
                <a:cubicBezTo>
                  <a:pt x="130" y="615"/>
                  <a:pt x="121" y="606"/>
                  <a:pt x="110" y="600"/>
                </a:cubicBezTo>
                <a:cubicBezTo>
                  <a:pt x="110" y="599"/>
                  <a:pt x="110" y="599"/>
                  <a:pt x="110" y="599"/>
                </a:cubicBezTo>
                <a:cubicBezTo>
                  <a:pt x="108" y="598"/>
                  <a:pt x="105" y="597"/>
                  <a:pt x="103" y="596"/>
                </a:cubicBezTo>
                <a:cubicBezTo>
                  <a:pt x="98" y="594"/>
                  <a:pt x="98" y="594"/>
                  <a:pt x="98" y="594"/>
                </a:cubicBezTo>
                <a:cubicBezTo>
                  <a:pt x="100" y="589"/>
                  <a:pt x="100" y="589"/>
                  <a:pt x="100" y="589"/>
                </a:cubicBezTo>
                <a:cubicBezTo>
                  <a:pt x="113" y="551"/>
                  <a:pt x="130" y="514"/>
                  <a:pt x="149" y="479"/>
                </a:cubicBezTo>
                <a:cubicBezTo>
                  <a:pt x="151" y="475"/>
                  <a:pt x="153" y="471"/>
                  <a:pt x="155" y="468"/>
                </a:cubicBezTo>
                <a:cubicBezTo>
                  <a:pt x="157" y="464"/>
                  <a:pt x="157" y="464"/>
                  <a:pt x="157" y="464"/>
                </a:cubicBezTo>
                <a:cubicBezTo>
                  <a:pt x="161" y="465"/>
                  <a:pt x="161" y="465"/>
                  <a:pt x="161" y="465"/>
                </a:cubicBezTo>
                <a:cubicBezTo>
                  <a:pt x="188" y="474"/>
                  <a:pt x="208" y="480"/>
                  <a:pt x="227" y="486"/>
                </a:cubicBezTo>
                <a:cubicBezTo>
                  <a:pt x="249" y="492"/>
                  <a:pt x="271" y="498"/>
                  <a:pt x="296" y="504"/>
                </a:cubicBezTo>
                <a:cubicBezTo>
                  <a:pt x="298" y="505"/>
                  <a:pt x="298" y="505"/>
                  <a:pt x="298" y="505"/>
                </a:cubicBezTo>
                <a:cubicBezTo>
                  <a:pt x="299" y="507"/>
                  <a:pt x="299" y="507"/>
                  <a:pt x="299" y="507"/>
                </a:cubicBezTo>
                <a:cubicBezTo>
                  <a:pt x="300" y="509"/>
                  <a:pt x="301" y="511"/>
                  <a:pt x="303" y="513"/>
                </a:cubicBezTo>
                <a:cubicBezTo>
                  <a:pt x="308" y="522"/>
                  <a:pt x="315" y="530"/>
                  <a:pt x="322" y="538"/>
                </a:cubicBezTo>
                <a:cubicBezTo>
                  <a:pt x="332" y="550"/>
                  <a:pt x="344" y="560"/>
                  <a:pt x="357" y="569"/>
                </a:cubicBezTo>
                <a:cubicBezTo>
                  <a:pt x="352" y="578"/>
                  <a:pt x="352" y="578"/>
                  <a:pt x="352" y="578"/>
                </a:cubicBezTo>
                <a:cubicBezTo>
                  <a:pt x="351" y="577"/>
                  <a:pt x="349" y="576"/>
                  <a:pt x="347" y="575"/>
                </a:cubicBezTo>
                <a:cubicBezTo>
                  <a:pt x="323" y="564"/>
                  <a:pt x="296" y="558"/>
                  <a:pt x="271" y="558"/>
                </a:cubicBezTo>
                <a:moveTo>
                  <a:pt x="1143" y="385"/>
                </a:moveTo>
                <a:cubicBezTo>
                  <a:pt x="1115" y="447"/>
                  <a:pt x="1116" y="527"/>
                  <a:pt x="1116" y="604"/>
                </a:cubicBezTo>
                <a:cubicBezTo>
                  <a:pt x="1116" y="626"/>
                  <a:pt x="1116" y="626"/>
                  <a:pt x="1116" y="626"/>
                </a:cubicBezTo>
                <a:cubicBezTo>
                  <a:pt x="1112" y="626"/>
                  <a:pt x="1112" y="626"/>
                  <a:pt x="1112" y="626"/>
                </a:cubicBezTo>
                <a:cubicBezTo>
                  <a:pt x="1089" y="632"/>
                  <a:pt x="1067" y="638"/>
                  <a:pt x="1047" y="645"/>
                </a:cubicBezTo>
                <a:cubicBezTo>
                  <a:pt x="1043" y="647"/>
                  <a:pt x="1043" y="647"/>
                  <a:pt x="1043" y="647"/>
                </a:cubicBezTo>
                <a:cubicBezTo>
                  <a:pt x="1041" y="642"/>
                  <a:pt x="1041" y="642"/>
                  <a:pt x="1041" y="642"/>
                </a:cubicBezTo>
                <a:cubicBezTo>
                  <a:pt x="1028" y="606"/>
                  <a:pt x="1009" y="571"/>
                  <a:pt x="993" y="542"/>
                </a:cubicBezTo>
                <a:cubicBezTo>
                  <a:pt x="991" y="539"/>
                  <a:pt x="991" y="539"/>
                  <a:pt x="991" y="539"/>
                </a:cubicBezTo>
                <a:cubicBezTo>
                  <a:pt x="994" y="536"/>
                  <a:pt x="994" y="536"/>
                  <a:pt x="994" y="536"/>
                </a:cubicBezTo>
                <a:cubicBezTo>
                  <a:pt x="1016" y="515"/>
                  <a:pt x="1094" y="442"/>
                  <a:pt x="1134" y="380"/>
                </a:cubicBezTo>
                <a:lnTo>
                  <a:pt x="1143" y="385"/>
                </a:lnTo>
                <a:close/>
                <a:moveTo>
                  <a:pt x="1701" y="612"/>
                </a:moveTo>
                <a:cubicBezTo>
                  <a:pt x="1701" y="624"/>
                  <a:pt x="1696" y="634"/>
                  <a:pt x="1689" y="643"/>
                </a:cubicBezTo>
                <a:cubicBezTo>
                  <a:pt x="1680" y="652"/>
                  <a:pt x="1668" y="658"/>
                  <a:pt x="1656" y="658"/>
                </a:cubicBezTo>
                <a:cubicBezTo>
                  <a:pt x="1650" y="659"/>
                  <a:pt x="1650" y="659"/>
                  <a:pt x="1650" y="659"/>
                </a:cubicBezTo>
                <a:cubicBezTo>
                  <a:pt x="1650" y="658"/>
                  <a:pt x="1650" y="658"/>
                  <a:pt x="1650" y="658"/>
                </a:cubicBezTo>
                <a:cubicBezTo>
                  <a:pt x="1639" y="658"/>
                  <a:pt x="1628" y="653"/>
                  <a:pt x="1620" y="646"/>
                </a:cubicBezTo>
                <a:cubicBezTo>
                  <a:pt x="1610" y="637"/>
                  <a:pt x="1605" y="625"/>
                  <a:pt x="1604" y="613"/>
                </a:cubicBezTo>
                <a:cubicBezTo>
                  <a:pt x="1604" y="607"/>
                  <a:pt x="1604" y="607"/>
                  <a:pt x="1604" y="607"/>
                </a:cubicBezTo>
                <a:cubicBezTo>
                  <a:pt x="1604" y="607"/>
                  <a:pt x="1604" y="607"/>
                  <a:pt x="1604" y="607"/>
                </a:cubicBezTo>
                <a:cubicBezTo>
                  <a:pt x="1605" y="596"/>
                  <a:pt x="1609" y="585"/>
                  <a:pt x="1617" y="577"/>
                </a:cubicBezTo>
                <a:cubicBezTo>
                  <a:pt x="1625" y="567"/>
                  <a:pt x="1637" y="562"/>
                  <a:pt x="1650" y="561"/>
                </a:cubicBezTo>
                <a:cubicBezTo>
                  <a:pt x="1655" y="561"/>
                  <a:pt x="1655" y="561"/>
                  <a:pt x="1655" y="561"/>
                </a:cubicBezTo>
                <a:cubicBezTo>
                  <a:pt x="1655" y="561"/>
                  <a:pt x="1655" y="561"/>
                  <a:pt x="1655" y="561"/>
                </a:cubicBezTo>
                <a:cubicBezTo>
                  <a:pt x="1667" y="561"/>
                  <a:pt x="1677" y="566"/>
                  <a:pt x="1686" y="574"/>
                </a:cubicBezTo>
                <a:cubicBezTo>
                  <a:pt x="1695" y="582"/>
                  <a:pt x="1701" y="594"/>
                  <a:pt x="1701" y="607"/>
                </a:cubicBezTo>
                <a:cubicBezTo>
                  <a:pt x="1702" y="612"/>
                  <a:pt x="1702" y="612"/>
                  <a:pt x="1702" y="612"/>
                </a:cubicBezTo>
                <a:lnTo>
                  <a:pt x="1701" y="612"/>
                </a:lnTo>
                <a:close/>
                <a:moveTo>
                  <a:pt x="730" y="658"/>
                </a:moveTo>
                <a:cubicBezTo>
                  <a:pt x="709" y="658"/>
                  <a:pt x="688" y="661"/>
                  <a:pt x="665" y="667"/>
                </a:cubicBezTo>
                <a:cubicBezTo>
                  <a:pt x="660" y="669"/>
                  <a:pt x="660" y="669"/>
                  <a:pt x="660" y="669"/>
                </a:cubicBezTo>
                <a:cubicBezTo>
                  <a:pt x="658" y="664"/>
                  <a:pt x="658" y="664"/>
                  <a:pt x="658" y="664"/>
                </a:cubicBezTo>
                <a:cubicBezTo>
                  <a:pt x="653" y="646"/>
                  <a:pt x="649" y="627"/>
                  <a:pt x="645" y="607"/>
                </a:cubicBezTo>
                <a:cubicBezTo>
                  <a:pt x="644" y="601"/>
                  <a:pt x="644" y="601"/>
                  <a:pt x="644" y="601"/>
                </a:cubicBezTo>
                <a:cubicBezTo>
                  <a:pt x="650" y="600"/>
                  <a:pt x="650" y="600"/>
                  <a:pt x="650" y="600"/>
                </a:cubicBezTo>
                <a:cubicBezTo>
                  <a:pt x="659" y="600"/>
                  <a:pt x="668" y="600"/>
                  <a:pt x="678" y="600"/>
                </a:cubicBezTo>
                <a:cubicBezTo>
                  <a:pt x="709" y="600"/>
                  <a:pt x="733" y="602"/>
                  <a:pt x="756" y="605"/>
                </a:cubicBezTo>
                <a:cubicBezTo>
                  <a:pt x="761" y="606"/>
                  <a:pt x="761" y="606"/>
                  <a:pt x="761" y="606"/>
                </a:cubicBezTo>
                <a:cubicBezTo>
                  <a:pt x="760" y="611"/>
                  <a:pt x="760" y="611"/>
                  <a:pt x="760" y="611"/>
                </a:cubicBezTo>
                <a:cubicBezTo>
                  <a:pt x="758" y="626"/>
                  <a:pt x="755" y="640"/>
                  <a:pt x="754" y="654"/>
                </a:cubicBezTo>
                <a:cubicBezTo>
                  <a:pt x="754" y="659"/>
                  <a:pt x="754" y="659"/>
                  <a:pt x="754" y="659"/>
                </a:cubicBezTo>
                <a:cubicBezTo>
                  <a:pt x="748" y="658"/>
                  <a:pt x="748" y="658"/>
                  <a:pt x="748" y="658"/>
                </a:cubicBezTo>
                <a:cubicBezTo>
                  <a:pt x="742" y="658"/>
                  <a:pt x="736" y="658"/>
                  <a:pt x="730" y="658"/>
                </a:cubicBezTo>
                <a:moveTo>
                  <a:pt x="976" y="560"/>
                </a:moveTo>
                <a:cubicBezTo>
                  <a:pt x="997" y="597"/>
                  <a:pt x="1010" y="624"/>
                  <a:pt x="1019" y="650"/>
                </a:cubicBezTo>
                <a:cubicBezTo>
                  <a:pt x="1021" y="655"/>
                  <a:pt x="1021" y="655"/>
                  <a:pt x="1021" y="655"/>
                </a:cubicBezTo>
                <a:cubicBezTo>
                  <a:pt x="1016" y="657"/>
                  <a:pt x="1016" y="657"/>
                  <a:pt x="1016" y="657"/>
                </a:cubicBezTo>
                <a:cubicBezTo>
                  <a:pt x="1003" y="662"/>
                  <a:pt x="990" y="669"/>
                  <a:pt x="978" y="675"/>
                </a:cubicBezTo>
                <a:cubicBezTo>
                  <a:pt x="972" y="678"/>
                  <a:pt x="972" y="678"/>
                  <a:pt x="972" y="678"/>
                </a:cubicBezTo>
                <a:cubicBezTo>
                  <a:pt x="970" y="672"/>
                  <a:pt x="970" y="672"/>
                  <a:pt x="970" y="672"/>
                </a:cubicBezTo>
                <a:cubicBezTo>
                  <a:pt x="962" y="646"/>
                  <a:pt x="950" y="622"/>
                  <a:pt x="934" y="601"/>
                </a:cubicBezTo>
                <a:cubicBezTo>
                  <a:pt x="931" y="597"/>
                  <a:pt x="931" y="597"/>
                  <a:pt x="931" y="597"/>
                </a:cubicBezTo>
                <a:cubicBezTo>
                  <a:pt x="934" y="594"/>
                  <a:pt x="934" y="594"/>
                  <a:pt x="934" y="594"/>
                </a:cubicBezTo>
                <a:cubicBezTo>
                  <a:pt x="944" y="582"/>
                  <a:pt x="956" y="571"/>
                  <a:pt x="968" y="559"/>
                </a:cubicBezTo>
                <a:cubicBezTo>
                  <a:pt x="973" y="555"/>
                  <a:pt x="973" y="555"/>
                  <a:pt x="973" y="555"/>
                </a:cubicBezTo>
                <a:lnTo>
                  <a:pt x="976" y="560"/>
                </a:lnTo>
                <a:close/>
                <a:moveTo>
                  <a:pt x="99" y="620"/>
                </a:moveTo>
                <a:cubicBezTo>
                  <a:pt x="110" y="626"/>
                  <a:pt x="117" y="637"/>
                  <a:pt x="121" y="649"/>
                </a:cubicBezTo>
                <a:cubicBezTo>
                  <a:pt x="124" y="662"/>
                  <a:pt x="122" y="675"/>
                  <a:pt x="115" y="686"/>
                </a:cubicBezTo>
                <a:cubicBezTo>
                  <a:pt x="108" y="697"/>
                  <a:pt x="98" y="705"/>
                  <a:pt x="85" y="709"/>
                </a:cubicBezTo>
                <a:cubicBezTo>
                  <a:pt x="81" y="710"/>
                  <a:pt x="77" y="710"/>
                  <a:pt x="73" y="710"/>
                </a:cubicBezTo>
                <a:cubicBezTo>
                  <a:pt x="65" y="710"/>
                  <a:pt x="56" y="708"/>
                  <a:pt x="49" y="704"/>
                </a:cubicBezTo>
                <a:cubicBezTo>
                  <a:pt x="43" y="702"/>
                  <a:pt x="43" y="702"/>
                  <a:pt x="43" y="702"/>
                </a:cubicBezTo>
                <a:cubicBezTo>
                  <a:pt x="44" y="700"/>
                  <a:pt x="44" y="700"/>
                  <a:pt x="44" y="700"/>
                </a:cubicBezTo>
                <a:cubicBezTo>
                  <a:pt x="35" y="694"/>
                  <a:pt x="29" y="684"/>
                  <a:pt x="26" y="673"/>
                </a:cubicBezTo>
                <a:cubicBezTo>
                  <a:pt x="23" y="662"/>
                  <a:pt x="24" y="651"/>
                  <a:pt x="29" y="641"/>
                </a:cubicBezTo>
                <a:cubicBezTo>
                  <a:pt x="29" y="641"/>
                  <a:pt x="29" y="641"/>
                  <a:pt x="29" y="641"/>
                </a:cubicBezTo>
                <a:cubicBezTo>
                  <a:pt x="34" y="632"/>
                  <a:pt x="34" y="632"/>
                  <a:pt x="34" y="632"/>
                </a:cubicBezTo>
                <a:cubicBezTo>
                  <a:pt x="34" y="632"/>
                  <a:pt x="34" y="632"/>
                  <a:pt x="34" y="632"/>
                </a:cubicBezTo>
                <a:cubicBezTo>
                  <a:pt x="41" y="623"/>
                  <a:pt x="50" y="617"/>
                  <a:pt x="61" y="614"/>
                </a:cubicBezTo>
                <a:cubicBezTo>
                  <a:pt x="65" y="613"/>
                  <a:pt x="69" y="612"/>
                  <a:pt x="73" y="612"/>
                </a:cubicBezTo>
                <a:cubicBezTo>
                  <a:pt x="75" y="612"/>
                  <a:pt x="77" y="613"/>
                  <a:pt x="79" y="613"/>
                </a:cubicBezTo>
                <a:cubicBezTo>
                  <a:pt x="80" y="613"/>
                  <a:pt x="80" y="613"/>
                  <a:pt x="80" y="613"/>
                </a:cubicBezTo>
                <a:cubicBezTo>
                  <a:pt x="94" y="617"/>
                  <a:pt x="94" y="617"/>
                  <a:pt x="94" y="617"/>
                </a:cubicBezTo>
                <a:cubicBezTo>
                  <a:pt x="94" y="617"/>
                  <a:pt x="94" y="617"/>
                  <a:pt x="94" y="617"/>
                </a:cubicBezTo>
                <a:cubicBezTo>
                  <a:pt x="99" y="619"/>
                  <a:pt x="99" y="619"/>
                  <a:pt x="99" y="619"/>
                </a:cubicBezTo>
                <a:lnTo>
                  <a:pt x="99" y="620"/>
                </a:lnTo>
                <a:close/>
                <a:moveTo>
                  <a:pt x="621" y="606"/>
                </a:moveTo>
                <a:cubicBezTo>
                  <a:pt x="625" y="629"/>
                  <a:pt x="631" y="651"/>
                  <a:pt x="637" y="672"/>
                </a:cubicBezTo>
                <a:cubicBezTo>
                  <a:pt x="638" y="676"/>
                  <a:pt x="638" y="676"/>
                  <a:pt x="638" y="676"/>
                </a:cubicBezTo>
                <a:cubicBezTo>
                  <a:pt x="634" y="678"/>
                  <a:pt x="634" y="678"/>
                  <a:pt x="634" y="678"/>
                </a:cubicBezTo>
                <a:cubicBezTo>
                  <a:pt x="597" y="692"/>
                  <a:pt x="561" y="712"/>
                  <a:pt x="530" y="730"/>
                </a:cubicBezTo>
                <a:cubicBezTo>
                  <a:pt x="526" y="732"/>
                  <a:pt x="526" y="732"/>
                  <a:pt x="526" y="732"/>
                </a:cubicBezTo>
                <a:cubicBezTo>
                  <a:pt x="524" y="729"/>
                  <a:pt x="524" y="729"/>
                  <a:pt x="524" y="729"/>
                </a:cubicBezTo>
                <a:cubicBezTo>
                  <a:pt x="496" y="699"/>
                  <a:pt x="427" y="623"/>
                  <a:pt x="369" y="587"/>
                </a:cubicBezTo>
                <a:cubicBezTo>
                  <a:pt x="374" y="578"/>
                  <a:pt x="374" y="578"/>
                  <a:pt x="374" y="578"/>
                </a:cubicBezTo>
                <a:cubicBezTo>
                  <a:pt x="420" y="601"/>
                  <a:pt x="478" y="604"/>
                  <a:pt x="523" y="604"/>
                </a:cubicBezTo>
                <a:cubicBezTo>
                  <a:pt x="549" y="604"/>
                  <a:pt x="575" y="603"/>
                  <a:pt x="601" y="602"/>
                </a:cubicBezTo>
                <a:cubicBezTo>
                  <a:pt x="620" y="601"/>
                  <a:pt x="620" y="601"/>
                  <a:pt x="620" y="601"/>
                </a:cubicBezTo>
                <a:lnTo>
                  <a:pt x="621" y="606"/>
                </a:lnTo>
                <a:close/>
                <a:moveTo>
                  <a:pt x="1116" y="656"/>
                </a:moveTo>
                <a:cubicBezTo>
                  <a:pt x="1116" y="697"/>
                  <a:pt x="1113" y="728"/>
                  <a:pt x="1109" y="755"/>
                </a:cubicBezTo>
                <a:cubicBezTo>
                  <a:pt x="1108" y="760"/>
                  <a:pt x="1108" y="760"/>
                  <a:pt x="1108" y="760"/>
                </a:cubicBezTo>
                <a:cubicBezTo>
                  <a:pt x="1103" y="759"/>
                  <a:pt x="1103" y="759"/>
                  <a:pt x="1103" y="759"/>
                </a:cubicBezTo>
                <a:cubicBezTo>
                  <a:pt x="1090" y="758"/>
                  <a:pt x="1077" y="757"/>
                  <a:pt x="1064" y="756"/>
                </a:cubicBezTo>
                <a:cubicBezTo>
                  <a:pt x="1059" y="756"/>
                  <a:pt x="1059" y="756"/>
                  <a:pt x="1059" y="756"/>
                </a:cubicBezTo>
                <a:cubicBezTo>
                  <a:pt x="1059" y="751"/>
                  <a:pt x="1059" y="751"/>
                  <a:pt x="1059" y="751"/>
                </a:cubicBezTo>
                <a:cubicBezTo>
                  <a:pt x="1061" y="726"/>
                  <a:pt x="1058" y="701"/>
                  <a:pt x="1051" y="673"/>
                </a:cubicBezTo>
                <a:cubicBezTo>
                  <a:pt x="1050" y="669"/>
                  <a:pt x="1050" y="669"/>
                  <a:pt x="1050" y="669"/>
                </a:cubicBezTo>
                <a:cubicBezTo>
                  <a:pt x="1054" y="667"/>
                  <a:pt x="1054" y="667"/>
                  <a:pt x="1054" y="667"/>
                </a:cubicBezTo>
                <a:cubicBezTo>
                  <a:pt x="1072" y="661"/>
                  <a:pt x="1090" y="656"/>
                  <a:pt x="1110" y="651"/>
                </a:cubicBezTo>
                <a:cubicBezTo>
                  <a:pt x="1116" y="649"/>
                  <a:pt x="1116" y="649"/>
                  <a:pt x="1116" y="649"/>
                </a:cubicBezTo>
                <a:lnTo>
                  <a:pt x="1116" y="656"/>
                </a:lnTo>
                <a:close/>
                <a:moveTo>
                  <a:pt x="1350" y="584"/>
                </a:moveTo>
                <a:cubicBezTo>
                  <a:pt x="1295" y="624"/>
                  <a:pt x="1257" y="697"/>
                  <a:pt x="1219" y="766"/>
                </a:cubicBezTo>
                <a:cubicBezTo>
                  <a:pt x="1211" y="783"/>
                  <a:pt x="1211" y="783"/>
                  <a:pt x="1211" y="783"/>
                </a:cubicBezTo>
                <a:cubicBezTo>
                  <a:pt x="1207" y="782"/>
                  <a:pt x="1207" y="782"/>
                  <a:pt x="1207" y="782"/>
                </a:cubicBezTo>
                <a:cubicBezTo>
                  <a:pt x="1182" y="774"/>
                  <a:pt x="1159" y="768"/>
                  <a:pt x="1136" y="764"/>
                </a:cubicBezTo>
                <a:cubicBezTo>
                  <a:pt x="1131" y="763"/>
                  <a:pt x="1131" y="763"/>
                  <a:pt x="1131" y="763"/>
                </a:cubicBezTo>
                <a:cubicBezTo>
                  <a:pt x="1132" y="758"/>
                  <a:pt x="1132" y="758"/>
                  <a:pt x="1132" y="758"/>
                </a:cubicBezTo>
                <a:cubicBezTo>
                  <a:pt x="1138" y="721"/>
                  <a:pt x="1139" y="682"/>
                  <a:pt x="1139" y="648"/>
                </a:cubicBezTo>
                <a:cubicBezTo>
                  <a:pt x="1139" y="644"/>
                  <a:pt x="1139" y="644"/>
                  <a:pt x="1139" y="644"/>
                </a:cubicBezTo>
                <a:cubicBezTo>
                  <a:pt x="1143" y="643"/>
                  <a:pt x="1143" y="643"/>
                  <a:pt x="1143" y="643"/>
                </a:cubicBezTo>
                <a:cubicBezTo>
                  <a:pt x="1174" y="636"/>
                  <a:pt x="1279" y="610"/>
                  <a:pt x="1345" y="575"/>
                </a:cubicBezTo>
                <a:lnTo>
                  <a:pt x="1350" y="584"/>
                </a:lnTo>
                <a:close/>
                <a:moveTo>
                  <a:pt x="647" y="704"/>
                </a:moveTo>
                <a:cubicBezTo>
                  <a:pt x="652" y="719"/>
                  <a:pt x="658" y="733"/>
                  <a:pt x="664" y="746"/>
                </a:cubicBezTo>
                <a:cubicBezTo>
                  <a:pt x="666" y="751"/>
                  <a:pt x="666" y="751"/>
                  <a:pt x="666" y="751"/>
                </a:cubicBezTo>
                <a:cubicBezTo>
                  <a:pt x="661" y="753"/>
                  <a:pt x="661" y="753"/>
                  <a:pt x="661" y="753"/>
                </a:cubicBezTo>
                <a:cubicBezTo>
                  <a:pt x="638" y="763"/>
                  <a:pt x="617" y="779"/>
                  <a:pt x="595" y="799"/>
                </a:cubicBezTo>
                <a:cubicBezTo>
                  <a:pt x="592" y="803"/>
                  <a:pt x="592" y="803"/>
                  <a:pt x="592" y="803"/>
                </a:cubicBezTo>
                <a:cubicBezTo>
                  <a:pt x="588" y="799"/>
                  <a:pt x="588" y="799"/>
                  <a:pt x="588" y="799"/>
                </a:cubicBezTo>
                <a:cubicBezTo>
                  <a:pt x="574" y="786"/>
                  <a:pt x="560" y="771"/>
                  <a:pt x="546" y="755"/>
                </a:cubicBezTo>
                <a:cubicBezTo>
                  <a:pt x="542" y="750"/>
                  <a:pt x="542" y="750"/>
                  <a:pt x="542" y="750"/>
                </a:cubicBezTo>
                <a:cubicBezTo>
                  <a:pt x="547" y="747"/>
                  <a:pt x="547" y="747"/>
                  <a:pt x="547" y="747"/>
                </a:cubicBezTo>
                <a:cubicBezTo>
                  <a:pt x="573" y="732"/>
                  <a:pt x="607" y="714"/>
                  <a:pt x="640" y="700"/>
                </a:cubicBezTo>
                <a:cubicBezTo>
                  <a:pt x="645" y="699"/>
                  <a:pt x="645" y="699"/>
                  <a:pt x="645" y="699"/>
                </a:cubicBezTo>
                <a:lnTo>
                  <a:pt x="647" y="704"/>
                </a:lnTo>
                <a:close/>
                <a:moveTo>
                  <a:pt x="919" y="621"/>
                </a:moveTo>
                <a:cubicBezTo>
                  <a:pt x="929" y="635"/>
                  <a:pt x="938" y="650"/>
                  <a:pt x="944" y="666"/>
                </a:cubicBezTo>
                <a:cubicBezTo>
                  <a:pt x="946" y="673"/>
                  <a:pt x="949" y="681"/>
                  <a:pt x="951" y="687"/>
                </a:cubicBezTo>
                <a:cubicBezTo>
                  <a:pt x="951" y="691"/>
                  <a:pt x="951" y="691"/>
                  <a:pt x="951" y="691"/>
                </a:cubicBezTo>
                <a:cubicBezTo>
                  <a:pt x="948" y="692"/>
                  <a:pt x="948" y="692"/>
                  <a:pt x="948" y="692"/>
                </a:cubicBezTo>
                <a:cubicBezTo>
                  <a:pt x="901" y="725"/>
                  <a:pt x="870" y="764"/>
                  <a:pt x="858" y="810"/>
                </a:cubicBezTo>
                <a:cubicBezTo>
                  <a:pt x="848" y="810"/>
                  <a:pt x="848" y="810"/>
                  <a:pt x="848" y="810"/>
                </a:cubicBezTo>
                <a:cubicBezTo>
                  <a:pt x="839" y="770"/>
                  <a:pt x="844" y="705"/>
                  <a:pt x="911" y="620"/>
                </a:cubicBezTo>
                <a:cubicBezTo>
                  <a:pt x="915" y="615"/>
                  <a:pt x="915" y="615"/>
                  <a:pt x="915" y="615"/>
                </a:cubicBezTo>
                <a:lnTo>
                  <a:pt x="919" y="621"/>
                </a:lnTo>
                <a:close/>
                <a:moveTo>
                  <a:pt x="1029" y="683"/>
                </a:moveTo>
                <a:cubicBezTo>
                  <a:pt x="1036" y="708"/>
                  <a:pt x="1038" y="730"/>
                  <a:pt x="1036" y="752"/>
                </a:cubicBezTo>
                <a:cubicBezTo>
                  <a:pt x="1035" y="756"/>
                  <a:pt x="1035" y="756"/>
                  <a:pt x="1035" y="756"/>
                </a:cubicBezTo>
                <a:cubicBezTo>
                  <a:pt x="1031" y="757"/>
                  <a:pt x="1031" y="757"/>
                  <a:pt x="1031" y="757"/>
                </a:cubicBezTo>
                <a:cubicBezTo>
                  <a:pt x="972" y="761"/>
                  <a:pt x="924" y="780"/>
                  <a:pt x="890" y="814"/>
                </a:cubicBezTo>
                <a:cubicBezTo>
                  <a:pt x="882" y="809"/>
                  <a:pt x="882" y="809"/>
                  <a:pt x="882" y="809"/>
                </a:cubicBezTo>
                <a:cubicBezTo>
                  <a:pt x="894" y="772"/>
                  <a:pt x="928" y="719"/>
                  <a:pt x="1022" y="679"/>
                </a:cubicBezTo>
                <a:cubicBezTo>
                  <a:pt x="1028" y="677"/>
                  <a:pt x="1028" y="677"/>
                  <a:pt x="1028" y="677"/>
                </a:cubicBezTo>
                <a:lnTo>
                  <a:pt x="1029" y="683"/>
                </a:lnTo>
                <a:close/>
                <a:moveTo>
                  <a:pt x="789" y="611"/>
                </a:moveTo>
                <a:cubicBezTo>
                  <a:pt x="817" y="619"/>
                  <a:pt x="841" y="630"/>
                  <a:pt x="860" y="645"/>
                </a:cubicBezTo>
                <a:cubicBezTo>
                  <a:pt x="864" y="648"/>
                  <a:pt x="864" y="648"/>
                  <a:pt x="864" y="648"/>
                </a:cubicBezTo>
                <a:cubicBezTo>
                  <a:pt x="861" y="652"/>
                  <a:pt x="861" y="652"/>
                  <a:pt x="861" y="652"/>
                </a:cubicBezTo>
                <a:cubicBezTo>
                  <a:pt x="816" y="726"/>
                  <a:pt x="818" y="786"/>
                  <a:pt x="827" y="822"/>
                </a:cubicBezTo>
                <a:cubicBezTo>
                  <a:pt x="818" y="827"/>
                  <a:pt x="818" y="827"/>
                  <a:pt x="818" y="827"/>
                </a:cubicBezTo>
                <a:cubicBezTo>
                  <a:pt x="790" y="794"/>
                  <a:pt x="761" y="731"/>
                  <a:pt x="783" y="615"/>
                </a:cubicBezTo>
                <a:cubicBezTo>
                  <a:pt x="784" y="610"/>
                  <a:pt x="784" y="610"/>
                  <a:pt x="784" y="610"/>
                </a:cubicBezTo>
                <a:lnTo>
                  <a:pt x="789" y="611"/>
                </a:lnTo>
                <a:close/>
                <a:moveTo>
                  <a:pt x="1464" y="570"/>
                </a:moveTo>
                <a:cubicBezTo>
                  <a:pt x="1490" y="570"/>
                  <a:pt x="1514" y="577"/>
                  <a:pt x="1534" y="591"/>
                </a:cubicBezTo>
                <a:cubicBezTo>
                  <a:pt x="1556" y="607"/>
                  <a:pt x="1572" y="630"/>
                  <a:pt x="1579" y="658"/>
                </a:cubicBezTo>
                <a:cubicBezTo>
                  <a:pt x="1581" y="666"/>
                  <a:pt x="1583" y="674"/>
                  <a:pt x="1583" y="682"/>
                </a:cubicBezTo>
                <a:cubicBezTo>
                  <a:pt x="1587" y="718"/>
                  <a:pt x="1577" y="751"/>
                  <a:pt x="1555" y="777"/>
                </a:cubicBezTo>
                <a:cubicBezTo>
                  <a:pt x="1532" y="803"/>
                  <a:pt x="1498" y="820"/>
                  <a:pt x="1460" y="826"/>
                </a:cubicBezTo>
                <a:cubicBezTo>
                  <a:pt x="1453" y="827"/>
                  <a:pt x="1444" y="827"/>
                  <a:pt x="1435" y="827"/>
                </a:cubicBezTo>
                <a:cubicBezTo>
                  <a:pt x="1372" y="827"/>
                  <a:pt x="1277" y="802"/>
                  <a:pt x="1239" y="791"/>
                </a:cubicBezTo>
                <a:cubicBezTo>
                  <a:pt x="1233" y="790"/>
                  <a:pt x="1233" y="790"/>
                  <a:pt x="1233" y="790"/>
                </a:cubicBezTo>
                <a:cubicBezTo>
                  <a:pt x="1240" y="777"/>
                  <a:pt x="1240" y="777"/>
                  <a:pt x="1240" y="777"/>
                </a:cubicBezTo>
                <a:cubicBezTo>
                  <a:pt x="1288" y="687"/>
                  <a:pt x="1338" y="594"/>
                  <a:pt x="1423" y="576"/>
                </a:cubicBezTo>
                <a:cubicBezTo>
                  <a:pt x="1423" y="576"/>
                  <a:pt x="1423" y="576"/>
                  <a:pt x="1423" y="576"/>
                </a:cubicBezTo>
                <a:cubicBezTo>
                  <a:pt x="1432" y="573"/>
                  <a:pt x="1442" y="572"/>
                  <a:pt x="1451" y="571"/>
                </a:cubicBezTo>
                <a:cubicBezTo>
                  <a:pt x="1455" y="570"/>
                  <a:pt x="1460" y="570"/>
                  <a:pt x="1464" y="570"/>
                </a:cubicBezTo>
                <a:moveTo>
                  <a:pt x="271" y="581"/>
                </a:moveTo>
                <a:cubicBezTo>
                  <a:pt x="293" y="581"/>
                  <a:pt x="316" y="587"/>
                  <a:pt x="338" y="596"/>
                </a:cubicBezTo>
                <a:cubicBezTo>
                  <a:pt x="392" y="621"/>
                  <a:pt x="471" y="705"/>
                  <a:pt x="502" y="740"/>
                </a:cubicBezTo>
                <a:cubicBezTo>
                  <a:pt x="506" y="744"/>
                  <a:pt x="506" y="744"/>
                  <a:pt x="506" y="744"/>
                </a:cubicBezTo>
                <a:cubicBezTo>
                  <a:pt x="497" y="750"/>
                  <a:pt x="497" y="750"/>
                  <a:pt x="497" y="750"/>
                </a:cubicBezTo>
                <a:cubicBezTo>
                  <a:pt x="426" y="792"/>
                  <a:pt x="352" y="836"/>
                  <a:pt x="284" y="836"/>
                </a:cubicBezTo>
                <a:cubicBezTo>
                  <a:pt x="284" y="836"/>
                  <a:pt x="284" y="836"/>
                  <a:pt x="284" y="836"/>
                </a:cubicBezTo>
                <a:cubicBezTo>
                  <a:pt x="267" y="836"/>
                  <a:pt x="250" y="833"/>
                  <a:pt x="235" y="827"/>
                </a:cubicBezTo>
                <a:cubicBezTo>
                  <a:pt x="234" y="827"/>
                  <a:pt x="234" y="827"/>
                  <a:pt x="234" y="827"/>
                </a:cubicBezTo>
                <a:cubicBezTo>
                  <a:pt x="225" y="824"/>
                  <a:pt x="217" y="821"/>
                  <a:pt x="208" y="816"/>
                </a:cubicBezTo>
                <a:cubicBezTo>
                  <a:pt x="181" y="802"/>
                  <a:pt x="160" y="781"/>
                  <a:pt x="149" y="755"/>
                </a:cubicBezTo>
                <a:cubicBezTo>
                  <a:pt x="139" y="729"/>
                  <a:pt x="138" y="701"/>
                  <a:pt x="147" y="674"/>
                </a:cubicBezTo>
                <a:cubicBezTo>
                  <a:pt x="149" y="666"/>
                  <a:pt x="152" y="659"/>
                  <a:pt x="156" y="651"/>
                </a:cubicBezTo>
                <a:cubicBezTo>
                  <a:pt x="173" y="619"/>
                  <a:pt x="199" y="597"/>
                  <a:pt x="231" y="587"/>
                </a:cubicBezTo>
                <a:cubicBezTo>
                  <a:pt x="244" y="583"/>
                  <a:pt x="257" y="581"/>
                  <a:pt x="271" y="581"/>
                </a:cubicBezTo>
                <a:moveTo>
                  <a:pt x="1053" y="779"/>
                </a:moveTo>
                <a:cubicBezTo>
                  <a:pt x="1067" y="779"/>
                  <a:pt x="1082" y="780"/>
                  <a:pt x="1097" y="782"/>
                </a:cubicBezTo>
                <a:cubicBezTo>
                  <a:pt x="1103" y="782"/>
                  <a:pt x="1103" y="782"/>
                  <a:pt x="1103" y="782"/>
                </a:cubicBezTo>
                <a:cubicBezTo>
                  <a:pt x="1102" y="788"/>
                  <a:pt x="1102" y="788"/>
                  <a:pt x="1102" y="788"/>
                </a:cubicBezTo>
                <a:cubicBezTo>
                  <a:pt x="1095" y="813"/>
                  <a:pt x="1086" y="834"/>
                  <a:pt x="1073" y="852"/>
                </a:cubicBezTo>
                <a:cubicBezTo>
                  <a:pt x="1071" y="855"/>
                  <a:pt x="1071" y="855"/>
                  <a:pt x="1071" y="855"/>
                </a:cubicBezTo>
                <a:cubicBezTo>
                  <a:pt x="1067" y="853"/>
                  <a:pt x="1067" y="853"/>
                  <a:pt x="1067" y="853"/>
                </a:cubicBezTo>
                <a:cubicBezTo>
                  <a:pt x="1032" y="836"/>
                  <a:pt x="997" y="828"/>
                  <a:pt x="964" y="828"/>
                </a:cubicBezTo>
                <a:cubicBezTo>
                  <a:pt x="948" y="828"/>
                  <a:pt x="932" y="830"/>
                  <a:pt x="916" y="834"/>
                </a:cubicBezTo>
                <a:cubicBezTo>
                  <a:pt x="911" y="826"/>
                  <a:pt x="911" y="826"/>
                  <a:pt x="911" y="826"/>
                </a:cubicBezTo>
                <a:cubicBezTo>
                  <a:pt x="945" y="795"/>
                  <a:pt x="993" y="779"/>
                  <a:pt x="1053" y="779"/>
                </a:cubicBezTo>
                <a:moveTo>
                  <a:pt x="1674" y="684"/>
                </a:moveTo>
                <a:cubicBezTo>
                  <a:pt x="1685" y="733"/>
                  <a:pt x="1692" y="783"/>
                  <a:pt x="1694" y="833"/>
                </a:cubicBezTo>
                <a:cubicBezTo>
                  <a:pt x="1694" y="839"/>
                  <a:pt x="1694" y="845"/>
                  <a:pt x="1694" y="850"/>
                </a:cubicBezTo>
                <a:cubicBezTo>
                  <a:pt x="1695" y="856"/>
                  <a:pt x="1695" y="856"/>
                  <a:pt x="1695" y="856"/>
                </a:cubicBezTo>
                <a:cubicBezTo>
                  <a:pt x="1481" y="856"/>
                  <a:pt x="1481" y="856"/>
                  <a:pt x="1481" y="856"/>
                </a:cubicBezTo>
                <a:cubicBezTo>
                  <a:pt x="1480" y="846"/>
                  <a:pt x="1480" y="846"/>
                  <a:pt x="1480" y="846"/>
                </a:cubicBezTo>
                <a:cubicBezTo>
                  <a:pt x="1517" y="837"/>
                  <a:pt x="1549" y="818"/>
                  <a:pt x="1572" y="792"/>
                </a:cubicBezTo>
                <a:cubicBezTo>
                  <a:pt x="1598" y="761"/>
                  <a:pt x="1610" y="723"/>
                  <a:pt x="1607" y="680"/>
                </a:cubicBezTo>
                <a:cubicBezTo>
                  <a:pt x="1606" y="678"/>
                  <a:pt x="1606" y="677"/>
                  <a:pt x="1606" y="675"/>
                </a:cubicBezTo>
                <a:cubicBezTo>
                  <a:pt x="1605" y="664"/>
                  <a:pt x="1605" y="664"/>
                  <a:pt x="1605" y="664"/>
                </a:cubicBezTo>
                <a:cubicBezTo>
                  <a:pt x="1614" y="670"/>
                  <a:pt x="1614" y="670"/>
                  <a:pt x="1614" y="670"/>
                </a:cubicBezTo>
                <a:cubicBezTo>
                  <a:pt x="1626" y="678"/>
                  <a:pt x="1639" y="682"/>
                  <a:pt x="1653" y="682"/>
                </a:cubicBezTo>
                <a:cubicBezTo>
                  <a:pt x="1654" y="682"/>
                  <a:pt x="1656" y="681"/>
                  <a:pt x="1656" y="681"/>
                </a:cubicBezTo>
                <a:cubicBezTo>
                  <a:pt x="1660" y="681"/>
                  <a:pt x="1664" y="681"/>
                  <a:pt x="1668" y="680"/>
                </a:cubicBezTo>
                <a:cubicBezTo>
                  <a:pt x="1673" y="679"/>
                  <a:pt x="1673" y="679"/>
                  <a:pt x="1673" y="679"/>
                </a:cubicBezTo>
                <a:lnTo>
                  <a:pt x="1674" y="684"/>
                </a:lnTo>
                <a:close/>
                <a:moveTo>
                  <a:pt x="731" y="681"/>
                </a:moveTo>
                <a:cubicBezTo>
                  <a:pt x="736" y="681"/>
                  <a:pt x="742" y="681"/>
                  <a:pt x="747" y="682"/>
                </a:cubicBezTo>
                <a:cubicBezTo>
                  <a:pt x="752" y="682"/>
                  <a:pt x="752" y="682"/>
                  <a:pt x="752" y="682"/>
                </a:cubicBezTo>
                <a:cubicBezTo>
                  <a:pt x="752" y="687"/>
                  <a:pt x="752" y="687"/>
                  <a:pt x="752" y="687"/>
                </a:cubicBezTo>
                <a:cubicBezTo>
                  <a:pt x="751" y="772"/>
                  <a:pt x="781" y="821"/>
                  <a:pt x="806" y="848"/>
                </a:cubicBezTo>
                <a:cubicBezTo>
                  <a:pt x="801" y="856"/>
                  <a:pt x="801" y="856"/>
                  <a:pt x="801" y="856"/>
                </a:cubicBezTo>
                <a:cubicBezTo>
                  <a:pt x="761" y="842"/>
                  <a:pt x="706" y="803"/>
                  <a:pt x="669" y="696"/>
                </a:cubicBezTo>
                <a:cubicBezTo>
                  <a:pt x="667" y="691"/>
                  <a:pt x="667" y="691"/>
                  <a:pt x="667" y="691"/>
                </a:cubicBezTo>
                <a:cubicBezTo>
                  <a:pt x="672" y="690"/>
                  <a:pt x="672" y="690"/>
                  <a:pt x="672" y="690"/>
                </a:cubicBezTo>
                <a:cubicBezTo>
                  <a:pt x="693" y="684"/>
                  <a:pt x="712" y="681"/>
                  <a:pt x="731" y="681"/>
                </a:cubicBezTo>
                <a:moveTo>
                  <a:pt x="119" y="726"/>
                </a:moveTo>
                <a:cubicBezTo>
                  <a:pt x="120" y="739"/>
                  <a:pt x="123" y="752"/>
                  <a:pt x="128" y="764"/>
                </a:cubicBezTo>
                <a:cubicBezTo>
                  <a:pt x="141" y="795"/>
                  <a:pt x="165" y="820"/>
                  <a:pt x="198" y="837"/>
                </a:cubicBezTo>
                <a:cubicBezTo>
                  <a:pt x="205" y="841"/>
                  <a:pt x="213" y="844"/>
                  <a:pt x="221" y="847"/>
                </a:cubicBezTo>
                <a:cubicBezTo>
                  <a:pt x="219" y="857"/>
                  <a:pt x="219" y="857"/>
                  <a:pt x="219" y="857"/>
                </a:cubicBezTo>
                <a:cubicBezTo>
                  <a:pt x="51" y="856"/>
                  <a:pt x="51" y="856"/>
                  <a:pt x="51" y="856"/>
                </a:cubicBezTo>
                <a:cubicBezTo>
                  <a:pt x="51" y="851"/>
                  <a:pt x="51" y="851"/>
                  <a:pt x="51" y="851"/>
                </a:cubicBezTo>
                <a:cubicBezTo>
                  <a:pt x="52" y="813"/>
                  <a:pt x="56" y="775"/>
                  <a:pt x="62" y="737"/>
                </a:cubicBezTo>
                <a:cubicBezTo>
                  <a:pt x="62" y="733"/>
                  <a:pt x="62" y="733"/>
                  <a:pt x="62" y="733"/>
                </a:cubicBezTo>
                <a:cubicBezTo>
                  <a:pt x="67" y="733"/>
                  <a:pt x="67" y="733"/>
                  <a:pt x="67" y="733"/>
                </a:cubicBezTo>
                <a:cubicBezTo>
                  <a:pt x="69" y="733"/>
                  <a:pt x="71" y="733"/>
                  <a:pt x="73" y="733"/>
                </a:cubicBezTo>
                <a:cubicBezTo>
                  <a:pt x="79" y="733"/>
                  <a:pt x="85" y="732"/>
                  <a:pt x="91" y="731"/>
                </a:cubicBezTo>
                <a:cubicBezTo>
                  <a:pt x="98" y="729"/>
                  <a:pt x="105" y="726"/>
                  <a:pt x="111" y="723"/>
                </a:cubicBezTo>
                <a:cubicBezTo>
                  <a:pt x="118" y="718"/>
                  <a:pt x="118" y="718"/>
                  <a:pt x="118" y="718"/>
                </a:cubicBezTo>
                <a:lnTo>
                  <a:pt x="119" y="726"/>
                </a:lnTo>
                <a:close/>
                <a:moveTo>
                  <a:pt x="679" y="776"/>
                </a:moveTo>
                <a:cubicBezTo>
                  <a:pt x="711" y="831"/>
                  <a:pt x="752" y="866"/>
                  <a:pt x="801" y="880"/>
                </a:cubicBezTo>
                <a:cubicBezTo>
                  <a:pt x="801" y="890"/>
                  <a:pt x="801" y="890"/>
                  <a:pt x="801" y="890"/>
                </a:cubicBezTo>
                <a:cubicBezTo>
                  <a:pt x="792" y="892"/>
                  <a:pt x="783" y="893"/>
                  <a:pt x="774" y="893"/>
                </a:cubicBezTo>
                <a:cubicBezTo>
                  <a:pt x="723" y="893"/>
                  <a:pt x="669" y="869"/>
                  <a:pt x="613" y="822"/>
                </a:cubicBezTo>
                <a:cubicBezTo>
                  <a:pt x="609" y="818"/>
                  <a:pt x="609" y="818"/>
                  <a:pt x="609" y="818"/>
                </a:cubicBezTo>
                <a:cubicBezTo>
                  <a:pt x="613" y="814"/>
                  <a:pt x="613" y="814"/>
                  <a:pt x="613" y="814"/>
                </a:cubicBezTo>
                <a:cubicBezTo>
                  <a:pt x="633" y="796"/>
                  <a:pt x="652" y="782"/>
                  <a:pt x="673" y="773"/>
                </a:cubicBezTo>
                <a:cubicBezTo>
                  <a:pt x="677" y="772"/>
                  <a:pt x="677" y="772"/>
                  <a:pt x="677" y="772"/>
                </a:cubicBezTo>
                <a:lnTo>
                  <a:pt x="679" y="776"/>
                </a:lnTo>
                <a:close/>
                <a:moveTo>
                  <a:pt x="1131" y="787"/>
                </a:moveTo>
                <a:cubicBezTo>
                  <a:pt x="1151" y="790"/>
                  <a:pt x="1172" y="795"/>
                  <a:pt x="1193" y="802"/>
                </a:cubicBezTo>
                <a:cubicBezTo>
                  <a:pt x="1199" y="803"/>
                  <a:pt x="1199" y="803"/>
                  <a:pt x="1199" y="803"/>
                </a:cubicBezTo>
                <a:cubicBezTo>
                  <a:pt x="1196" y="809"/>
                  <a:pt x="1196" y="809"/>
                  <a:pt x="1196" y="809"/>
                </a:cubicBezTo>
                <a:cubicBezTo>
                  <a:pt x="1182" y="834"/>
                  <a:pt x="1164" y="867"/>
                  <a:pt x="1142" y="895"/>
                </a:cubicBezTo>
                <a:cubicBezTo>
                  <a:pt x="1139" y="899"/>
                  <a:pt x="1139" y="899"/>
                  <a:pt x="1139" y="899"/>
                </a:cubicBezTo>
                <a:cubicBezTo>
                  <a:pt x="1135" y="896"/>
                  <a:pt x="1135" y="896"/>
                  <a:pt x="1135" y="896"/>
                </a:cubicBezTo>
                <a:cubicBezTo>
                  <a:pt x="1122" y="886"/>
                  <a:pt x="1109" y="877"/>
                  <a:pt x="1096" y="869"/>
                </a:cubicBezTo>
                <a:cubicBezTo>
                  <a:pt x="1091" y="866"/>
                  <a:pt x="1091" y="866"/>
                  <a:pt x="1091" y="866"/>
                </a:cubicBezTo>
                <a:cubicBezTo>
                  <a:pt x="1094" y="862"/>
                  <a:pt x="1094" y="862"/>
                  <a:pt x="1094" y="862"/>
                </a:cubicBezTo>
                <a:cubicBezTo>
                  <a:pt x="1108" y="841"/>
                  <a:pt x="1118" y="818"/>
                  <a:pt x="1125" y="791"/>
                </a:cubicBezTo>
                <a:cubicBezTo>
                  <a:pt x="1126" y="786"/>
                  <a:pt x="1126" y="786"/>
                  <a:pt x="1126" y="786"/>
                </a:cubicBezTo>
                <a:lnTo>
                  <a:pt x="1131" y="787"/>
                </a:lnTo>
                <a:close/>
                <a:moveTo>
                  <a:pt x="524" y="766"/>
                </a:moveTo>
                <a:cubicBezTo>
                  <a:pt x="540" y="784"/>
                  <a:pt x="557" y="801"/>
                  <a:pt x="572" y="816"/>
                </a:cubicBezTo>
                <a:cubicBezTo>
                  <a:pt x="576" y="820"/>
                  <a:pt x="576" y="820"/>
                  <a:pt x="576" y="820"/>
                </a:cubicBezTo>
                <a:cubicBezTo>
                  <a:pt x="573" y="823"/>
                  <a:pt x="573" y="823"/>
                  <a:pt x="573" y="823"/>
                </a:cubicBezTo>
                <a:cubicBezTo>
                  <a:pt x="548" y="853"/>
                  <a:pt x="526" y="887"/>
                  <a:pt x="508" y="916"/>
                </a:cubicBezTo>
                <a:cubicBezTo>
                  <a:pt x="506" y="920"/>
                  <a:pt x="506" y="920"/>
                  <a:pt x="506" y="920"/>
                </a:cubicBezTo>
                <a:cubicBezTo>
                  <a:pt x="502" y="918"/>
                  <a:pt x="502" y="918"/>
                  <a:pt x="502" y="918"/>
                </a:cubicBezTo>
                <a:cubicBezTo>
                  <a:pt x="464" y="905"/>
                  <a:pt x="367" y="874"/>
                  <a:pt x="297" y="869"/>
                </a:cubicBezTo>
                <a:cubicBezTo>
                  <a:pt x="297" y="859"/>
                  <a:pt x="297" y="859"/>
                  <a:pt x="297" y="859"/>
                </a:cubicBezTo>
                <a:cubicBezTo>
                  <a:pt x="366" y="855"/>
                  <a:pt x="439" y="811"/>
                  <a:pt x="509" y="770"/>
                </a:cubicBezTo>
                <a:cubicBezTo>
                  <a:pt x="522" y="762"/>
                  <a:pt x="522" y="762"/>
                  <a:pt x="522" y="762"/>
                </a:cubicBezTo>
                <a:lnTo>
                  <a:pt x="524" y="766"/>
                </a:lnTo>
                <a:close/>
                <a:moveTo>
                  <a:pt x="597" y="839"/>
                </a:moveTo>
                <a:cubicBezTo>
                  <a:pt x="608" y="848"/>
                  <a:pt x="620" y="857"/>
                  <a:pt x="631" y="865"/>
                </a:cubicBezTo>
                <a:cubicBezTo>
                  <a:pt x="636" y="868"/>
                  <a:pt x="636" y="868"/>
                  <a:pt x="636" y="868"/>
                </a:cubicBezTo>
                <a:cubicBezTo>
                  <a:pt x="632" y="872"/>
                  <a:pt x="632" y="872"/>
                  <a:pt x="632" y="872"/>
                </a:cubicBezTo>
                <a:cubicBezTo>
                  <a:pt x="616" y="892"/>
                  <a:pt x="604" y="915"/>
                  <a:pt x="595" y="943"/>
                </a:cubicBezTo>
                <a:cubicBezTo>
                  <a:pt x="593" y="947"/>
                  <a:pt x="593" y="947"/>
                  <a:pt x="593" y="947"/>
                </a:cubicBezTo>
                <a:cubicBezTo>
                  <a:pt x="589" y="946"/>
                  <a:pt x="589" y="946"/>
                  <a:pt x="589" y="946"/>
                </a:cubicBezTo>
                <a:cubicBezTo>
                  <a:pt x="571" y="942"/>
                  <a:pt x="553" y="936"/>
                  <a:pt x="534" y="930"/>
                </a:cubicBezTo>
                <a:cubicBezTo>
                  <a:pt x="528" y="928"/>
                  <a:pt x="528" y="928"/>
                  <a:pt x="528" y="928"/>
                </a:cubicBezTo>
                <a:cubicBezTo>
                  <a:pt x="531" y="922"/>
                  <a:pt x="531" y="922"/>
                  <a:pt x="531" y="922"/>
                </a:cubicBezTo>
                <a:cubicBezTo>
                  <a:pt x="546" y="898"/>
                  <a:pt x="567" y="866"/>
                  <a:pt x="590" y="839"/>
                </a:cubicBezTo>
                <a:cubicBezTo>
                  <a:pt x="593" y="835"/>
                  <a:pt x="593" y="835"/>
                  <a:pt x="593" y="835"/>
                </a:cubicBezTo>
                <a:lnTo>
                  <a:pt x="597" y="839"/>
                </a:lnTo>
                <a:close/>
                <a:moveTo>
                  <a:pt x="817" y="920"/>
                </a:moveTo>
                <a:cubicBezTo>
                  <a:pt x="785" y="947"/>
                  <a:pt x="742" y="960"/>
                  <a:pt x="689" y="960"/>
                </a:cubicBezTo>
                <a:cubicBezTo>
                  <a:pt x="668" y="960"/>
                  <a:pt x="646" y="958"/>
                  <a:pt x="622" y="953"/>
                </a:cubicBezTo>
                <a:cubicBezTo>
                  <a:pt x="616" y="952"/>
                  <a:pt x="616" y="952"/>
                  <a:pt x="616" y="952"/>
                </a:cubicBezTo>
                <a:cubicBezTo>
                  <a:pt x="618" y="947"/>
                  <a:pt x="618" y="947"/>
                  <a:pt x="618" y="947"/>
                </a:cubicBezTo>
                <a:cubicBezTo>
                  <a:pt x="627" y="922"/>
                  <a:pt x="638" y="901"/>
                  <a:pt x="653" y="884"/>
                </a:cubicBezTo>
                <a:cubicBezTo>
                  <a:pt x="656" y="880"/>
                  <a:pt x="656" y="880"/>
                  <a:pt x="656" y="880"/>
                </a:cubicBezTo>
                <a:cubicBezTo>
                  <a:pt x="659" y="883"/>
                  <a:pt x="659" y="883"/>
                  <a:pt x="659" y="883"/>
                </a:cubicBezTo>
                <a:cubicBezTo>
                  <a:pt x="698" y="904"/>
                  <a:pt x="737" y="915"/>
                  <a:pt x="773" y="915"/>
                </a:cubicBezTo>
                <a:cubicBezTo>
                  <a:pt x="787" y="915"/>
                  <a:pt x="800" y="914"/>
                  <a:pt x="812" y="911"/>
                </a:cubicBezTo>
                <a:lnTo>
                  <a:pt x="817" y="920"/>
                </a:lnTo>
                <a:close/>
                <a:moveTo>
                  <a:pt x="1226" y="812"/>
                </a:moveTo>
                <a:cubicBezTo>
                  <a:pt x="1264" y="823"/>
                  <a:pt x="1360" y="849"/>
                  <a:pt x="1431" y="850"/>
                </a:cubicBezTo>
                <a:cubicBezTo>
                  <a:pt x="1431" y="860"/>
                  <a:pt x="1431" y="860"/>
                  <a:pt x="1431" y="860"/>
                </a:cubicBezTo>
                <a:cubicBezTo>
                  <a:pt x="1363" y="869"/>
                  <a:pt x="1294" y="913"/>
                  <a:pt x="1226" y="956"/>
                </a:cubicBezTo>
                <a:cubicBezTo>
                  <a:pt x="1211" y="965"/>
                  <a:pt x="1211" y="965"/>
                  <a:pt x="1211" y="965"/>
                </a:cubicBezTo>
                <a:cubicBezTo>
                  <a:pt x="1208" y="962"/>
                  <a:pt x="1208" y="962"/>
                  <a:pt x="1208" y="962"/>
                </a:cubicBezTo>
                <a:cubicBezTo>
                  <a:pt x="1192" y="946"/>
                  <a:pt x="1176" y="930"/>
                  <a:pt x="1160" y="917"/>
                </a:cubicBezTo>
                <a:cubicBezTo>
                  <a:pt x="1157" y="913"/>
                  <a:pt x="1157" y="913"/>
                  <a:pt x="1157" y="913"/>
                </a:cubicBezTo>
                <a:cubicBezTo>
                  <a:pt x="1160" y="910"/>
                  <a:pt x="1160" y="910"/>
                  <a:pt x="1160" y="910"/>
                </a:cubicBezTo>
                <a:cubicBezTo>
                  <a:pt x="1183" y="879"/>
                  <a:pt x="1203" y="844"/>
                  <a:pt x="1220" y="814"/>
                </a:cubicBezTo>
                <a:cubicBezTo>
                  <a:pt x="1222" y="810"/>
                  <a:pt x="1222" y="810"/>
                  <a:pt x="1222" y="810"/>
                </a:cubicBezTo>
                <a:lnTo>
                  <a:pt x="1226" y="812"/>
                </a:lnTo>
                <a:close/>
                <a:moveTo>
                  <a:pt x="964" y="851"/>
                </a:moveTo>
                <a:cubicBezTo>
                  <a:pt x="1013" y="851"/>
                  <a:pt x="1065" y="872"/>
                  <a:pt x="1119" y="913"/>
                </a:cubicBezTo>
                <a:cubicBezTo>
                  <a:pt x="1124" y="916"/>
                  <a:pt x="1124" y="916"/>
                  <a:pt x="1124" y="916"/>
                </a:cubicBezTo>
                <a:cubicBezTo>
                  <a:pt x="1120" y="921"/>
                  <a:pt x="1120" y="921"/>
                  <a:pt x="1120" y="921"/>
                </a:cubicBezTo>
                <a:cubicBezTo>
                  <a:pt x="1101" y="940"/>
                  <a:pt x="1083" y="954"/>
                  <a:pt x="1062" y="964"/>
                </a:cubicBezTo>
                <a:cubicBezTo>
                  <a:pt x="1058" y="966"/>
                  <a:pt x="1058" y="966"/>
                  <a:pt x="1058" y="966"/>
                </a:cubicBezTo>
                <a:cubicBezTo>
                  <a:pt x="1056" y="963"/>
                  <a:pt x="1056" y="963"/>
                  <a:pt x="1056" y="963"/>
                </a:cubicBezTo>
                <a:cubicBezTo>
                  <a:pt x="1021" y="910"/>
                  <a:pt x="979" y="877"/>
                  <a:pt x="929" y="865"/>
                </a:cubicBezTo>
                <a:cubicBezTo>
                  <a:pt x="929" y="855"/>
                  <a:pt x="929" y="855"/>
                  <a:pt x="929" y="855"/>
                </a:cubicBezTo>
                <a:cubicBezTo>
                  <a:pt x="941" y="852"/>
                  <a:pt x="952" y="851"/>
                  <a:pt x="964" y="851"/>
                </a:cubicBezTo>
                <a:moveTo>
                  <a:pt x="1674" y="989"/>
                </a:moveTo>
                <a:cubicBezTo>
                  <a:pt x="1667" y="989"/>
                  <a:pt x="1661" y="990"/>
                  <a:pt x="1654" y="992"/>
                </a:cubicBezTo>
                <a:cubicBezTo>
                  <a:pt x="1645" y="995"/>
                  <a:pt x="1636" y="999"/>
                  <a:pt x="1629" y="1005"/>
                </a:cubicBezTo>
                <a:cubicBezTo>
                  <a:pt x="1621" y="1012"/>
                  <a:pt x="1621" y="1012"/>
                  <a:pt x="1621" y="1012"/>
                </a:cubicBezTo>
                <a:cubicBezTo>
                  <a:pt x="1620" y="1002"/>
                  <a:pt x="1620" y="1002"/>
                  <a:pt x="1620" y="1002"/>
                </a:cubicBezTo>
                <a:cubicBezTo>
                  <a:pt x="1620" y="983"/>
                  <a:pt x="1615" y="964"/>
                  <a:pt x="1607" y="947"/>
                </a:cubicBezTo>
                <a:cubicBezTo>
                  <a:pt x="1596" y="924"/>
                  <a:pt x="1578" y="903"/>
                  <a:pt x="1554" y="888"/>
                </a:cubicBezTo>
                <a:cubicBezTo>
                  <a:pt x="1539" y="879"/>
                  <a:pt x="1539" y="879"/>
                  <a:pt x="1539" y="879"/>
                </a:cubicBezTo>
                <a:cubicBezTo>
                  <a:pt x="1695" y="879"/>
                  <a:pt x="1695" y="879"/>
                  <a:pt x="1695" y="879"/>
                </a:cubicBezTo>
                <a:cubicBezTo>
                  <a:pt x="1694" y="884"/>
                  <a:pt x="1694" y="884"/>
                  <a:pt x="1694" y="884"/>
                </a:cubicBezTo>
                <a:cubicBezTo>
                  <a:pt x="1694" y="918"/>
                  <a:pt x="1691" y="952"/>
                  <a:pt x="1686" y="985"/>
                </a:cubicBezTo>
                <a:cubicBezTo>
                  <a:pt x="1685" y="990"/>
                  <a:pt x="1685" y="990"/>
                  <a:pt x="1685" y="990"/>
                </a:cubicBezTo>
                <a:cubicBezTo>
                  <a:pt x="1680" y="990"/>
                  <a:pt x="1680" y="990"/>
                  <a:pt x="1680" y="990"/>
                </a:cubicBezTo>
                <a:cubicBezTo>
                  <a:pt x="1678" y="990"/>
                  <a:pt x="1676" y="989"/>
                  <a:pt x="1674" y="989"/>
                </a:cubicBezTo>
                <a:moveTo>
                  <a:pt x="194" y="880"/>
                </a:moveTo>
                <a:cubicBezTo>
                  <a:pt x="197" y="890"/>
                  <a:pt x="197" y="890"/>
                  <a:pt x="197" y="890"/>
                </a:cubicBezTo>
                <a:cubicBezTo>
                  <a:pt x="181" y="898"/>
                  <a:pt x="167" y="909"/>
                  <a:pt x="155" y="921"/>
                </a:cubicBezTo>
                <a:cubicBezTo>
                  <a:pt x="132" y="946"/>
                  <a:pt x="118" y="978"/>
                  <a:pt x="116" y="1013"/>
                </a:cubicBezTo>
                <a:cubicBezTo>
                  <a:pt x="115" y="1021"/>
                  <a:pt x="115" y="1021"/>
                  <a:pt x="115" y="1021"/>
                </a:cubicBezTo>
                <a:cubicBezTo>
                  <a:pt x="108" y="1017"/>
                  <a:pt x="108" y="1017"/>
                  <a:pt x="108" y="1017"/>
                </a:cubicBezTo>
                <a:cubicBezTo>
                  <a:pt x="98" y="1011"/>
                  <a:pt x="86" y="1008"/>
                  <a:pt x="74" y="1008"/>
                </a:cubicBezTo>
                <a:cubicBezTo>
                  <a:pt x="72" y="1008"/>
                  <a:pt x="72" y="1008"/>
                  <a:pt x="72" y="1008"/>
                </a:cubicBezTo>
                <a:cubicBezTo>
                  <a:pt x="71" y="1008"/>
                  <a:pt x="69" y="1008"/>
                  <a:pt x="68" y="1008"/>
                </a:cubicBezTo>
                <a:cubicBezTo>
                  <a:pt x="63" y="1008"/>
                  <a:pt x="63" y="1008"/>
                  <a:pt x="63" y="1008"/>
                </a:cubicBezTo>
                <a:cubicBezTo>
                  <a:pt x="63" y="1003"/>
                  <a:pt x="63" y="1003"/>
                  <a:pt x="63" y="1003"/>
                </a:cubicBezTo>
                <a:cubicBezTo>
                  <a:pt x="56" y="964"/>
                  <a:pt x="52" y="924"/>
                  <a:pt x="51" y="885"/>
                </a:cubicBezTo>
                <a:cubicBezTo>
                  <a:pt x="51" y="880"/>
                  <a:pt x="51" y="880"/>
                  <a:pt x="51" y="880"/>
                </a:cubicBezTo>
                <a:lnTo>
                  <a:pt x="194" y="880"/>
                </a:lnTo>
                <a:close/>
                <a:moveTo>
                  <a:pt x="1146" y="934"/>
                </a:moveTo>
                <a:cubicBezTo>
                  <a:pt x="1159" y="946"/>
                  <a:pt x="1173" y="959"/>
                  <a:pt x="1187" y="973"/>
                </a:cubicBezTo>
                <a:cubicBezTo>
                  <a:pt x="1191" y="978"/>
                  <a:pt x="1191" y="978"/>
                  <a:pt x="1191" y="978"/>
                </a:cubicBezTo>
                <a:cubicBezTo>
                  <a:pt x="1186" y="981"/>
                  <a:pt x="1186" y="981"/>
                  <a:pt x="1186" y="981"/>
                </a:cubicBezTo>
                <a:cubicBezTo>
                  <a:pt x="1162" y="996"/>
                  <a:pt x="1129" y="1016"/>
                  <a:pt x="1096" y="1030"/>
                </a:cubicBezTo>
                <a:cubicBezTo>
                  <a:pt x="1092" y="1032"/>
                  <a:pt x="1092" y="1032"/>
                  <a:pt x="1092" y="1032"/>
                </a:cubicBezTo>
                <a:cubicBezTo>
                  <a:pt x="1090" y="1027"/>
                  <a:pt x="1090" y="1027"/>
                  <a:pt x="1090" y="1027"/>
                </a:cubicBezTo>
                <a:cubicBezTo>
                  <a:pt x="1084" y="1014"/>
                  <a:pt x="1078" y="1002"/>
                  <a:pt x="1073" y="991"/>
                </a:cubicBezTo>
                <a:cubicBezTo>
                  <a:pt x="1070" y="986"/>
                  <a:pt x="1070" y="986"/>
                  <a:pt x="1070" y="986"/>
                </a:cubicBezTo>
                <a:cubicBezTo>
                  <a:pt x="1075" y="984"/>
                  <a:pt x="1075" y="984"/>
                  <a:pt x="1075" y="984"/>
                </a:cubicBezTo>
                <a:cubicBezTo>
                  <a:pt x="1097" y="973"/>
                  <a:pt x="1118" y="956"/>
                  <a:pt x="1139" y="935"/>
                </a:cubicBezTo>
                <a:cubicBezTo>
                  <a:pt x="1142" y="931"/>
                  <a:pt x="1142" y="931"/>
                  <a:pt x="1142" y="931"/>
                </a:cubicBezTo>
                <a:lnTo>
                  <a:pt x="1146" y="934"/>
                </a:lnTo>
                <a:close/>
                <a:moveTo>
                  <a:pt x="931" y="889"/>
                </a:moveTo>
                <a:cubicBezTo>
                  <a:pt x="970" y="900"/>
                  <a:pt x="1025" y="935"/>
                  <a:pt x="1068" y="1034"/>
                </a:cubicBezTo>
                <a:cubicBezTo>
                  <a:pt x="1070" y="1040"/>
                  <a:pt x="1070" y="1040"/>
                  <a:pt x="1070" y="1040"/>
                </a:cubicBezTo>
                <a:cubicBezTo>
                  <a:pt x="1065" y="1041"/>
                  <a:pt x="1065" y="1041"/>
                  <a:pt x="1065" y="1041"/>
                </a:cubicBezTo>
                <a:cubicBezTo>
                  <a:pt x="1042" y="1048"/>
                  <a:pt x="1022" y="1052"/>
                  <a:pt x="1002" y="1052"/>
                </a:cubicBezTo>
                <a:cubicBezTo>
                  <a:pt x="999" y="1052"/>
                  <a:pt x="996" y="1052"/>
                  <a:pt x="992" y="1051"/>
                </a:cubicBezTo>
                <a:cubicBezTo>
                  <a:pt x="988" y="1051"/>
                  <a:pt x="988" y="1051"/>
                  <a:pt x="988" y="1051"/>
                </a:cubicBezTo>
                <a:cubicBezTo>
                  <a:pt x="988" y="1047"/>
                  <a:pt x="988" y="1047"/>
                  <a:pt x="988" y="1047"/>
                </a:cubicBezTo>
                <a:cubicBezTo>
                  <a:pt x="984" y="983"/>
                  <a:pt x="963" y="932"/>
                  <a:pt x="926" y="897"/>
                </a:cubicBezTo>
                <a:lnTo>
                  <a:pt x="931" y="889"/>
                </a:lnTo>
                <a:close/>
                <a:moveTo>
                  <a:pt x="846" y="938"/>
                </a:moveTo>
                <a:cubicBezTo>
                  <a:pt x="832" y="975"/>
                  <a:pt x="794" y="1027"/>
                  <a:pt x="695" y="1062"/>
                </a:cubicBezTo>
                <a:cubicBezTo>
                  <a:pt x="690" y="1064"/>
                  <a:pt x="690" y="1064"/>
                  <a:pt x="690" y="1064"/>
                </a:cubicBezTo>
                <a:cubicBezTo>
                  <a:pt x="688" y="1058"/>
                  <a:pt x="688" y="1058"/>
                  <a:pt x="688" y="1058"/>
                </a:cubicBezTo>
                <a:cubicBezTo>
                  <a:pt x="683" y="1033"/>
                  <a:pt x="682" y="1009"/>
                  <a:pt x="685" y="987"/>
                </a:cubicBezTo>
                <a:cubicBezTo>
                  <a:pt x="685" y="983"/>
                  <a:pt x="685" y="983"/>
                  <a:pt x="685" y="983"/>
                </a:cubicBezTo>
                <a:cubicBezTo>
                  <a:pt x="690" y="983"/>
                  <a:pt x="690" y="983"/>
                  <a:pt x="690" y="983"/>
                </a:cubicBezTo>
                <a:cubicBezTo>
                  <a:pt x="751" y="983"/>
                  <a:pt x="801" y="966"/>
                  <a:pt x="838" y="932"/>
                </a:cubicBezTo>
                <a:lnTo>
                  <a:pt x="846" y="938"/>
                </a:lnTo>
                <a:close/>
                <a:moveTo>
                  <a:pt x="615" y="976"/>
                </a:moveTo>
                <a:cubicBezTo>
                  <a:pt x="629" y="978"/>
                  <a:pt x="643" y="980"/>
                  <a:pt x="657" y="981"/>
                </a:cubicBezTo>
                <a:cubicBezTo>
                  <a:pt x="662" y="982"/>
                  <a:pt x="662" y="982"/>
                  <a:pt x="662" y="982"/>
                </a:cubicBezTo>
                <a:cubicBezTo>
                  <a:pt x="662" y="987"/>
                  <a:pt x="662" y="987"/>
                  <a:pt x="662" y="987"/>
                </a:cubicBezTo>
                <a:cubicBezTo>
                  <a:pt x="658" y="1012"/>
                  <a:pt x="660" y="1038"/>
                  <a:pt x="666" y="1066"/>
                </a:cubicBezTo>
                <a:cubicBezTo>
                  <a:pt x="668" y="1071"/>
                  <a:pt x="668" y="1071"/>
                  <a:pt x="668" y="1071"/>
                </a:cubicBezTo>
                <a:cubicBezTo>
                  <a:pt x="663" y="1072"/>
                  <a:pt x="663" y="1072"/>
                  <a:pt x="663" y="1072"/>
                </a:cubicBezTo>
                <a:cubicBezTo>
                  <a:pt x="644" y="1078"/>
                  <a:pt x="625" y="1082"/>
                  <a:pt x="604" y="1086"/>
                </a:cubicBezTo>
                <a:cubicBezTo>
                  <a:pt x="598" y="1087"/>
                  <a:pt x="598" y="1087"/>
                  <a:pt x="598" y="1087"/>
                </a:cubicBezTo>
                <a:cubicBezTo>
                  <a:pt x="598" y="1081"/>
                  <a:pt x="598" y="1081"/>
                  <a:pt x="598" y="1081"/>
                </a:cubicBezTo>
                <a:cubicBezTo>
                  <a:pt x="600" y="1038"/>
                  <a:pt x="603" y="1007"/>
                  <a:pt x="609" y="980"/>
                </a:cubicBezTo>
                <a:cubicBezTo>
                  <a:pt x="610" y="975"/>
                  <a:pt x="610" y="975"/>
                  <a:pt x="610" y="975"/>
                </a:cubicBezTo>
                <a:lnTo>
                  <a:pt x="615" y="976"/>
                </a:lnTo>
                <a:close/>
                <a:moveTo>
                  <a:pt x="907" y="911"/>
                </a:moveTo>
                <a:cubicBezTo>
                  <a:pt x="937" y="938"/>
                  <a:pt x="972" y="993"/>
                  <a:pt x="964" y="1098"/>
                </a:cubicBezTo>
                <a:cubicBezTo>
                  <a:pt x="963" y="1106"/>
                  <a:pt x="963" y="1106"/>
                  <a:pt x="963" y="1106"/>
                </a:cubicBezTo>
                <a:cubicBezTo>
                  <a:pt x="957" y="1103"/>
                  <a:pt x="957" y="1103"/>
                  <a:pt x="957" y="1103"/>
                </a:cubicBezTo>
                <a:cubicBezTo>
                  <a:pt x="929" y="1089"/>
                  <a:pt x="907" y="1071"/>
                  <a:pt x="889" y="1047"/>
                </a:cubicBezTo>
                <a:cubicBezTo>
                  <a:pt x="887" y="1045"/>
                  <a:pt x="887" y="1045"/>
                  <a:pt x="887" y="1045"/>
                </a:cubicBezTo>
                <a:cubicBezTo>
                  <a:pt x="888" y="1042"/>
                  <a:pt x="888" y="1042"/>
                  <a:pt x="888" y="1042"/>
                </a:cubicBezTo>
                <a:cubicBezTo>
                  <a:pt x="906" y="998"/>
                  <a:pt x="909" y="956"/>
                  <a:pt x="898" y="916"/>
                </a:cubicBezTo>
                <a:cubicBezTo>
                  <a:pt x="894" y="899"/>
                  <a:pt x="894" y="899"/>
                  <a:pt x="894" y="899"/>
                </a:cubicBezTo>
                <a:lnTo>
                  <a:pt x="907" y="911"/>
                </a:lnTo>
                <a:close/>
                <a:moveTo>
                  <a:pt x="1698" y="1019"/>
                </a:moveTo>
                <a:cubicBezTo>
                  <a:pt x="1709" y="1025"/>
                  <a:pt x="1717" y="1036"/>
                  <a:pt x="1721" y="1048"/>
                </a:cubicBezTo>
                <a:cubicBezTo>
                  <a:pt x="1724" y="1061"/>
                  <a:pt x="1723" y="1074"/>
                  <a:pt x="1716" y="1085"/>
                </a:cubicBezTo>
                <a:cubicBezTo>
                  <a:pt x="1710" y="1097"/>
                  <a:pt x="1700" y="1105"/>
                  <a:pt x="1687" y="1108"/>
                </a:cubicBezTo>
                <a:cubicBezTo>
                  <a:pt x="1683" y="1110"/>
                  <a:pt x="1678" y="1110"/>
                  <a:pt x="1674" y="1110"/>
                </a:cubicBezTo>
                <a:cubicBezTo>
                  <a:pt x="1666" y="1110"/>
                  <a:pt x="1657" y="1108"/>
                  <a:pt x="1650" y="1104"/>
                </a:cubicBezTo>
                <a:cubicBezTo>
                  <a:pt x="1639" y="1098"/>
                  <a:pt x="1630" y="1087"/>
                  <a:pt x="1627" y="1075"/>
                </a:cubicBezTo>
                <a:cubicBezTo>
                  <a:pt x="1623" y="1062"/>
                  <a:pt x="1625" y="1049"/>
                  <a:pt x="1631" y="1038"/>
                </a:cubicBezTo>
                <a:cubicBezTo>
                  <a:pt x="1638" y="1026"/>
                  <a:pt x="1648" y="1018"/>
                  <a:pt x="1661" y="1014"/>
                </a:cubicBezTo>
                <a:cubicBezTo>
                  <a:pt x="1665" y="1013"/>
                  <a:pt x="1669" y="1013"/>
                  <a:pt x="1674" y="1013"/>
                </a:cubicBezTo>
                <a:cubicBezTo>
                  <a:pt x="1682" y="1013"/>
                  <a:pt x="1690" y="1015"/>
                  <a:pt x="1698" y="1019"/>
                </a:cubicBezTo>
                <a:close/>
                <a:moveTo>
                  <a:pt x="880" y="939"/>
                </a:moveTo>
                <a:cubicBezTo>
                  <a:pt x="886" y="976"/>
                  <a:pt x="880" y="1034"/>
                  <a:pt x="822" y="1107"/>
                </a:cubicBezTo>
                <a:cubicBezTo>
                  <a:pt x="819" y="1112"/>
                  <a:pt x="819" y="1112"/>
                  <a:pt x="819" y="1112"/>
                </a:cubicBezTo>
                <a:cubicBezTo>
                  <a:pt x="814" y="1107"/>
                  <a:pt x="814" y="1107"/>
                  <a:pt x="814" y="1107"/>
                </a:cubicBezTo>
                <a:cubicBezTo>
                  <a:pt x="798" y="1090"/>
                  <a:pt x="786" y="1073"/>
                  <a:pt x="777" y="1054"/>
                </a:cubicBezTo>
                <a:cubicBezTo>
                  <a:pt x="775" y="1050"/>
                  <a:pt x="775" y="1050"/>
                  <a:pt x="775" y="1050"/>
                </a:cubicBezTo>
                <a:cubicBezTo>
                  <a:pt x="779" y="1048"/>
                  <a:pt x="779" y="1048"/>
                  <a:pt x="779" y="1048"/>
                </a:cubicBezTo>
                <a:cubicBezTo>
                  <a:pt x="825" y="1018"/>
                  <a:pt x="856" y="982"/>
                  <a:pt x="870" y="938"/>
                </a:cubicBezTo>
                <a:lnTo>
                  <a:pt x="880" y="939"/>
                </a:lnTo>
                <a:close/>
                <a:moveTo>
                  <a:pt x="75" y="1128"/>
                </a:moveTo>
                <a:cubicBezTo>
                  <a:pt x="70" y="1128"/>
                  <a:pt x="70" y="1128"/>
                  <a:pt x="70" y="1128"/>
                </a:cubicBezTo>
                <a:cubicBezTo>
                  <a:pt x="57" y="1128"/>
                  <a:pt x="45" y="1122"/>
                  <a:pt x="37" y="1113"/>
                </a:cubicBezTo>
                <a:cubicBezTo>
                  <a:pt x="29" y="1105"/>
                  <a:pt x="24" y="1094"/>
                  <a:pt x="23" y="1083"/>
                </a:cubicBezTo>
                <a:cubicBezTo>
                  <a:pt x="23" y="1083"/>
                  <a:pt x="23" y="1083"/>
                  <a:pt x="23" y="1083"/>
                </a:cubicBezTo>
                <a:cubicBezTo>
                  <a:pt x="23" y="1078"/>
                  <a:pt x="23" y="1078"/>
                  <a:pt x="23" y="1078"/>
                </a:cubicBezTo>
                <a:cubicBezTo>
                  <a:pt x="24" y="1065"/>
                  <a:pt x="29" y="1053"/>
                  <a:pt x="38" y="1044"/>
                </a:cubicBezTo>
                <a:cubicBezTo>
                  <a:pt x="48" y="1035"/>
                  <a:pt x="60" y="1031"/>
                  <a:pt x="72" y="1031"/>
                </a:cubicBezTo>
                <a:cubicBezTo>
                  <a:pt x="73" y="1031"/>
                  <a:pt x="73" y="1031"/>
                  <a:pt x="73" y="1031"/>
                </a:cubicBezTo>
                <a:cubicBezTo>
                  <a:pt x="86" y="1031"/>
                  <a:pt x="98" y="1036"/>
                  <a:pt x="107" y="1046"/>
                </a:cubicBezTo>
                <a:cubicBezTo>
                  <a:pt x="115" y="1054"/>
                  <a:pt x="120" y="1065"/>
                  <a:pt x="121" y="1076"/>
                </a:cubicBezTo>
                <a:cubicBezTo>
                  <a:pt x="121" y="1076"/>
                  <a:pt x="121" y="1076"/>
                  <a:pt x="121" y="1076"/>
                </a:cubicBezTo>
                <a:cubicBezTo>
                  <a:pt x="121" y="1081"/>
                  <a:pt x="121" y="1081"/>
                  <a:pt x="121" y="1081"/>
                </a:cubicBezTo>
                <a:cubicBezTo>
                  <a:pt x="120" y="1094"/>
                  <a:pt x="115" y="1106"/>
                  <a:pt x="106" y="1115"/>
                </a:cubicBezTo>
                <a:cubicBezTo>
                  <a:pt x="97" y="1123"/>
                  <a:pt x="86" y="1128"/>
                  <a:pt x="75" y="1128"/>
                </a:cubicBezTo>
                <a:close/>
                <a:moveTo>
                  <a:pt x="1080" y="1066"/>
                </a:moveTo>
                <a:cubicBezTo>
                  <a:pt x="1086" y="1084"/>
                  <a:pt x="1092" y="1102"/>
                  <a:pt x="1097" y="1122"/>
                </a:cubicBezTo>
                <a:cubicBezTo>
                  <a:pt x="1099" y="1129"/>
                  <a:pt x="1099" y="1129"/>
                  <a:pt x="1099" y="1129"/>
                </a:cubicBezTo>
                <a:cubicBezTo>
                  <a:pt x="1092" y="1128"/>
                  <a:pt x="1092" y="1128"/>
                  <a:pt x="1092" y="1128"/>
                </a:cubicBezTo>
                <a:cubicBezTo>
                  <a:pt x="1051" y="1128"/>
                  <a:pt x="1018" y="1124"/>
                  <a:pt x="990" y="1115"/>
                </a:cubicBezTo>
                <a:cubicBezTo>
                  <a:pt x="986" y="1114"/>
                  <a:pt x="986" y="1114"/>
                  <a:pt x="986" y="1114"/>
                </a:cubicBezTo>
                <a:cubicBezTo>
                  <a:pt x="986" y="1110"/>
                  <a:pt x="986" y="1110"/>
                  <a:pt x="986" y="1110"/>
                </a:cubicBezTo>
                <a:cubicBezTo>
                  <a:pt x="987" y="1100"/>
                  <a:pt x="988" y="1089"/>
                  <a:pt x="988" y="1080"/>
                </a:cubicBezTo>
                <a:cubicBezTo>
                  <a:pt x="988" y="1074"/>
                  <a:pt x="988" y="1074"/>
                  <a:pt x="988" y="1074"/>
                </a:cubicBezTo>
                <a:cubicBezTo>
                  <a:pt x="993" y="1075"/>
                  <a:pt x="993" y="1075"/>
                  <a:pt x="993" y="1075"/>
                </a:cubicBezTo>
                <a:cubicBezTo>
                  <a:pt x="996" y="1075"/>
                  <a:pt x="999" y="1075"/>
                  <a:pt x="1002" y="1075"/>
                </a:cubicBezTo>
                <a:cubicBezTo>
                  <a:pt x="1025" y="1075"/>
                  <a:pt x="1048" y="1071"/>
                  <a:pt x="1074" y="1063"/>
                </a:cubicBezTo>
                <a:cubicBezTo>
                  <a:pt x="1078" y="1061"/>
                  <a:pt x="1078" y="1061"/>
                  <a:pt x="1078" y="1061"/>
                </a:cubicBezTo>
                <a:lnTo>
                  <a:pt x="1080" y="1066"/>
                </a:lnTo>
                <a:close/>
                <a:moveTo>
                  <a:pt x="1454" y="882"/>
                </a:moveTo>
                <a:cubicBezTo>
                  <a:pt x="1469" y="882"/>
                  <a:pt x="1483" y="885"/>
                  <a:pt x="1497" y="889"/>
                </a:cubicBezTo>
                <a:cubicBezTo>
                  <a:pt x="1498" y="889"/>
                  <a:pt x="1498" y="889"/>
                  <a:pt x="1498" y="889"/>
                </a:cubicBezTo>
                <a:cubicBezTo>
                  <a:pt x="1507" y="892"/>
                  <a:pt x="1516" y="895"/>
                  <a:pt x="1524" y="899"/>
                </a:cubicBezTo>
                <a:cubicBezTo>
                  <a:pt x="1553" y="912"/>
                  <a:pt x="1574" y="932"/>
                  <a:pt x="1586" y="957"/>
                </a:cubicBezTo>
                <a:cubicBezTo>
                  <a:pt x="1598" y="982"/>
                  <a:pt x="1600" y="1010"/>
                  <a:pt x="1593" y="1038"/>
                </a:cubicBezTo>
                <a:cubicBezTo>
                  <a:pt x="1591" y="1046"/>
                  <a:pt x="1588" y="1054"/>
                  <a:pt x="1585" y="1061"/>
                </a:cubicBezTo>
                <a:cubicBezTo>
                  <a:pt x="1570" y="1094"/>
                  <a:pt x="1545" y="1117"/>
                  <a:pt x="1513" y="1129"/>
                </a:cubicBezTo>
                <a:cubicBezTo>
                  <a:pt x="1499" y="1134"/>
                  <a:pt x="1483" y="1137"/>
                  <a:pt x="1467" y="1137"/>
                </a:cubicBezTo>
                <a:cubicBezTo>
                  <a:pt x="1447" y="1137"/>
                  <a:pt x="1426" y="1133"/>
                  <a:pt x="1406" y="1125"/>
                </a:cubicBezTo>
                <a:cubicBezTo>
                  <a:pt x="1350" y="1102"/>
                  <a:pt x="1266" y="1021"/>
                  <a:pt x="1232" y="987"/>
                </a:cubicBezTo>
                <a:cubicBezTo>
                  <a:pt x="1228" y="982"/>
                  <a:pt x="1228" y="982"/>
                  <a:pt x="1228" y="982"/>
                </a:cubicBezTo>
                <a:cubicBezTo>
                  <a:pt x="1239" y="975"/>
                  <a:pt x="1239" y="975"/>
                  <a:pt x="1239" y="975"/>
                </a:cubicBezTo>
                <a:cubicBezTo>
                  <a:pt x="1310" y="930"/>
                  <a:pt x="1384" y="882"/>
                  <a:pt x="1454" y="882"/>
                </a:cubicBezTo>
                <a:moveTo>
                  <a:pt x="1211" y="998"/>
                </a:moveTo>
                <a:cubicBezTo>
                  <a:pt x="1234" y="1022"/>
                  <a:pt x="1315" y="1103"/>
                  <a:pt x="1378" y="1137"/>
                </a:cubicBezTo>
                <a:cubicBezTo>
                  <a:pt x="1374" y="1146"/>
                  <a:pt x="1374" y="1146"/>
                  <a:pt x="1374" y="1146"/>
                </a:cubicBezTo>
                <a:cubicBezTo>
                  <a:pt x="1332" y="1128"/>
                  <a:pt x="1282" y="1125"/>
                  <a:pt x="1242" y="1125"/>
                </a:cubicBezTo>
                <a:cubicBezTo>
                  <a:pt x="1220" y="1125"/>
                  <a:pt x="1197" y="1126"/>
                  <a:pt x="1174" y="1127"/>
                </a:cubicBezTo>
                <a:cubicBezTo>
                  <a:pt x="1159" y="1127"/>
                  <a:pt x="1142" y="1128"/>
                  <a:pt x="1127" y="1128"/>
                </a:cubicBezTo>
                <a:cubicBezTo>
                  <a:pt x="1123" y="1128"/>
                  <a:pt x="1123" y="1128"/>
                  <a:pt x="1123" y="1128"/>
                </a:cubicBezTo>
                <a:cubicBezTo>
                  <a:pt x="1122" y="1124"/>
                  <a:pt x="1122" y="1124"/>
                  <a:pt x="1122" y="1124"/>
                </a:cubicBezTo>
                <a:cubicBezTo>
                  <a:pt x="1116" y="1101"/>
                  <a:pt x="1109" y="1078"/>
                  <a:pt x="1102" y="1058"/>
                </a:cubicBezTo>
                <a:cubicBezTo>
                  <a:pt x="1100" y="1053"/>
                  <a:pt x="1100" y="1053"/>
                  <a:pt x="1100" y="1053"/>
                </a:cubicBezTo>
                <a:cubicBezTo>
                  <a:pt x="1105" y="1051"/>
                  <a:pt x="1105" y="1051"/>
                  <a:pt x="1105" y="1051"/>
                </a:cubicBezTo>
                <a:cubicBezTo>
                  <a:pt x="1140" y="1036"/>
                  <a:pt x="1175" y="1015"/>
                  <a:pt x="1204" y="997"/>
                </a:cubicBezTo>
                <a:cubicBezTo>
                  <a:pt x="1208" y="995"/>
                  <a:pt x="1208" y="995"/>
                  <a:pt x="1208" y="995"/>
                </a:cubicBezTo>
                <a:lnTo>
                  <a:pt x="1211" y="998"/>
                </a:lnTo>
                <a:close/>
                <a:moveTo>
                  <a:pt x="283" y="892"/>
                </a:moveTo>
                <a:cubicBezTo>
                  <a:pt x="346" y="892"/>
                  <a:pt x="447" y="924"/>
                  <a:pt x="488" y="938"/>
                </a:cubicBezTo>
                <a:cubicBezTo>
                  <a:pt x="494" y="940"/>
                  <a:pt x="494" y="940"/>
                  <a:pt x="494" y="940"/>
                </a:cubicBezTo>
                <a:cubicBezTo>
                  <a:pt x="486" y="952"/>
                  <a:pt x="486" y="952"/>
                  <a:pt x="486" y="952"/>
                </a:cubicBezTo>
                <a:cubicBezTo>
                  <a:pt x="434" y="1040"/>
                  <a:pt x="379" y="1131"/>
                  <a:pt x="294" y="1144"/>
                </a:cubicBezTo>
                <a:cubicBezTo>
                  <a:pt x="293" y="1144"/>
                  <a:pt x="293" y="1144"/>
                  <a:pt x="293" y="1144"/>
                </a:cubicBezTo>
                <a:cubicBezTo>
                  <a:pt x="284" y="1146"/>
                  <a:pt x="274" y="1147"/>
                  <a:pt x="265" y="1148"/>
                </a:cubicBezTo>
                <a:cubicBezTo>
                  <a:pt x="263" y="1148"/>
                  <a:pt x="262" y="1148"/>
                  <a:pt x="260" y="1148"/>
                </a:cubicBezTo>
                <a:cubicBezTo>
                  <a:pt x="260" y="1148"/>
                  <a:pt x="260" y="1148"/>
                  <a:pt x="260" y="1148"/>
                </a:cubicBezTo>
                <a:cubicBezTo>
                  <a:pt x="231" y="1148"/>
                  <a:pt x="204" y="1139"/>
                  <a:pt x="184" y="1123"/>
                </a:cubicBezTo>
                <a:cubicBezTo>
                  <a:pt x="162" y="1106"/>
                  <a:pt x="147" y="1082"/>
                  <a:pt x="141" y="1054"/>
                </a:cubicBezTo>
                <a:cubicBezTo>
                  <a:pt x="140" y="1046"/>
                  <a:pt x="139" y="1038"/>
                  <a:pt x="139" y="1030"/>
                </a:cubicBezTo>
                <a:cubicBezTo>
                  <a:pt x="137" y="994"/>
                  <a:pt x="149" y="961"/>
                  <a:pt x="172" y="937"/>
                </a:cubicBezTo>
                <a:cubicBezTo>
                  <a:pt x="196" y="912"/>
                  <a:pt x="230" y="896"/>
                  <a:pt x="269" y="893"/>
                </a:cubicBezTo>
                <a:cubicBezTo>
                  <a:pt x="274" y="892"/>
                  <a:pt x="278" y="892"/>
                  <a:pt x="283" y="892"/>
                </a:cubicBezTo>
                <a:moveTo>
                  <a:pt x="520" y="949"/>
                </a:moveTo>
                <a:cubicBezTo>
                  <a:pt x="541" y="957"/>
                  <a:pt x="562" y="963"/>
                  <a:pt x="583" y="968"/>
                </a:cubicBezTo>
                <a:cubicBezTo>
                  <a:pt x="587" y="970"/>
                  <a:pt x="587" y="970"/>
                  <a:pt x="587" y="970"/>
                </a:cubicBezTo>
                <a:cubicBezTo>
                  <a:pt x="586" y="974"/>
                  <a:pt x="586" y="974"/>
                  <a:pt x="586" y="974"/>
                </a:cubicBezTo>
                <a:cubicBezTo>
                  <a:pt x="578" y="1013"/>
                  <a:pt x="576" y="1055"/>
                  <a:pt x="574" y="1087"/>
                </a:cubicBezTo>
                <a:cubicBezTo>
                  <a:pt x="574" y="1091"/>
                  <a:pt x="574" y="1091"/>
                  <a:pt x="574" y="1091"/>
                </a:cubicBezTo>
                <a:cubicBezTo>
                  <a:pt x="570" y="1092"/>
                  <a:pt x="570" y="1092"/>
                  <a:pt x="570" y="1092"/>
                </a:cubicBezTo>
                <a:cubicBezTo>
                  <a:pt x="531" y="1099"/>
                  <a:pt x="434" y="1119"/>
                  <a:pt x="371" y="1149"/>
                </a:cubicBezTo>
                <a:cubicBezTo>
                  <a:pt x="366" y="1140"/>
                  <a:pt x="366" y="1140"/>
                  <a:pt x="366" y="1140"/>
                </a:cubicBezTo>
                <a:cubicBezTo>
                  <a:pt x="423" y="1102"/>
                  <a:pt x="465" y="1032"/>
                  <a:pt x="506" y="963"/>
                </a:cubicBezTo>
                <a:cubicBezTo>
                  <a:pt x="516" y="948"/>
                  <a:pt x="516" y="948"/>
                  <a:pt x="516" y="948"/>
                </a:cubicBezTo>
                <a:lnTo>
                  <a:pt x="520" y="949"/>
                </a:lnTo>
                <a:close/>
                <a:moveTo>
                  <a:pt x="757" y="1066"/>
                </a:moveTo>
                <a:cubicBezTo>
                  <a:pt x="767" y="1087"/>
                  <a:pt x="781" y="1107"/>
                  <a:pt x="800" y="1126"/>
                </a:cubicBezTo>
                <a:cubicBezTo>
                  <a:pt x="803" y="1129"/>
                  <a:pt x="803" y="1129"/>
                  <a:pt x="803" y="1129"/>
                </a:cubicBezTo>
                <a:cubicBezTo>
                  <a:pt x="800" y="1133"/>
                  <a:pt x="800" y="1133"/>
                  <a:pt x="800" y="1133"/>
                </a:cubicBezTo>
                <a:cubicBezTo>
                  <a:pt x="784" y="1150"/>
                  <a:pt x="765" y="1168"/>
                  <a:pt x="745" y="1185"/>
                </a:cubicBezTo>
                <a:cubicBezTo>
                  <a:pt x="740" y="1189"/>
                  <a:pt x="740" y="1189"/>
                  <a:pt x="740" y="1189"/>
                </a:cubicBezTo>
                <a:cubicBezTo>
                  <a:pt x="737" y="1183"/>
                  <a:pt x="737" y="1183"/>
                  <a:pt x="737" y="1183"/>
                </a:cubicBezTo>
                <a:cubicBezTo>
                  <a:pt x="718" y="1146"/>
                  <a:pt x="706" y="1117"/>
                  <a:pt x="697" y="1091"/>
                </a:cubicBezTo>
                <a:cubicBezTo>
                  <a:pt x="696" y="1086"/>
                  <a:pt x="696" y="1086"/>
                  <a:pt x="696" y="1086"/>
                </a:cubicBezTo>
                <a:cubicBezTo>
                  <a:pt x="701" y="1085"/>
                  <a:pt x="701" y="1085"/>
                  <a:pt x="701" y="1085"/>
                </a:cubicBezTo>
                <a:cubicBezTo>
                  <a:pt x="718" y="1078"/>
                  <a:pt x="735" y="1071"/>
                  <a:pt x="750" y="1064"/>
                </a:cubicBezTo>
                <a:cubicBezTo>
                  <a:pt x="755" y="1061"/>
                  <a:pt x="755" y="1061"/>
                  <a:pt x="755" y="1061"/>
                </a:cubicBezTo>
                <a:lnTo>
                  <a:pt x="757" y="1066"/>
                </a:lnTo>
                <a:close/>
                <a:moveTo>
                  <a:pt x="880" y="1074"/>
                </a:moveTo>
                <a:cubicBezTo>
                  <a:pt x="902" y="1098"/>
                  <a:pt x="926" y="1116"/>
                  <a:pt x="957" y="1129"/>
                </a:cubicBezTo>
                <a:cubicBezTo>
                  <a:pt x="960" y="1130"/>
                  <a:pt x="960" y="1130"/>
                  <a:pt x="960" y="1130"/>
                </a:cubicBezTo>
                <a:cubicBezTo>
                  <a:pt x="960" y="1134"/>
                  <a:pt x="960" y="1134"/>
                  <a:pt x="960" y="1134"/>
                </a:cubicBezTo>
                <a:cubicBezTo>
                  <a:pt x="957" y="1153"/>
                  <a:pt x="953" y="1173"/>
                  <a:pt x="948" y="1193"/>
                </a:cubicBezTo>
                <a:cubicBezTo>
                  <a:pt x="946" y="1199"/>
                  <a:pt x="946" y="1199"/>
                  <a:pt x="946" y="1199"/>
                </a:cubicBezTo>
                <a:cubicBezTo>
                  <a:pt x="940" y="1196"/>
                  <a:pt x="940" y="1196"/>
                  <a:pt x="940" y="1196"/>
                </a:cubicBezTo>
                <a:cubicBezTo>
                  <a:pt x="908" y="1178"/>
                  <a:pt x="871" y="1156"/>
                  <a:pt x="839" y="1130"/>
                </a:cubicBezTo>
                <a:cubicBezTo>
                  <a:pt x="836" y="1127"/>
                  <a:pt x="836" y="1127"/>
                  <a:pt x="836" y="1127"/>
                </a:cubicBezTo>
                <a:cubicBezTo>
                  <a:pt x="839" y="1123"/>
                  <a:pt x="839" y="1123"/>
                  <a:pt x="839" y="1123"/>
                </a:cubicBezTo>
                <a:cubicBezTo>
                  <a:pt x="852" y="1107"/>
                  <a:pt x="863" y="1091"/>
                  <a:pt x="872" y="1074"/>
                </a:cubicBezTo>
                <a:cubicBezTo>
                  <a:pt x="876" y="1068"/>
                  <a:pt x="876" y="1068"/>
                  <a:pt x="876" y="1068"/>
                </a:cubicBezTo>
                <a:lnTo>
                  <a:pt x="880" y="1074"/>
                </a:lnTo>
                <a:close/>
                <a:moveTo>
                  <a:pt x="275" y="1180"/>
                </a:moveTo>
                <a:cubicBezTo>
                  <a:pt x="251" y="1188"/>
                  <a:pt x="227" y="1197"/>
                  <a:pt x="204" y="1205"/>
                </a:cubicBezTo>
                <a:cubicBezTo>
                  <a:pt x="203" y="1206"/>
                  <a:pt x="203" y="1206"/>
                  <a:pt x="203" y="1206"/>
                </a:cubicBezTo>
                <a:cubicBezTo>
                  <a:pt x="183" y="1213"/>
                  <a:pt x="162" y="1221"/>
                  <a:pt x="139" y="1229"/>
                </a:cubicBezTo>
                <a:cubicBezTo>
                  <a:pt x="135" y="1230"/>
                  <a:pt x="135" y="1230"/>
                  <a:pt x="135" y="1230"/>
                </a:cubicBezTo>
                <a:cubicBezTo>
                  <a:pt x="133" y="1226"/>
                  <a:pt x="133" y="1226"/>
                  <a:pt x="133" y="1226"/>
                </a:cubicBezTo>
                <a:cubicBezTo>
                  <a:pt x="122" y="1202"/>
                  <a:pt x="111" y="1177"/>
                  <a:pt x="102" y="1150"/>
                </a:cubicBezTo>
                <a:cubicBezTo>
                  <a:pt x="100" y="1146"/>
                  <a:pt x="100" y="1146"/>
                  <a:pt x="100" y="1146"/>
                </a:cubicBezTo>
                <a:cubicBezTo>
                  <a:pt x="104" y="1144"/>
                  <a:pt x="104" y="1144"/>
                  <a:pt x="104" y="1144"/>
                </a:cubicBezTo>
                <a:cubicBezTo>
                  <a:pt x="110" y="1141"/>
                  <a:pt x="116" y="1137"/>
                  <a:pt x="122" y="1132"/>
                </a:cubicBezTo>
                <a:cubicBezTo>
                  <a:pt x="127" y="1127"/>
                  <a:pt x="131" y="1121"/>
                  <a:pt x="135" y="1115"/>
                </a:cubicBezTo>
                <a:cubicBezTo>
                  <a:pt x="139" y="1108"/>
                  <a:pt x="139" y="1108"/>
                  <a:pt x="139" y="1108"/>
                </a:cubicBezTo>
                <a:cubicBezTo>
                  <a:pt x="143" y="1114"/>
                  <a:pt x="143" y="1114"/>
                  <a:pt x="143" y="1114"/>
                </a:cubicBezTo>
                <a:cubicBezTo>
                  <a:pt x="151" y="1125"/>
                  <a:pt x="159" y="1134"/>
                  <a:pt x="169" y="1141"/>
                </a:cubicBezTo>
                <a:cubicBezTo>
                  <a:pt x="194" y="1161"/>
                  <a:pt x="225" y="1171"/>
                  <a:pt x="260" y="1171"/>
                </a:cubicBezTo>
                <a:cubicBezTo>
                  <a:pt x="260" y="1171"/>
                  <a:pt x="260" y="1171"/>
                  <a:pt x="260" y="1171"/>
                </a:cubicBezTo>
                <a:cubicBezTo>
                  <a:pt x="262" y="1171"/>
                  <a:pt x="264" y="1171"/>
                  <a:pt x="266" y="1171"/>
                </a:cubicBezTo>
                <a:cubicBezTo>
                  <a:pt x="268" y="1171"/>
                  <a:pt x="270" y="1171"/>
                  <a:pt x="273" y="1170"/>
                </a:cubicBezTo>
                <a:lnTo>
                  <a:pt x="275" y="1180"/>
                </a:lnTo>
                <a:close/>
                <a:moveTo>
                  <a:pt x="1607" y="1087"/>
                </a:moveTo>
                <a:cubicBezTo>
                  <a:pt x="1613" y="1103"/>
                  <a:pt x="1624" y="1116"/>
                  <a:pt x="1639" y="1124"/>
                </a:cubicBezTo>
                <a:cubicBezTo>
                  <a:pt x="1641" y="1126"/>
                  <a:pt x="1644" y="1127"/>
                  <a:pt x="1647" y="1128"/>
                </a:cubicBezTo>
                <a:cubicBezTo>
                  <a:pt x="1652" y="1130"/>
                  <a:pt x="1652" y="1130"/>
                  <a:pt x="1652" y="1130"/>
                </a:cubicBezTo>
                <a:cubicBezTo>
                  <a:pt x="1650" y="1135"/>
                  <a:pt x="1650" y="1135"/>
                  <a:pt x="1650" y="1135"/>
                </a:cubicBezTo>
                <a:cubicBezTo>
                  <a:pt x="1639" y="1166"/>
                  <a:pt x="1626" y="1197"/>
                  <a:pt x="1612" y="1227"/>
                </a:cubicBezTo>
                <a:cubicBezTo>
                  <a:pt x="1610" y="1231"/>
                  <a:pt x="1610" y="1231"/>
                  <a:pt x="1610" y="1231"/>
                </a:cubicBezTo>
                <a:cubicBezTo>
                  <a:pt x="1605" y="1230"/>
                  <a:pt x="1605" y="1230"/>
                  <a:pt x="1605" y="1230"/>
                </a:cubicBezTo>
                <a:cubicBezTo>
                  <a:pt x="1575" y="1220"/>
                  <a:pt x="1547" y="1211"/>
                  <a:pt x="1517" y="1203"/>
                </a:cubicBezTo>
                <a:cubicBezTo>
                  <a:pt x="1487" y="1195"/>
                  <a:pt x="1456" y="1186"/>
                  <a:pt x="1422" y="1178"/>
                </a:cubicBezTo>
                <a:cubicBezTo>
                  <a:pt x="1420" y="1178"/>
                  <a:pt x="1420" y="1178"/>
                  <a:pt x="1420" y="1178"/>
                </a:cubicBezTo>
                <a:cubicBezTo>
                  <a:pt x="1419" y="1177"/>
                  <a:pt x="1419" y="1177"/>
                  <a:pt x="1419" y="1177"/>
                </a:cubicBezTo>
                <a:cubicBezTo>
                  <a:pt x="1409" y="1168"/>
                  <a:pt x="1398" y="1159"/>
                  <a:pt x="1386" y="1153"/>
                </a:cubicBezTo>
                <a:cubicBezTo>
                  <a:pt x="1391" y="1143"/>
                  <a:pt x="1391" y="1143"/>
                  <a:pt x="1391" y="1143"/>
                </a:cubicBezTo>
                <a:cubicBezTo>
                  <a:pt x="1393" y="1144"/>
                  <a:pt x="1396" y="1145"/>
                  <a:pt x="1398" y="1146"/>
                </a:cubicBezTo>
                <a:cubicBezTo>
                  <a:pt x="1421" y="1155"/>
                  <a:pt x="1444" y="1160"/>
                  <a:pt x="1467" y="1160"/>
                </a:cubicBezTo>
                <a:cubicBezTo>
                  <a:pt x="1486" y="1160"/>
                  <a:pt x="1504" y="1157"/>
                  <a:pt x="1521" y="1151"/>
                </a:cubicBezTo>
                <a:cubicBezTo>
                  <a:pt x="1553" y="1139"/>
                  <a:pt x="1580" y="1117"/>
                  <a:pt x="1597" y="1087"/>
                </a:cubicBezTo>
                <a:cubicBezTo>
                  <a:pt x="1603" y="1077"/>
                  <a:pt x="1603" y="1077"/>
                  <a:pt x="1603" y="1077"/>
                </a:cubicBezTo>
                <a:lnTo>
                  <a:pt x="1607" y="1087"/>
                </a:lnTo>
                <a:close/>
                <a:moveTo>
                  <a:pt x="824" y="1148"/>
                </a:moveTo>
                <a:cubicBezTo>
                  <a:pt x="858" y="1176"/>
                  <a:pt x="900" y="1200"/>
                  <a:pt x="936" y="1220"/>
                </a:cubicBezTo>
                <a:cubicBezTo>
                  <a:pt x="940" y="1222"/>
                  <a:pt x="940" y="1222"/>
                  <a:pt x="940" y="1222"/>
                </a:cubicBezTo>
                <a:cubicBezTo>
                  <a:pt x="939" y="1226"/>
                  <a:pt x="939" y="1226"/>
                  <a:pt x="939" y="1226"/>
                </a:cubicBezTo>
                <a:cubicBezTo>
                  <a:pt x="936" y="1236"/>
                  <a:pt x="931" y="1256"/>
                  <a:pt x="925" y="1282"/>
                </a:cubicBezTo>
                <a:cubicBezTo>
                  <a:pt x="924" y="1286"/>
                  <a:pt x="924" y="1286"/>
                  <a:pt x="924" y="1286"/>
                </a:cubicBezTo>
                <a:cubicBezTo>
                  <a:pt x="826" y="1286"/>
                  <a:pt x="826" y="1286"/>
                  <a:pt x="826" y="1286"/>
                </a:cubicBezTo>
                <a:cubicBezTo>
                  <a:pt x="793" y="1285"/>
                  <a:pt x="793" y="1285"/>
                  <a:pt x="793" y="1285"/>
                </a:cubicBezTo>
                <a:cubicBezTo>
                  <a:pt x="791" y="1283"/>
                  <a:pt x="791" y="1283"/>
                  <a:pt x="791" y="1283"/>
                </a:cubicBezTo>
                <a:cubicBezTo>
                  <a:pt x="786" y="1272"/>
                  <a:pt x="781" y="1263"/>
                  <a:pt x="775" y="1254"/>
                </a:cubicBezTo>
                <a:cubicBezTo>
                  <a:pt x="770" y="1246"/>
                  <a:pt x="765" y="1238"/>
                  <a:pt x="760" y="1228"/>
                </a:cubicBezTo>
                <a:cubicBezTo>
                  <a:pt x="751" y="1210"/>
                  <a:pt x="751" y="1210"/>
                  <a:pt x="751" y="1210"/>
                </a:cubicBezTo>
                <a:cubicBezTo>
                  <a:pt x="754" y="1208"/>
                  <a:pt x="754" y="1208"/>
                  <a:pt x="754" y="1208"/>
                </a:cubicBezTo>
                <a:cubicBezTo>
                  <a:pt x="777" y="1188"/>
                  <a:pt x="799" y="1168"/>
                  <a:pt x="817" y="1148"/>
                </a:cubicBezTo>
                <a:cubicBezTo>
                  <a:pt x="820" y="1145"/>
                  <a:pt x="820" y="1145"/>
                  <a:pt x="820" y="1145"/>
                </a:cubicBezTo>
                <a:lnTo>
                  <a:pt x="824" y="1148"/>
                </a:lnTo>
                <a:close/>
                <a:moveTo>
                  <a:pt x="988" y="1139"/>
                </a:moveTo>
                <a:cubicBezTo>
                  <a:pt x="1019" y="1148"/>
                  <a:pt x="1055" y="1152"/>
                  <a:pt x="1101" y="1152"/>
                </a:cubicBezTo>
                <a:cubicBezTo>
                  <a:pt x="1105" y="1152"/>
                  <a:pt x="1105" y="1152"/>
                  <a:pt x="1105" y="1152"/>
                </a:cubicBezTo>
                <a:cubicBezTo>
                  <a:pt x="1106" y="1156"/>
                  <a:pt x="1106" y="1156"/>
                  <a:pt x="1106" y="1156"/>
                </a:cubicBezTo>
                <a:cubicBezTo>
                  <a:pt x="1115" y="1192"/>
                  <a:pt x="1142" y="1284"/>
                  <a:pt x="1175" y="1343"/>
                </a:cubicBezTo>
                <a:cubicBezTo>
                  <a:pt x="1166" y="1349"/>
                  <a:pt x="1166" y="1349"/>
                  <a:pt x="1166" y="1349"/>
                </a:cubicBezTo>
                <a:cubicBezTo>
                  <a:pt x="1124" y="1295"/>
                  <a:pt x="1052" y="1256"/>
                  <a:pt x="982" y="1219"/>
                </a:cubicBezTo>
                <a:cubicBezTo>
                  <a:pt x="967" y="1211"/>
                  <a:pt x="967" y="1211"/>
                  <a:pt x="967" y="1211"/>
                </a:cubicBezTo>
                <a:cubicBezTo>
                  <a:pt x="968" y="1207"/>
                  <a:pt x="968" y="1207"/>
                  <a:pt x="968" y="1207"/>
                </a:cubicBezTo>
                <a:cubicBezTo>
                  <a:pt x="974" y="1185"/>
                  <a:pt x="978" y="1164"/>
                  <a:pt x="982" y="1143"/>
                </a:cubicBezTo>
                <a:cubicBezTo>
                  <a:pt x="983" y="1138"/>
                  <a:pt x="983" y="1138"/>
                  <a:pt x="983" y="1138"/>
                </a:cubicBezTo>
                <a:lnTo>
                  <a:pt x="988" y="1139"/>
                </a:lnTo>
                <a:close/>
                <a:moveTo>
                  <a:pt x="675" y="1098"/>
                </a:moveTo>
                <a:cubicBezTo>
                  <a:pt x="687" y="1134"/>
                  <a:pt x="704" y="1170"/>
                  <a:pt x="720" y="1201"/>
                </a:cubicBezTo>
                <a:cubicBezTo>
                  <a:pt x="721" y="1204"/>
                  <a:pt x="721" y="1204"/>
                  <a:pt x="721" y="1204"/>
                </a:cubicBezTo>
                <a:cubicBezTo>
                  <a:pt x="718" y="1207"/>
                  <a:pt x="718" y="1207"/>
                  <a:pt x="718" y="1207"/>
                </a:cubicBezTo>
                <a:cubicBezTo>
                  <a:pt x="695" y="1227"/>
                  <a:pt x="614" y="1296"/>
                  <a:pt x="572" y="1355"/>
                </a:cubicBezTo>
                <a:cubicBezTo>
                  <a:pt x="563" y="1350"/>
                  <a:pt x="563" y="1350"/>
                  <a:pt x="563" y="1350"/>
                </a:cubicBezTo>
                <a:cubicBezTo>
                  <a:pt x="593" y="1290"/>
                  <a:pt x="595" y="1214"/>
                  <a:pt x="596" y="1134"/>
                </a:cubicBezTo>
                <a:cubicBezTo>
                  <a:pt x="596" y="1128"/>
                  <a:pt x="597" y="1111"/>
                  <a:pt x="597" y="1111"/>
                </a:cubicBezTo>
                <a:cubicBezTo>
                  <a:pt x="601" y="1110"/>
                  <a:pt x="601" y="1110"/>
                  <a:pt x="601" y="1110"/>
                </a:cubicBezTo>
                <a:cubicBezTo>
                  <a:pt x="625" y="1106"/>
                  <a:pt x="648" y="1101"/>
                  <a:pt x="669" y="1095"/>
                </a:cubicBezTo>
                <a:cubicBezTo>
                  <a:pt x="674" y="1093"/>
                  <a:pt x="674" y="1093"/>
                  <a:pt x="674" y="1093"/>
                </a:cubicBezTo>
                <a:lnTo>
                  <a:pt x="675" y="1098"/>
                </a:lnTo>
                <a:close/>
                <a:moveTo>
                  <a:pt x="1459" y="1212"/>
                </a:moveTo>
                <a:cubicBezTo>
                  <a:pt x="1477" y="1216"/>
                  <a:pt x="1494" y="1221"/>
                  <a:pt x="1511" y="1225"/>
                </a:cubicBezTo>
                <a:cubicBezTo>
                  <a:pt x="1538" y="1233"/>
                  <a:pt x="1565" y="1241"/>
                  <a:pt x="1593" y="1250"/>
                </a:cubicBezTo>
                <a:cubicBezTo>
                  <a:pt x="1599" y="1252"/>
                  <a:pt x="1599" y="1252"/>
                  <a:pt x="1599" y="1252"/>
                </a:cubicBezTo>
                <a:cubicBezTo>
                  <a:pt x="1596" y="1258"/>
                  <a:pt x="1596" y="1258"/>
                  <a:pt x="1596" y="1258"/>
                </a:cubicBezTo>
                <a:cubicBezTo>
                  <a:pt x="1577" y="1293"/>
                  <a:pt x="1555" y="1327"/>
                  <a:pt x="1532" y="1359"/>
                </a:cubicBezTo>
                <a:cubicBezTo>
                  <a:pt x="1529" y="1362"/>
                  <a:pt x="1529" y="1362"/>
                  <a:pt x="1529" y="1362"/>
                </a:cubicBezTo>
                <a:cubicBezTo>
                  <a:pt x="1525" y="1360"/>
                  <a:pt x="1525" y="1360"/>
                  <a:pt x="1525" y="1360"/>
                </a:cubicBezTo>
                <a:cubicBezTo>
                  <a:pt x="1518" y="1356"/>
                  <a:pt x="1511" y="1353"/>
                  <a:pt x="1503" y="1351"/>
                </a:cubicBezTo>
                <a:cubicBezTo>
                  <a:pt x="1498" y="1350"/>
                  <a:pt x="1492" y="1349"/>
                  <a:pt x="1487" y="1349"/>
                </a:cubicBezTo>
                <a:cubicBezTo>
                  <a:pt x="1482" y="1349"/>
                  <a:pt x="1476" y="1350"/>
                  <a:pt x="1471" y="1351"/>
                </a:cubicBezTo>
                <a:cubicBezTo>
                  <a:pt x="1462" y="1353"/>
                  <a:pt x="1462" y="1353"/>
                  <a:pt x="1462" y="1353"/>
                </a:cubicBezTo>
                <a:cubicBezTo>
                  <a:pt x="1466" y="1344"/>
                  <a:pt x="1466" y="1344"/>
                  <a:pt x="1466" y="1344"/>
                </a:cubicBezTo>
                <a:cubicBezTo>
                  <a:pt x="1471" y="1331"/>
                  <a:pt x="1474" y="1317"/>
                  <a:pt x="1475" y="1303"/>
                </a:cubicBezTo>
                <a:cubicBezTo>
                  <a:pt x="1477" y="1275"/>
                  <a:pt x="1470" y="1246"/>
                  <a:pt x="1454" y="1219"/>
                </a:cubicBezTo>
                <a:cubicBezTo>
                  <a:pt x="1447" y="1208"/>
                  <a:pt x="1447" y="1208"/>
                  <a:pt x="1447" y="1208"/>
                </a:cubicBezTo>
                <a:lnTo>
                  <a:pt x="1459" y="1212"/>
                </a:lnTo>
                <a:close/>
                <a:moveTo>
                  <a:pt x="299" y="1207"/>
                </a:moveTo>
                <a:cubicBezTo>
                  <a:pt x="285" y="1225"/>
                  <a:pt x="276" y="1244"/>
                  <a:pt x="271" y="1265"/>
                </a:cubicBezTo>
                <a:cubicBezTo>
                  <a:pt x="263" y="1295"/>
                  <a:pt x="266" y="1327"/>
                  <a:pt x="278" y="1356"/>
                </a:cubicBezTo>
                <a:cubicBezTo>
                  <a:pt x="279" y="1359"/>
                  <a:pt x="281" y="1363"/>
                  <a:pt x="282" y="1366"/>
                </a:cubicBezTo>
                <a:cubicBezTo>
                  <a:pt x="286" y="1373"/>
                  <a:pt x="286" y="1373"/>
                  <a:pt x="286" y="1373"/>
                </a:cubicBezTo>
                <a:cubicBezTo>
                  <a:pt x="278" y="1373"/>
                  <a:pt x="278" y="1373"/>
                  <a:pt x="278" y="1373"/>
                </a:cubicBezTo>
                <a:cubicBezTo>
                  <a:pt x="264" y="1373"/>
                  <a:pt x="252" y="1377"/>
                  <a:pt x="240" y="1385"/>
                </a:cubicBezTo>
                <a:cubicBezTo>
                  <a:pt x="237" y="1387"/>
                  <a:pt x="237" y="1387"/>
                  <a:pt x="237" y="1387"/>
                </a:cubicBezTo>
                <a:cubicBezTo>
                  <a:pt x="234" y="1384"/>
                  <a:pt x="234" y="1384"/>
                  <a:pt x="234" y="1384"/>
                </a:cubicBezTo>
                <a:cubicBezTo>
                  <a:pt x="231" y="1380"/>
                  <a:pt x="228" y="1377"/>
                  <a:pt x="225" y="1373"/>
                </a:cubicBezTo>
                <a:cubicBezTo>
                  <a:pt x="224" y="1372"/>
                  <a:pt x="224" y="1372"/>
                  <a:pt x="224" y="1372"/>
                </a:cubicBezTo>
                <a:cubicBezTo>
                  <a:pt x="196" y="1336"/>
                  <a:pt x="172" y="1299"/>
                  <a:pt x="150" y="1260"/>
                </a:cubicBezTo>
                <a:cubicBezTo>
                  <a:pt x="146" y="1251"/>
                  <a:pt x="146" y="1251"/>
                  <a:pt x="146" y="1251"/>
                </a:cubicBezTo>
                <a:cubicBezTo>
                  <a:pt x="151" y="1249"/>
                  <a:pt x="151" y="1249"/>
                  <a:pt x="151" y="1249"/>
                </a:cubicBezTo>
                <a:cubicBezTo>
                  <a:pt x="172" y="1242"/>
                  <a:pt x="192" y="1235"/>
                  <a:pt x="212" y="1227"/>
                </a:cubicBezTo>
                <a:cubicBezTo>
                  <a:pt x="213" y="1227"/>
                  <a:pt x="213" y="1227"/>
                  <a:pt x="213" y="1227"/>
                </a:cubicBezTo>
                <a:cubicBezTo>
                  <a:pt x="240" y="1217"/>
                  <a:pt x="266" y="1208"/>
                  <a:pt x="293" y="1199"/>
                </a:cubicBezTo>
                <a:cubicBezTo>
                  <a:pt x="309" y="1194"/>
                  <a:pt x="309" y="1194"/>
                  <a:pt x="309" y="1194"/>
                </a:cubicBezTo>
                <a:lnTo>
                  <a:pt x="299" y="1207"/>
                </a:lnTo>
                <a:close/>
                <a:moveTo>
                  <a:pt x="1241" y="1148"/>
                </a:moveTo>
                <a:cubicBezTo>
                  <a:pt x="1301" y="1148"/>
                  <a:pt x="1367" y="1154"/>
                  <a:pt x="1408" y="1198"/>
                </a:cubicBezTo>
                <a:cubicBezTo>
                  <a:pt x="1408" y="1199"/>
                  <a:pt x="1408" y="1199"/>
                  <a:pt x="1408" y="1199"/>
                </a:cubicBezTo>
                <a:cubicBezTo>
                  <a:pt x="1415" y="1206"/>
                  <a:pt x="1421" y="1213"/>
                  <a:pt x="1427" y="1220"/>
                </a:cubicBezTo>
                <a:cubicBezTo>
                  <a:pt x="1445" y="1246"/>
                  <a:pt x="1454" y="1274"/>
                  <a:pt x="1452" y="1302"/>
                </a:cubicBezTo>
                <a:cubicBezTo>
                  <a:pt x="1450" y="1329"/>
                  <a:pt x="1438" y="1355"/>
                  <a:pt x="1418" y="1375"/>
                </a:cubicBezTo>
                <a:cubicBezTo>
                  <a:pt x="1412" y="1381"/>
                  <a:pt x="1406" y="1386"/>
                  <a:pt x="1399" y="1391"/>
                </a:cubicBezTo>
                <a:cubicBezTo>
                  <a:pt x="1376" y="1408"/>
                  <a:pt x="1350" y="1417"/>
                  <a:pt x="1324" y="1417"/>
                </a:cubicBezTo>
                <a:cubicBezTo>
                  <a:pt x="1324" y="1417"/>
                  <a:pt x="1324" y="1417"/>
                  <a:pt x="1324" y="1417"/>
                </a:cubicBezTo>
                <a:cubicBezTo>
                  <a:pt x="1317" y="1417"/>
                  <a:pt x="1310" y="1416"/>
                  <a:pt x="1303" y="1415"/>
                </a:cubicBezTo>
                <a:cubicBezTo>
                  <a:pt x="1269" y="1409"/>
                  <a:pt x="1237" y="1389"/>
                  <a:pt x="1213" y="1359"/>
                </a:cubicBezTo>
                <a:cubicBezTo>
                  <a:pt x="1176" y="1314"/>
                  <a:pt x="1145" y="1214"/>
                  <a:pt x="1130" y="1158"/>
                </a:cubicBezTo>
                <a:cubicBezTo>
                  <a:pt x="1128" y="1151"/>
                  <a:pt x="1128" y="1151"/>
                  <a:pt x="1128" y="1151"/>
                </a:cubicBezTo>
                <a:cubicBezTo>
                  <a:pt x="1135" y="1151"/>
                  <a:pt x="1135" y="1151"/>
                  <a:pt x="1135" y="1151"/>
                </a:cubicBezTo>
                <a:cubicBezTo>
                  <a:pt x="1148" y="1151"/>
                  <a:pt x="1161" y="1150"/>
                  <a:pt x="1175" y="1150"/>
                </a:cubicBezTo>
                <a:cubicBezTo>
                  <a:pt x="1197" y="1149"/>
                  <a:pt x="1220" y="1148"/>
                  <a:pt x="1241" y="1148"/>
                </a:cubicBezTo>
                <a:moveTo>
                  <a:pt x="573" y="1134"/>
                </a:moveTo>
                <a:cubicBezTo>
                  <a:pt x="571" y="1233"/>
                  <a:pt x="569" y="1337"/>
                  <a:pt x="501" y="1391"/>
                </a:cubicBezTo>
                <a:cubicBezTo>
                  <a:pt x="501" y="1391"/>
                  <a:pt x="501" y="1391"/>
                  <a:pt x="501" y="1391"/>
                </a:cubicBezTo>
                <a:cubicBezTo>
                  <a:pt x="493" y="1397"/>
                  <a:pt x="486" y="1403"/>
                  <a:pt x="478" y="1408"/>
                </a:cubicBezTo>
                <a:cubicBezTo>
                  <a:pt x="457" y="1421"/>
                  <a:pt x="434" y="1428"/>
                  <a:pt x="411" y="1428"/>
                </a:cubicBezTo>
                <a:cubicBezTo>
                  <a:pt x="411" y="1428"/>
                  <a:pt x="411" y="1428"/>
                  <a:pt x="411" y="1428"/>
                </a:cubicBezTo>
                <a:cubicBezTo>
                  <a:pt x="406" y="1428"/>
                  <a:pt x="400" y="1427"/>
                  <a:pt x="395" y="1427"/>
                </a:cubicBezTo>
                <a:cubicBezTo>
                  <a:pt x="368" y="1423"/>
                  <a:pt x="343" y="1409"/>
                  <a:pt x="324" y="1387"/>
                </a:cubicBezTo>
                <a:cubicBezTo>
                  <a:pt x="319" y="1381"/>
                  <a:pt x="314" y="1375"/>
                  <a:pt x="310" y="1368"/>
                </a:cubicBezTo>
                <a:cubicBezTo>
                  <a:pt x="291" y="1337"/>
                  <a:pt x="285" y="1303"/>
                  <a:pt x="293" y="1270"/>
                </a:cubicBezTo>
                <a:cubicBezTo>
                  <a:pt x="301" y="1237"/>
                  <a:pt x="324" y="1206"/>
                  <a:pt x="356" y="1184"/>
                </a:cubicBezTo>
                <a:cubicBezTo>
                  <a:pt x="406" y="1149"/>
                  <a:pt x="520" y="1125"/>
                  <a:pt x="567" y="1116"/>
                </a:cubicBezTo>
                <a:cubicBezTo>
                  <a:pt x="574" y="1115"/>
                  <a:pt x="574" y="1115"/>
                  <a:pt x="574" y="1115"/>
                </a:cubicBezTo>
                <a:lnTo>
                  <a:pt x="573" y="1134"/>
                </a:lnTo>
                <a:close/>
                <a:moveTo>
                  <a:pt x="1487" y="1372"/>
                </a:moveTo>
                <a:cubicBezTo>
                  <a:pt x="1491" y="1372"/>
                  <a:pt x="1494" y="1373"/>
                  <a:pt x="1498" y="1373"/>
                </a:cubicBezTo>
                <a:cubicBezTo>
                  <a:pt x="1510" y="1376"/>
                  <a:pt x="1521" y="1384"/>
                  <a:pt x="1528" y="1395"/>
                </a:cubicBezTo>
                <a:cubicBezTo>
                  <a:pt x="1535" y="1406"/>
                  <a:pt x="1538" y="1419"/>
                  <a:pt x="1535" y="1432"/>
                </a:cubicBezTo>
                <a:cubicBezTo>
                  <a:pt x="1532" y="1445"/>
                  <a:pt x="1524" y="1455"/>
                  <a:pt x="1513" y="1462"/>
                </a:cubicBezTo>
                <a:cubicBezTo>
                  <a:pt x="1505" y="1467"/>
                  <a:pt x="1496" y="1470"/>
                  <a:pt x="1487" y="1470"/>
                </a:cubicBezTo>
                <a:cubicBezTo>
                  <a:pt x="1483" y="1470"/>
                  <a:pt x="1480" y="1470"/>
                  <a:pt x="1476" y="1469"/>
                </a:cubicBezTo>
                <a:cubicBezTo>
                  <a:pt x="1464" y="1466"/>
                  <a:pt x="1453" y="1458"/>
                  <a:pt x="1446" y="1447"/>
                </a:cubicBezTo>
                <a:cubicBezTo>
                  <a:pt x="1439" y="1436"/>
                  <a:pt x="1436" y="1423"/>
                  <a:pt x="1439" y="1410"/>
                </a:cubicBezTo>
                <a:cubicBezTo>
                  <a:pt x="1442" y="1398"/>
                  <a:pt x="1450" y="1387"/>
                  <a:pt x="1461" y="1380"/>
                </a:cubicBezTo>
                <a:cubicBezTo>
                  <a:pt x="1469" y="1375"/>
                  <a:pt x="1478" y="1372"/>
                  <a:pt x="1487" y="1372"/>
                </a:cubicBezTo>
                <a:moveTo>
                  <a:pt x="282" y="1494"/>
                </a:moveTo>
                <a:cubicBezTo>
                  <a:pt x="278" y="1494"/>
                  <a:pt x="278" y="1494"/>
                  <a:pt x="278" y="1494"/>
                </a:cubicBezTo>
                <a:cubicBezTo>
                  <a:pt x="265" y="1493"/>
                  <a:pt x="253" y="1488"/>
                  <a:pt x="244" y="1479"/>
                </a:cubicBezTo>
                <a:cubicBezTo>
                  <a:pt x="243" y="1478"/>
                  <a:pt x="243" y="1477"/>
                  <a:pt x="242" y="1476"/>
                </a:cubicBezTo>
                <a:cubicBezTo>
                  <a:pt x="238" y="1472"/>
                  <a:pt x="236" y="1468"/>
                  <a:pt x="234" y="1463"/>
                </a:cubicBezTo>
                <a:cubicBezTo>
                  <a:pt x="232" y="1458"/>
                  <a:pt x="231" y="1454"/>
                  <a:pt x="231" y="1449"/>
                </a:cubicBezTo>
                <a:cubicBezTo>
                  <a:pt x="230" y="1449"/>
                  <a:pt x="230" y="1449"/>
                  <a:pt x="230" y="1449"/>
                </a:cubicBezTo>
                <a:cubicBezTo>
                  <a:pt x="231" y="1443"/>
                  <a:pt x="231" y="1443"/>
                  <a:pt x="231" y="1443"/>
                </a:cubicBezTo>
                <a:cubicBezTo>
                  <a:pt x="231" y="1431"/>
                  <a:pt x="236" y="1420"/>
                  <a:pt x="245" y="1411"/>
                </a:cubicBezTo>
                <a:cubicBezTo>
                  <a:pt x="245" y="1410"/>
                  <a:pt x="245" y="1410"/>
                  <a:pt x="246" y="1410"/>
                </a:cubicBezTo>
                <a:cubicBezTo>
                  <a:pt x="255" y="1401"/>
                  <a:pt x="267" y="1396"/>
                  <a:pt x="279" y="1396"/>
                </a:cubicBezTo>
                <a:cubicBezTo>
                  <a:pt x="281" y="1396"/>
                  <a:pt x="281" y="1396"/>
                  <a:pt x="281" y="1396"/>
                </a:cubicBezTo>
                <a:cubicBezTo>
                  <a:pt x="285" y="1396"/>
                  <a:pt x="289" y="1397"/>
                  <a:pt x="292" y="1398"/>
                </a:cubicBezTo>
                <a:cubicBezTo>
                  <a:pt x="296" y="1399"/>
                  <a:pt x="300" y="1401"/>
                  <a:pt x="303" y="1402"/>
                </a:cubicBezTo>
                <a:cubicBezTo>
                  <a:pt x="307" y="1405"/>
                  <a:pt x="311" y="1408"/>
                  <a:pt x="315" y="1412"/>
                </a:cubicBezTo>
                <a:cubicBezTo>
                  <a:pt x="323" y="1420"/>
                  <a:pt x="327" y="1431"/>
                  <a:pt x="328" y="1442"/>
                </a:cubicBezTo>
                <a:cubicBezTo>
                  <a:pt x="328" y="1442"/>
                  <a:pt x="328" y="1442"/>
                  <a:pt x="328" y="1442"/>
                </a:cubicBezTo>
                <a:cubicBezTo>
                  <a:pt x="328" y="1447"/>
                  <a:pt x="328" y="1447"/>
                  <a:pt x="328" y="1447"/>
                </a:cubicBezTo>
                <a:cubicBezTo>
                  <a:pt x="328" y="1460"/>
                  <a:pt x="322" y="1472"/>
                  <a:pt x="313" y="1481"/>
                </a:cubicBezTo>
                <a:cubicBezTo>
                  <a:pt x="304" y="1489"/>
                  <a:pt x="294" y="1493"/>
                  <a:pt x="282" y="1494"/>
                </a:cubicBezTo>
                <a:close/>
                <a:moveTo>
                  <a:pt x="971" y="1239"/>
                </a:moveTo>
                <a:cubicBezTo>
                  <a:pt x="1063" y="1288"/>
                  <a:pt x="1158" y="1339"/>
                  <a:pt x="1178" y="1424"/>
                </a:cubicBezTo>
                <a:cubicBezTo>
                  <a:pt x="1178" y="1424"/>
                  <a:pt x="1178" y="1424"/>
                  <a:pt x="1178" y="1424"/>
                </a:cubicBezTo>
                <a:cubicBezTo>
                  <a:pt x="1180" y="1433"/>
                  <a:pt x="1182" y="1443"/>
                  <a:pt x="1183" y="1452"/>
                </a:cubicBezTo>
                <a:cubicBezTo>
                  <a:pt x="1187" y="1483"/>
                  <a:pt x="1180" y="1512"/>
                  <a:pt x="1165" y="1535"/>
                </a:cubicBezTo>
                <a:cubicBezTo>
                  <a:pt x="1150" y="1558"/>
                  <a:pt x="1127" y="1574"/>
                  <a:pt x="1099" y="1582"/>
                </a:cubicBezTo>
                <a:cubicBezTo>
                  <a:pt x="1091" y="1585"/>
                  <a:pt x="1083" y="1586"/>
                  <a:pt x="1075" y="1587"/>
                </a:cubicBezTo>
                <a:cubicBezTo>
                  <a:pt x="1070" y="1588"/>
                  <a:pt x="1064" y="1588"/>
                  <a:pt x="1059" y="1588"/>
                </a:cubicBezTo>
                <a:cubicBezTo>
                  <a:pt x="1029" y="1588"/>
                  <a:pt x="1002" y="1579"/>
                  <a:pt x="980" y="1561"/>
                </a:cubicBezTo>
                <a:cubicBezTo>
                  <a:pt x="953" y="1539"/>
                  <a:pt x="935" y="1506"/>
                  <a:pt x="929" y="1467"/>
                </a:cubicBezTo>
                <a:cubicBezTo>
                  <a:pt x="918" y="1405"/>
                  <a:pt x="946" y="1287"/>
                  <a:pt x="959" y="1240"/>
                </a:cubicBezTo>
                <a:cubicBezTo>
                  <a:pt x="961" y="1233"/>
                  <a:pt x="961" y="1233"/>
                  <a:pt x="961" y="1233"/>
                </a:cubicBezTo>
                <a:lnTo>
                  <a:pt x="971" y="1239"/>
                </a:lnTo>
                <a:close/>
                <a:moveTo>
                  <a:pt x="739" y="1239"/>
                </a:moveTo>
                <a:cubicBezTo>
                  <a:pt x="787" y="1329"/>
                  <a:pt x="835" y="1423"/>
                  <a:pt x="803" y="1503"/>
                </a:cubicBezTo>
                <a:cubicBezTo>
                  <a:pt x="803" y="1504"/>
                  <a:pt x="803" y="1504"/>
                  <a:pt x="803" y="1504"/>
                </a:cubicBezTo>
                <a:cubicBezTo>
                  <a:pt x="800" y="1513"/>
                  <a:pt x="796" y="1521"/>
                  <a:pt x="791" y="1529"/>
                </a:cubicBezTo>
                <a:cubicBezTo>
                  <a:pt x="776" y="1557"/>
                  <a:pt x="754" y="1577"/>
                  <a:pt x="728" y="1587"/>
                </a:cubicBezTo>
                <a:cubicBezTo>
                  <a:pt x="715" y="1592"/>
                  <a:pt x="702" y="1594"/>
                  <a:pt x="688" y="1594"/>
                </a:cubicBezTo>
                <a:cubicBezTo>
                  <a:pt x="688" y="1594"/>
                  <a:pt x="688" y="1594"/>
                  <a:pt x="688" y="1594"/>
                </a:cubicBezTo>
                <a:cubicBezTo>
                  <a:pt x="674" y="1594"/>
                  <a:pt x="660" y="1592"/>
                  <a:pt x="647" y="1587"/>
                </a:cubicBezTo>
                <a:cubicBezTo>
                  <a:pt x="640" y="1585"/>
                  <a:pt x="632" y="1581"/>
                  <a:pt x="625" y="1577"/>
                </a:cubicBezTo>
                <a:cubicBezTo>
                  <a:pt x="593" y="1560"/>
                  <a:pt x="572" y="1533"/>
                  <a:pt x="563" y="1501"/>
                </a:cubicBezTo>
                <a:cubicBezTo>
                  <a:pt x="553" y="1467"/>
                  <a:pt x="558" y="1430"/>
                  <a:pt x="575" y="1395"/>
                </a:cubicBezTo>
                <a:cubicBezTo>
                  <a:pt x="602" y="1339"/>
                  <a:pt x="690" y="1261"/>
                  <a:pt x="727" y="1229"/>
                </a:cubicBezTo>
                <a:cubicBezTo>
                  <a:pt x="732" y="1225"/>
                  <a:pt x="732" y="1225"/>
                  <a:pt x="732" y="1225"/>
                </a:cubicBezTo>
                <a:lnTo>
                  <a:pt x="739" y="1239"/>
                </a:lnTo>
                <a:close/>
                <a:moveTo>
                  <a:pt x="1415" y="1418"/>
                </a:moveTo>
                <a:cubicBezTo>
                  <a:pt x="1415" y="1433"/>
                  <a:pt x="1418" y="1447"/>
                  <a:pt x="1426" y="1460"/>
                </a:cubicBezTo>
                <a:cubicBezTo>
                  <a:pt x="1427" y="1461"/>
                  <a:pt x="1429" y="1463"/>
                  <a:pt x="1430" y="1465"/>
                </a:cubicBezTo>
                <a:cubicBezTo>
                  <a:pt x="1433" y="1469"/>
                  <a:pt x="1433" y="1469"/>
                  <a:pt x="1433" y="1469"/>
                </a:cubicBezTo>
                <a:cubicBezTo>
                  <a:pt x="1429" y="1472"/>
                  <a:pt x="1429" y="1472"/>
                  <a:pt x="1429" y="1472"/>
                </a:cubicBezTo>
                <a:cubicBezTo>
                  <a:pt x="1395" y="1504"/>
                  <a:pt x="1358" y="1532"/>
                  <a:pt x="1318" y="1558"/>
                </a:cubicBezTo>
                <a:cubicBezTo>
                  <a:pt x="1280" y="1582"/>
                  <a:pt x="1240" y="1604"/>
                  <a:pt x="1198" y="1622"/>
                </a:cubicBezTo>
                <a:cubicBezTo>
                  <a:pt x="1193" y="1624"/>
                  <a:pt x="1193" y="1624"/>
                  <a:pt x="1193" y="1624"/>
                </a:cubicBezTo>
                <a:cubicBezTo>
                  <a:pt x="1191" y="1620"/>
                  <a:pt x="1191" y="1620"/>
                  <a:pt x="1191" y="1620"/>
                </a:cubicBezTo>
                <a:cubicBezTo>
                  <a:pt x="1187" y="1613"/>
                  <a:pt x="1182" y="1606"/>
                  <a:pt x="1176" y="1601"/>
                </a:cubicBezTo>
                <a:cubicBezTo>
                  <a:pt x="1170" y="1595"/>
                  <a:pt x="1164" y="1591"/>
                  <a:pt x="1156" y="1588"/>
                </a:cubicBezTo>
                <a:cubicBezTo>
                  <a:pt x="1148" y="1585"/>
                  <a:pt x="1148" y="1585"/>
                  <a:pt x="1148" y="1585"/>
                </a:cubicBezTo>
                <a:cubicBezTo>
                  <a:pt x="1155" y="1579"/>
                  <a:pt x="1155" y="1579"/>
                  <a:pt x="1155" y="1579"/>
                </a:cubicBezTo>
                <a:cubicBezTo>
                  <a:pt x="1167" y="1570"/>
                  <a:pt x="1176" y="1560"/>
                  <a:pt x="1184" y="1548"/>
                </a:cubicBezTo>
                <a:cubicBezTo>
                  <a:pt x="1203" y="1520"/>
                  <a:pt x="1210" y="1486"/>
                  <a:pt x="1206" y="1449"/>
                </a:cubicBezTo>
                <a:cubicBezTo>
                  <a:pt x="1205" y="1439"/>
                  <a:pt x="1203" y="1429"/>
                  <a:pt x="1200" y="1419"/>
                </a:cubicBezTo>
                <a:cubicBezTo>
                  <a:pt x="1199" y="1414"/>
                  <a:pt x="1199" y="1414"/>
                  <a:pt x="1199" y="1414"/>
                </a:cubicBezTo>
                <a:cubicBezTo>
                  <a:pt x="1199" y="1414"/>
                  <a:pt x="1199" y="1414"/>
                  <a:pt x="1199" y="1414"/>
                </a:cubicBezTo>
                <a:cubicBezTo>
                  <a:pt x="1196" y="1401"/>
                  <a:pt x="1191" y="1389"/>
                  <a:pt x="1185" y="1377"/>
                </a:cubicBezTo>
                <a:cubicBezTo>
                  <a:pt x="1193" y="1372"/>
                  <a:pt x="1193" y="1372"/>
                  <a:pt x="1193" y="1372"/>
                </a:cubicBezTo>
                <a:cubicBezTo>
                  <a:pt x="1195" y="1373"/>
                  <a:pt x="1195" y="1373"/>
                  <a:pt x="1195" y="1373"/>
                </a:cubicBezTo>
                <a:cubicBezTo>
                  <a:pt x="1223" y="1408"/>
                  <a:pt x="1260" y="1431"/>
                  <a:pt x="1300" y="1438"/>
                </a:cubicBezTo>
                <a:cubicBezTo>
                  <a:pt x="1308" y="1439"/>
                  <a:pt x="1316" y="1440"/>
                  <a:pt x="1324" y="1440"/>
                </a:cubicBezTo>
                <a:cubicBezTo>
                  <a:pt x="1353" y="1440"/>
                  <a:pt x="1381" y="1431"/>
                  <a:pt x="1407" y="1414"/>
                </a:cubicBezTo>
                <a:cubicBezTo>
                  <a:pt x="1416" y="1408"/>
                  <a:pt x="1416" y="1408"/>
                  <a:pt x="1416" y="1408"/>
                </a:cubicBezTo>
                <a:lnTo>
                  <a:pt x="1415" y="1418"/>
                </a:lnTo>
                <a:close/>
                <a:moveTo>
                  <a:pt x="555" y="1383"/>
                </a:moveTo>
                <a:cubicBezTo>
                  <a:pt x="554" y="1385"/>
                  <a:pt x="554" y="1385"/>
                  <a:pt x="554" y="1385"/>
                </a:cubicBezTo>
                <a:cubicBezTo>
                  <a:pt x="534" y="1425"/>
                  <a:pt x="530" y="1468"/>
                  <a:pt x="540" y="1507"/>
                </a:cubicBezTo>
                <a:cubicBezTo>
                  <a:pt x="549" y="1538"/>
                  <a:pt x="567" y="1564"/>
                  <a:pt x="593" y="1584"/>
                </a:cubicBezTo>
                <a:cubicBezTo>
                  <a:pt x="600" y="1590"/>
                  <a:pt x="600" y="1590"/>
                  <a:pt x="600" y="1590"/>
                </a:cubicBezTo>
                <a:cubicBezTo>
                  <a:pt x="591" y="1593"/>
                  <a:pt x="591" y="1593"/>
                  <a:pt x="591" y="1593"/>
                </a:cubicBezTo>
                <a:cubicBezTo>
                  <a:pt x="576" y="1598"/>
                  <a:pt x="564" y="1607"/>
                  <a:pt x="555" y="1620"/>
                </a:cubicBezTo>
                <a:cubicBezTo>
                  <a:pt x="553" y="1624"/>
                  <a:pt x="553" y="1624"/>
                  <a:pt x="553" y="1624"/>
                </a:cubicBezTo>
                <a:cubicBezTo>
                  <a:pt x="549" y="1622"/>
                  <a:pt x="549" y="1622"/>
                  <a:pt x="549" y="1622"/>
                </a:cubicBezTo>
                <a:cubicBezTo>
                  <a:pt x="505" y="1604"/>
                  <a:pt x="466" y="1584"/>
                  <a:pt x="431" y="1561"/>
                </a:cubicBezTo>
                <a:cubicBezTo>
                  <a:pt x="399" y="1541"/>
                  <a:pt x="369" y="1519"/>
                  <a:pt x="339" y="1493"/>
                </a:cubicBezTo>
                <a:cubicBezTo>
                  <a:pt x="336" y="1490"/>
                  <a:pt x="336" y="1490"/>
                  <a:pt x="336" y="1490"/>
                </a:cubicBezTo>
                <a:cubicBezTo>
                  <a:pt x="339" y="1486"/>
                  <a:pt x="339" y="1486"/>
                  <a:pt x="339" y="1486"/>
                </a:cubicBezTo>
                <a:cubicBezTo>
                  <a:pt x="346" y="1475"/>
                  <a:pt x="351" y="1461"/>
                  <a:pt x="351" y="1447"/>
                </a:cubicBezTo>
                <a:cubicBezTo>
                  <a:pt x="351" y="1445"/>
                  <a:pt x="351" y="1445"/>
                  <a:pt x="351" y="1445"/>
                </a:cubicBezTo>
                <a:cubicBezTo>
                  <a:pt x="351" y="1437"/>
                  <a:pt x="351" y="1437"/>
                  <a:pt x="351" y="1437"/>
                </a:cubicBezTo>
                <a:cubicBezTo>
                  <a:pt x="358" y="1440"/>
                  <a:pt x="358" y="1440"/>
                  <a:pt x="358" y="1440"/>
                </a:cubicBezTo>
                <a:cubicBezTo>
                  <a:pt x="369" y="1445"/>
                  <a:pt x="380" y="1448"/>
                  <a:pt x="391" y="1450"/>
                </a:cubicBezTo>
                <a:cubicBezTo>
                  <a:pt x="398" y="1451"/>
                  <a:pt x="405" y="1451"/>
                  <a:pt x="411" y="1451"/>
                </a:cubicBezTo>
                <a:cubicBezTo>
                  <a:pt x="438" y="1451"/>
                  <a:pt x="465" y="1443"/>
                  <a:pt x="490" y="1428"/>
                </a:cubicBezTo>
                <a:cubicBezTo>
                  <a:pt x="499" y="1422"/>
                  <a:pt x="507" y="1416"/>
                  <a:pt x="515" y="1409"/>
                </a:cubicBezTo>
                <a:cubicBezTo>
                  <a:pt x="527" y="1400"/>
                  <a:pt x="537" y="1389"/>
                  <a:pt x="546" y="1377"/>
                </a:cubicBezTo>
                <a:lnTo>
                  <a:pt x="555" y="1383"/>
                </a:lnTo>
                <a:close/>
                <a:moveTo>
                  <a:pt x="815" y="1687"/>
                </a:moveTo>
                <a:cubicBezTo>
                  <a:pt x="809" y="1686"/>
                  <a:pt x="809" y="1686"/>
                  <a:pt x="809" y="1686"/>
                </a:cubicBezTo>
                <a:cubicBezTo>
                  <a:pt x="773" y="1683"/>
                  <a:pt x="736" y="1678"/>
                  <a:pt x="691" y="1669"/>
                </a:cubicBezTo>
                <a:cubicBezTo>
                  <a:pt x="687" y="1668"/>
                  <a:pt x="687" y="1668"/>
                  <a:pt x="687" y="1668"/>
                </a:cubicBezTo>
                <a:cubicBezTo>
                  <a:pt x="687" y="1664"/>
                  <a:pt x="687" y="1664"/>
                  <a:pt x="687" y="1664"/>
                </a:cubicBezTo>
                <a:cubicBezTo>
                  <a:pt x="687" y="1658"/>
                  <a:pt x="687" y="1652"/>
                  <a:pt x="685" y="1646"/>
                </a:cubicBezTo>
                <a:cubicBezTo>
                  <a:pt x="684" y="1639"/>
                  <a:pt x="681" y="1632"/>
                  <a:pt x="678" y="1625"/>
                </a:cubicBezTo>
                <a:cubicBezTo>
                  <a:pt x="673" y="1617"/>
                  <a:pt x="673" y="1617"/>
                  <a:pt x="673" y="1617"/>
                </a:cubicBezTo>
                <a:cubicBezTo>
                  <a:pt x="682" y="1617"/>
                  <a:pt x="682" y="1617"/>
                  <a:pt x="682" y="1617"/>
                </a:cubicBezTo>
                <a:cubicBezTo>
                  <a:pt x="684" y="1617"/>
                  <a:pt x="686" y="1617"/>
                  <a:pt x="688" y="1617"/>
                </a:cubicBezTo>
                <a:cubicBezTo>
                  <a:pt x="705" y="1617"/>
                  <a:pt x="721" y="1614"/>
                  <a:pt x="737" y="1608"/>
                </a:cubicBezTo>
                <a:cubicBezTo>
                  <a:pt x="764" y="1598"/>
                  <a:pt x="788" y="1578"/>
                  <a:pt x="805" y="1551"/>
                </a:cubicBezTo>
                <a:cubicBezTo>
                  <a:pt x="815" y="1537"/>
                  <a:pt x="815" y="1537"/>
                  <a:pt x="815" y="1537"/>
                </a:cubicBezTo>
                <a:lnTo>
                  <a:pt x="815" y="1687"/>
                </a:lnTo>
                <a:close/>
                <a:moveTo>
                  <a:pt x="1056" y="1658"/>
                </a:moveTo>
                <a:cubicBezTo>
                  <a:pt x="1056" y="1660"/>
                  <a:pt x="1056" y="1662"/>
                  <a:pt x="1057" y="1664"/>
                </a:cubicBezTo>
                <a:cubicBezTo>
                  <a:pt x="1057" y="1669"/>
                  <a:pt x="1057" y="1669"/>
                  <a:pt x="1057" y="1669"/>
                </a:cubicBezTo>
                <a:cubicBezTo>
                  <a:pt x="1052" y="1670"/>
                  <a:pt x="1052" y="1670"/>
                  <a:pt x="1052" y="1670"/>
                </a:cubicBezTo>
                <a:cubicBezTo>
                  <a:pt x="1001" y="1679"/>
                  <a:pt x="960" y="1685"/>
                  <a:pt x="922" y="1687"/>
                </a:cubicBezTo>
                <a:cubicBezTo>
                  <a:pt x="916" y="1687"/>
                  <a:pt x="916" y="1687"/>
                  <a:pt x="916" y="1687"/>
                </a:cubicBezTo>
                <a:cubicBezTo>
                  <a:pt x="916" y="1533"/>
                  <a:pt x="916" y="1533"/>
                  <a:pt x="916" y="1533"/>
                </a:cubicBezTo>
                <a:cubicBezTo>
                  <a:pt x="926" y="1530"/>
                  <a:pt x="926" y="1530"/>
                  <a:pt x="926" y="1530"/>
                </a:cubicBezTo>
                <a:cubicBezTo>
                  <a:pt x="936" y="1549"/>
                  <a:pt x="949" y="1566"/>
                  <a:pt x="965" y="1578"/>
                </a:cubicBezTo>
                <a:cubicBezTo>
                  <a:pt x="992" y="1600"/>
                  <a:pt x="1024" y="1611"/>
                  <a:pt x="1059" y="1611"/>
                </a:cubicBezTo>
                <a:cubicBezTo>
                  <a:pt x="1069" y="1611"/>
                  <a:pt x="1069" y="1611"/>
                  <a:pt x="1069" y="1611"/>
                </a:cubicBezTo>
                <a:cubicBezTo>
                  <a:pt x="1065" y="1619"/>
                  <a:pt x="1065" y="1619"/>
                  <a:pt x="1065" y="1619"/>
                </a:cubicBezTo>
                <a:cubicBezTo>
                  <a:pt x="1059" y="1630"/>
                  <a:pt x="1055" y="1643"/>
                  <a:pt x="1056" y="1657"/>
                </a:cubicBezTo>
                <a:lnTo>
                  <a:pt x="1056" y="1658"/>
                </a:lnTo>
                <a:close/>
                <a:moveTo>
                  <a:pt x="1177" y="1656"/>
                </a:moveTo>
                <a:cubicBezTo>
                  <a:pt x="1176" y="1670"/>
                  <a:pt x="1170" y="1683"/>
                  <a:pt x="1158" y="1692"/>
                </a:cubicBezTo>
                <a:cubicBezTo>
                  <a:pt x="1149" y="1696"/>
                  <a:pt x="1139" y="1699"/>
                  <a:pt x="1129" y="1703"/>
                </a:cubicBezTo>
                <a:cubicBezTo>
                  <a:pt x="1125" y="1703"/>
                  <a:pt x="1125" y="1703"/>
                  <a:pt x="1125" y="1703"/>
                </a:cubicBezTo>
                <a:cubicBezTo>
                  <a:pt x="1125" y="1703"/>
                  <a:pt x="1125" y="1703"/>
                  <a:pt x="1125" y="1703"/>
                </a:cubicBezTo>
                <a:cubicBezTo>
                  <a:pt x="1109" y="1702"/>
                  <a:pt x="1095" y="1693"/>
                  <a:pt x="1086" y="1679"/>
                </a:cubicBezTo>
                <a:cubicBezTo>
                  <a:pt x="1084" y="1671"/>
                  <a:pt x="1081" y="1664"/>
                  <a:pt x="1079" y="1656"/>
                </a:cubicBezTo>
                <a:cubicBezTo>
                  <a:pt x="1079" y="1652"/>
                  <a:pt x="1079" y="1652"/>
                  <a:pt x="1079" y="1652"/>
                </a:cubicBezTo>
                <a:cubicBezTo>
                  <a:pt x="1079" y="1652"/>
                  <a:pt x="1079" y="1652"/>
                  <a:pt x="1079" y="1652"/>
                </a:cubicBezTo>
                <a:cubicBezTo>
                  <a:pt x="1080" y="1638"/>
                  <a:pt x="1086" y="1625"/>
                  <a:pt x="1097" y="1616"/>
                </a:cubicBezTo>
                <a:cubicBezTo>
                  <a:pt x="1107" y="1612"/>
                  <a:pt x="1116" y="1609"/>
                  <a:pt x="1126" y="1605"/>
                </a:cubicBezTo>
                <a:cubicBezTo>
                  <a:pt x="1130" y="1605"/>
                  <a:pt x="1130" y="1605"/>
                  <a:pt x="1130" y="1605"/>
                </a:cubicBezTo>
                <a:cubicBezTo>
                  <a:pt x="1130" y="1605"/>
                  <a:pt x="1130" y="1605"/>
                  <a:pt x="1130" y="1605"/>
                </a:cubicBezTo>
                <a:cubicBezTo>
                  <a:pt x="1146" y="1606"/>
                  <a:pt x="1161" y="1615"/>
                  <a:pt x="1170" y="1629"/>
                </a:cubicBezTo>
                <a:cubicBezTo>
                  <a:pt x="1172" y="1637"/>
                  <a:pt x="1174" y="1644"/>
                  <a:pt x="1177" y="1652"/>
                </a:cubicBezTo>
                <a:cubicBezTo>
                  <a:pt x="1177" y="1656"/>
                  <a:pt x="1177" y="1656"/>
                  <a:pt x="1177" y="1656"/>
                </a:cubicBezTo>
                <a:close/>
                <a:moveTo>
                  <a:pt x="659" y="1683"/>
                </a:moveTo>
                <a:cubicBezTo>
                  <a:pt x="656" y="1687"/>
                  <a:pt x="656" y="1687"/>
                  <a:pt x="656" y="1687"/>
                </a:cubicBezTo>
                <a:cubicBezTo>
                  <a:pt x="649" y="1698"/>
                  <a:pt x="638" y="1706"/>
                  <a:pt x="625" y="1708"/>
                </a:cubicBezTo>
                <a:cubicBezTo>
                  <a:pt x="622" y="1709"/>
                  <a:pt x="618" y="1709"/>
                  <a:pt x="615" y="1709"/>
                </a:cubicBezTo>
                <a:cubicBezTo>
                  <a:pt x="606" y="1709"/>
                  <a:pt x="596" y="1707"/>
                  <a:pt x="588" y="1701"/>
                </a:cubicBezTo>
                <a:cubicBezTo>
                  <a:pt x="577" y="1694"/>
                  <a:pt x="570" y="1683"/>
                  <a:pt x="567" y="1671"/>
                </a:cubicBezTo>
                <a:cubicBezTo>
                  <a:pt x="565" y="1659"/>
                  <a:pt x="566" y="1648"/>
                  <a:pt x="572" y="1638"/>
                </a:cubicBezTo>
                <a:cubicBezTo>
                  <a:pt x="571" y="1638"/>
                  <a:pt x="571" y="1638"/>
                  <a:pt x="571" y="1638"/>
                </a:cubicBezTo>
                <a:cubicBezTo>
                  <a:pt x="574" y="1634"/>
                  <a:pt x="574" y="1634"/>
                  <a:pt x="574" y="1634"/>
                </a:cubicBezTo>
                <a:cubicBezTo>
                  <a:pt x="583" y="1620"/>
                  <a:pt x="598" y="1612"/>
                  <a:pt x="615" y="1612"/>
                </a:cubicBezTo>
                <a:cubicBezTo>
                  <a:pt x="625" y="1612"/>
                  <a:pt x="634" y="1615"/>
                  <a:pt x="642" y="1620"/>
                </a:cubicBezTo>
                <a:cubicBezTo>
                  <a:pt x="642" y="1620"/>
                  <a:pt x="642" y="1620"/>
                  <a:pt x="642" y="1620"/>
                </a:cubicBezTo>
                <a:cubicBezTo>
                  <a:pt x="653" y="1627"/>
                  <a:pt x="660" y="1638"/>
                  <a:pt x="663" y="1651"/>
                </a:cubicBezTo>
                <a:cubicBezTo>
                  <a:pt x="665" y="1662"/>
                  <a:pt x="664" y="1673"/>
                  <a:pt x="659" y="1683"/>
                </a:cubicBezTo>
                <a:close/>
                <a:moveTo>
                  <a:pt x="893" y="2055"/>
                </a:moveTo>
                <a:cubicBezTo>
                  <a:pt x="838" y="2055"/>
                  <a:pt x="838" y="2055"/>
                  <a:pt x="838" y="2055"/>
                </a:cubicBezTo>
                <a:cubicBezTo>
                  <a:pt x="838" y="1309"/>
                  <a:pt x="838" y="1309"/>
                  <a:pt x="838" y="1309"/>
                </a:cubicBezTo>
                <a:cubicBezTo>
                  <a:pt x="893" y="1309"/>
                  <a:pt x="893" y="1309"/>
                  <a:pt x="893" y="1309"/>
                </a:cubicBezTo>
                <a:lnTo>
                  <a:pt x="893" y="2055"/>
                </a:lnTo>
                <a:close/>
                <a:moveTo>
                  <a:pt x="916" y="2078"/>
                </a:moveTo>
                <a:cubicBezTo>
                  <a:pt x="916" y="1712"/>
                  <a:pt x="916" y="1712"/>
                  <a:pt x="916" y="1712"/>
                </a:cubicBezTo>
                <a:cubicBezTo>
                  <a:pt x="921" y="1712"/>
                  <a:pt x="921" y="1712"/>
                  <a:pt x="921" y="1712"/>
                </a:cubicBezTo>
                <a:cubicBezTo>
                  <a:pt x="962" y="1709"/>
                  <a:pt x="1008" y="1703"/>
                  <a:pt x="1064" y="1693"/>
                </a:cubicBezTo>
                <a:cubicBezTo>
                  <a:pt x="1067" y="1692"/>
                  <a:pt x="1067" y="1692"/>
                  <a:pt x="1067" y="1692"/>
                </a:cubicBezTo>
                <a:cubicBezTo>
                  <a:pt x="1069" y="1695"/>
                  <a:pt x="1069" y="1695"/>
                  <a:pt x="1069" y="1695"/>
                </a:cubicBezTo>
                <a:cubicBezTo>
                  <a:pt x="1072" y="1700"/>
                  <a:pt x="1075" y="1704"/>
                  <a:pt x="1079" y="1707"/>
                </a:cubicBezTo>
                <a:cubicBezTo>
                  <a:pt x="1093" y="1719"/>
                  <a:pt x="1110" y="1726"/>
                  <a:pt x="1128" y="1726"/>
                </a:cubicBezTo>
                <a:cubicBezTo>
                  <a:pt x="1129" y="1726"/>
                  <a:pt x="1130" y="1726"/>
                  <a:pt x="1130" y="1726"/>
                </a:cubicBezTo>
                <a:cubicBezTo>
                  <a:pt x="1132" y="1726"/>
                  <a:pt x="1132" y="1726"/>
                  <a:pt x="1132" y="1726"/>
                </a:cubicBezTo>
                <a:cubicBezTo>
                  <a:pt x="1151" y="1725"/>
                  <a:pt x="1168" y="1717"/>
                  <a:pt x="1181" y="1703"/>
                </a:cubicBezTo>
                <a:cubicBezTo>
                  <a:pt x="1194" y="1689"/>
                  <a:pt x="1200" y="1670"/>
                  <a:pt x="1200" y="1651"/>
                </a:cubicBezTo>
                <a:cubicBezTo>
                  <a:pt x="1199" y="1646"/>
                  <a:pt x="1199" y="1646"/>
                  <a:pt x="1199" y="1646"/>
                </a:cubicBezTo>
                <a:cubicBezTo>
                  <a:pt x="1200" y="1646"/>
                  <a:pt x="1200" y="1646"/>
                  <a:pt x="1200" y="1646"/>
                </a:cubicBezTo>
                <a:cubicBezTo>
                  <a:pt x="1200" y="1646"/>
                  <a:pt x="1200" y="1646"/>
                  <a:pt x="1200" y="1646"/>
                </a:cubicBezTo>
                <a:cubicBezTo>
                  <a:pt x="1200" y="1646"/>
                  <a:pt x="1200" y="1646"/>
                  <a:pt x="1200" y="1646"/>
                </a:cubicBezTo>
                <a:cubicBezTo>
                  <a:pt x="1203" y="1645"/>
                  <a:pt x="1203" y="1645"/>
                  <a:pt x="1203" y="1645"/>
                </a:cubicBezTo>
                <a:cubicBezTo>
                  <a:pt x="1247" y="1626"/>
                  <a:pt x="1290" y="1603"/>
                  <a:pt x="1331" y="1577"/>
                </a:cubicBezTo>
                <a:cubicBezTo>
                  <a:pt x="1372" y="1550"/>
                  <a:pt x="1412" y="1520"/>
                  <a:pt x="1448" y="1486"/>
                </a:cubicBezTo>
                <a:cubicBezTo>
                  <a:pt x="1451" y="1483"/>
                  <a:pt x="1451" y="1483"/>
                  <a:pt x="1451" y="1483"/>
                </a:cubicBezTo>
                <a:cubicBezTo>
                  <a:pt x="1454" y="1485"/>
                  <a:pt x="1454" y="1485"/>
                  <a:pt x="1454" y="1485"/>
                </a:cubicBezTo>
                <a:cubicBezTo>
                  <a:pt x="1460" y="1488"/>
                  <a:pt x="1465" y="1490"/>
                  <a:pt x="1471" y="1491"/>
                </a:cubicBezTo>
                <a:cubicBezTo>
                  <a:pt x="1476" y="1492"/>
                  <a:pt x="1482" y="1493"/>
                  <a:pt x="1487" y="1493"/>
                </a:cubicBezTo>
                <a:cubicBezTo>
                  <a:pt x="1501" y="1493"/>
                  <a:pt x="1514" y="1489"/>
                  <a:pt x="1525" y="1482"/>
                </a:cubicBezTo>
                <a:cubicBezTo>
                  <a:pt x="1544" y="1470"/>
                  <a:pt x="1556" y="1452"/>
                  <a:pt x="1558" y="1430"/>
                </a:cubicBezTo>
                <a:cubicBezTo>
                  <a:pt x="1561" y="1413"/>
                  <a:pt x="1556" y="1395"/>
                  <a:pt x="1546" y="1380"/>
                </a:cubicBezTo>
                <a:cubicBezTo>
                  <a:pt x="1545" y="1379"/>
                  <a:pt x="1545" y="1379"/>
                  <a:pt x="1545" y="1379"/>
                </a:cubicBezTo>
                <a:cubicBezTo>
                  <a:pt x="1547" y="1376"/>
                  <a:pt x="1547" y="1376"/>
                  <a:pt x="1547" y="1376"/>
                </a:cubicBezTo>
                <a:cubicBezTo>
                  <a:pt x="1575" y="1339"/>
                  <a:pt x="1600" y="1300"/>
                  <a:pt x="1621" y="1259"/>
                </a:cubicBezTo>
                <a:cubicBezTo>
                  <a:pt x="1642" y="1220"/>
                  <a:pt x="1659" y="1179"/>
                  <a:pt x="1674" y="1137"/>
                </a:cubicBezTo>
                <a:cubicBezTo>
                  <a:pt x="1675" y="1133"/>
                  <a:pt x="1675" y="1133"/>
                  <a:pt x="1675" y="1133"/>
                </a:cubicBezTo>
                <a:cubicBezTo>
                  <a:pt x="1678" y="1133"/>
                  <a:pt x="1678" y="1133"/>
                  <a:pt x="1678" y="1133"/>
                </a:cubicBezTo>
                <a:cubicBezTo>
                  <a:pt x="1683" y="1133"/>
                  <a:pt x="1688" y="1132"/>
                  <a:pt x="1693" y="1131"/>
                </a:cubicBezTo>
                <a:cubicBezTo>
                  <a:pt x="1712" y="1125"/>
                  <a:pt x="1727" y="1113"/>
                  <a:pt x="1737" y="1097"/>
                </a:cubicBezTo>
                <a:cubicBezTo>
                  <a:pt x="1748" y="1076"/>
                  <a:pt x="1749" y="1051"/>
                  <a:pt x="1738" y="1029"/>
                </a:cubicBezTo>
                <a:cubicBezTo>
                  <a:pt x="1732" y="1016"/>
                  <a:pt x="1721" y="1006"/>
                  <a:pt x="1709" y="999"/>
                </a:cubicBezTo>
                <a:cubicBezTo>
                  <a:pt x="1708" y="998"/>
                  <a:pt x="1708" y="998"/>
                  <a:pt x="1708" y="998"/>
                </a:cubicBezTo>
                <a:cubicBezTo>
                  <a:pt x="1708" y="994"/>
                  <a:pt x="1708" y="994"/>
                  <a:pt x="1708" y="994"/>
                </a:cubicBezTo>
                <a:cubicBezTo>
                  <a:pt x="1716" y="941"/>
                  <a:pt x="1719" y="886"/>
                  <a:pt x="1717" y="832"/>
                </a:cubicBezTo>
                <a:cubicBezTo>
                  <a:pt x="1715" y="778"/>
                  <a:pt x="1707" y="724"/>
                  <a:pt x="1695" y="672"/>
                </a:cubicBezTo>
                <a:cubicBezTo>
                  <a:pt x="1694" y="669"/>
                  <a:pt x="1694" y="669"/>
                  <a:pt x="1694" y="669"/>
                </a:cubicBezTo>
                <a:cubicBezTo>
                  <a:pt x="1697" y="667"/>
                  <a:pt x="1697" y="667"/>
                  <a:pt x="1697" y="667"/>
                </a:cubicBezTo>
                <a:cubicBezTo>
                  <a:pt x="1700" y="664"/>
                  <a:pt x="1703" y="661"/>
                  <a:pt x="1706" y="658"/>
                </a:cubicBezTo>
                <a:cubicBezTo>
                  <a:pt x="1719" y="644"/>
                  <a:pt x="1725" y="626"/>
                  <a:pt x="1725" y="607"/>
                </a:cubicBezTo>
                <a:cubicBezTo>
                  <a:pt x="1725" y="606"/>
                  <a:pt x="1725" y="606"/>
                  <a:pt x="1725" y="606"/>
                </a:cubicBezTo>
                <a:cubicBezTo>
                  <a:pt x="1723" y="583"/>
                  <a:pt x="1712" y="562"/>
                  <a:pt x="1692" y="549"/>
                </a:cubicBezTo>
                <a:cubicBezTo>
                  <a:pt x="1680" y="541"/>
                  <a:pt x="1666" y="538"/>
                  <a:pt x="1652" y="538"/>
                </a:cubicBezTo>
                <a:cubicBezTo>
                  <a:pt x="1651" y="538"/>
                  <a:pt x="1651" y="538"/>
                  <a:pt x="1651" y="538"/>
                </a:cubicBezTo>
                <a:cubicBezTo>
                  <a:pt x="1649" y="535"/>
                  <a:pt x="1649" y="535"/>
                  <a:pt x="1649" y="535"/>
                </a:cubicBezTo>
                <a:cubicBezTo>
                  <a:pt x="1630" y="489"/>
                  <a:pt x="1609" y="449"/>
                  <a:pt x="1586" y="412"/>
                </a:cubicBezTo>
                <a:cubicBezTo>
                  <a:pt x="1562" y="373"/>
                  <a:pt x="1534" y="337"/>
                  <a:pt x="1501" y="302"/>
                </a:cubicBezTo>
                <a:cubicBezTo>
                  <a:pt x="1499" y="300"/>
                  <a:pt x="1499" y="300"/>
                  <a:pt x="1499" y="300"/>
                </a:cubicBezTo>
                <a:cubicBezTo>
                  <a:pt x="1500" y="296"/>
                  <a:pt x="1500" y="296"/>
                  <a:pt x="1500" y="296"/>
                </a:cubicBezTo>
                <a:cubicBezTo>
                  <a:pt x="1501" y="293"/>
                  <a:pt x="1502" y="290"/>
                  <a:pt x="1503" y="287"/>
                </a:cubicBezTo>
                <a:cubicBezTo>
                  <a:pt x="1508" y="268"/>
                  <a:pt x="1505" y="249"/>
                  <a:pt x="1495" y="232"/>
                </a:cubicBezTo>
                <a:cubicBezTo>
                  <a:pt x="1485" y="216"/>
                  <a:pt x="1469" y="204"/>
                  <a:pt x="1451" y="199"/>
                </a:cubicBezTo>
                <a:cubicBezTo>
                  <a:pt x="1445" y="198"/>
                  <a:pt x="1439" y="197"/>
                  <a:pt x="1433" y="197"/>
                </a:cubicBezTo>
                <a:cubicBezTo>
                  <a:pt x="1422" y="197"/>
                  <a:pt x="1412" y="200"/>
                  <a:pt x="1402" y="204"/>
                </a:cubicBezTo>
                <a:cubicBezTo>
                  <a:pt x="1399" y="206"/>
                  <a:pt x="1399" y="206"/>
                  <a:pt x="1399" y="206"/>
                </a:cubicBezTo>
                <a:cubicBezTo>
                  <a:pt x="1396" y="204"/>
                  <a:pt x="1396" y="204"/>
                  <a:pt x="1396" y="204"/>
                </a:cubicBezTo>
                <a:cubicBezTo>
                  <a:pt x="1358" y="172"/>
                  <a:pt x="1324" y="149"/>
                  <a:pt x="1288" y="128"/>
                </a:cubicBezTo>
                <a:cubicBezTo>
                  <a:pt x="1251" y="108"/>
                  <a:pt x="1212" y="91"/>
                  <a:pt x="1165" y="75"/>
                </a:cubicBezTo>
                <a:cubicBezTo>
                  <a:pt x="1158" y="72"/>
                  <a:pt x="1158" y="72"/>
                  <a:pt x="1158" y="72"/>
                </a:cubicBezTo>
                <a:cubicBezTo>
                  <a:pt x="1158" y="69"/>
                  <a:pt x="1158" y="69"/>
                  <a:pt x="1158" y="69"/>
                </a:cubicBezTo>
                <a:cubicBezTo>
                  <a:pt x="1158" y="68"/>
                  <a:pt x="1158" y="67"/>
                  <a:pt x="1158" y="66"/>
                </a:cubicBezTo>
                <a:cubicBezTo>
                  <a:pt x="1157" y="55"/>
                  <a:pt x="1154" y="44"/>
                  <a:pt x="1148" y="35"/>
                </a:cubicBezTo>
                <a:cubicBezTo>
                  <a:pt x="1143" y="26"/>
                  <a:pt x="1136" y="19"/>
                  <a:pt x="1128" y="13"/>
                </a:cubicBezTo>
                <a:cubicBezTo>
                  <a:pt x="1120" y="8"/>
                  <a:pt x="1112" y="4"/>
                  <a:pt x="1104" y="2"/>
                </a:cubicBezTo>
                <a:cubicBezTo>
                  <a:pt x="1098" y="0"/>
                  <a:pt x="1092" y="0"/>
                  <a:pt x="1086" y="0"/>
                </a:cubicBezTo>
                <a:cubicBezTo>
                  <a:pt x="1073" y="0"/>
                  <a:pt x="1060" y="3"/>
                  <a:pt x="1049" y="10"/>
                </a:cubicBezTo>
                <a:cubicBezTo>
                  <a:pt x="1039" y="16"/>
                  <a:pt x="1031" y="24"/>
                  <a:pt x="1025" y="33"/>
                </a:cubicBezTo>
                <a:cubicBezTo>
                  <a:pt x="1024" y="36"/>
                  <a:pt x="1024" y="36"/>
                  <a:pt x="1024" y="36"/>
                </a:cubicBezTo>
                <a:cubicBezTo>
                  <a:pt x="1020" y="36"/>
                  <a:pt x="1020" y="36"/>
                  <a:pt x="1020" y="36"/>
                </a:cubicBezTo>
                <a:cubicBezTo>
                  <a:pt x="972" y="27"/>
                  <a:pt x="923" y="23"/>
                  <a:pt x="873" y="23"/>
                </a:cubicBezTo>
                <a:cubicBezTo>
                  <a:pt x="869" y="23"/>
                  <a:pt x="865" y="23"/>
                  <a:pt x="862" y="23"/>
                </a:cubicBezTo>
                <a:cubicBezTo>
                  <a:pt x="808" y="24"/>
                  <a:pt x="756" y="29"/>
                  <a:pt x="707" y="40"/>
                </a:cubicBezTo>
                <a:cubicBezTo>
                  <a:pt x="703" y="41"/>
                  <a:pt x="703" y="41"/>
                  <a:pt x="703" y="41"/>
                </a:cubicBezTo>
                <a:cubicBezTo>
                  <a:pt x="701" y="38"/>
                  <a:pt x="701" y="38"/>
                  <a:pt x="701" y="38"/>
                </a:cubicBezTo>
                <a:cubicBezTo>
                  <a:pt x="699" y="35"/>
                  <a:pt x="696" y="32"/>
                  <a:pt x="694" y="29"/>
                </a:cubicBezTo>
                <a:cubicBezTo>
                  <a:pt x="680" y="15"/>
                  <a:pt x="662" y="8"/>
                  <a:pt x="643" y="8"/>
                </a:cubicBezTo>
                <a:cubicBezTo>
                  <a:pt x="619" y="8"/>
                  <a:pt x="598" y="19"/>
                  <a:pt x="584" y="38"/>
                </a:cubicBezTo>
                <a:cubicBezTo>
                  <a:pt x="576" y="49"/>
                  <a:pt x="572" y="63"/>
                  <a:pt x="571" y="77"/>
                </a:cubicBezTo>
                <a:cubicBezTo>
                  <a:pt x="571" y="79"/>
                  <a:pt x="571" y="79"/>
                  <a:pt x="571" y="79"/>
                </a:cubicBezTo>
                <a:cubicBezTo>
                  <a:pt x="568" y="80"/>
                  <a:pt x="568" y="80"/>
                  <a:pt x="568" y="80"/>
                </a:cubicBezTo>
                <a:cubicBezTo>
                  <a:pt x="522" y="97"/>
                  <a:pt x="478" y="119"/>
                  <a:pt x="437" y="143"/>
                </a:cubicBezTo>
                <a:cubicBezTo>
                  <a:pt x="394" y="170"/>
                  <a:pt x="352" y="200"/>
                  <a:pt x="314" y="234"/>
                </a:cubicBezTo>
                <a:cubicBezTo>
                  <a:pt x="314" y="235"/>
                  <a:pt x="314" y="235"/>
                  <a:pt x="314" y="235"/>
                </a:cubicBezTo>
                <a:cubicBezTo>
                  <a:pt x="306" y="241"/>
                  <a:pt x="306" y="241"/>
                  <a:pt x="306" y="241"/>
                </a:cubicBezTo>
                <a:cubicBezTo>
                  <a:pt x="303" y="239"/>
                  <a:pt x="303" y="239"/>
                  <a:pt x="303" y="239"/>
                </a:cubicBezTo>
                <a:cubicBezTo>
                  <a:pt x="299" y="238"/>
                  <a:pt x="295" y="236"/>
                  <a:pt x="290" y="235"/>
                </a:cubicBezTo>
                <a:cubicBezTo>
                  <a:pt x="284" y="233"/>
                  <a:pt x="278" y="233"/>
                  <a:pt x="272" y="233"/>
                </a:cubicBezTo>
                <a:cubicBezTo>
                  <a:pt x="260" y="233"/>
                  <a:pt x="247" y="236"/>
                  <a:pt x="236" y="243"/>
                </a:cubicBezTo>
                <a:cubicBezTo>
                  <a:pt x="235" y="243"/>
                  <a:pt x="235" y="243"/>
                  <a:pt x="235" y="243"/>
                </a:cubicBezTo>
                <a:cubicBezTo>
                  <a:pt x="228" y="247"/>
                  <a:pt x="221" y="253"/>
                  <a:pt x="215" y="260"/>
                </a:cubicBezTo>
                <a:cubicBezTo>
                  <a:pt x="197" y="285"/>
                  <a:pt x="196" y="315"/>
                  <a:pt x="209" y="339"/>
                </a:cubicBezTo>
                <a:cubicBezTo>
                  <a:pt x="211" y="342"/>
                  <a:pt x="211" y="342"/>
                  <a:pt x="211" y="342"/>
                </a:cubicBezTo>
                <a:cubicBezTo>
                  <a:pt x="209" y="345"/>
                  <a:pt x="209" y="345"/>
                  <a:pt x="209" y="345"/>
                </a:cubicBezTo>
                <a:cubicBezTo>
                  <a:pt x="179" y="384"/>
                  <a:pt x="152" y="425"/>
                  <a:pt x="128" y="468"/>
                </a:cubicBezTo>
                <a:cubicBezTo>
                  <a:pt x="108" y="506"/>
                  <a:pt x="91" y="546"/>
                  <a:pt x="76" y="586"/>
                </a:cubicBezTo>
                <a:cubicBezTo>
                  <a:pt x="75" y="589"/>
                  <a:pt x="75" y="589"/>
                  <a:pt x="75" y="589"/>
                </a:cubicBezTo>
                <a:cubicBezTo>
                  <a:pt x="72" y="589"/>
                  <a:pt x="72" y="589"/>
                  <a:pt x="72" y="589"/>
                </a:cubicBezTo>
                <a:cubicBezTo>
                  <a:pt x="66" y="589"/>
                  <a:pt x="61" y="590"/>
                  <a:pt x="56" y="591"/>
                </a:cubicBezTo>
                <a:cubicBezTo>
                  <a:pt x="37" y="596"/>
                  <a:pt x="21" y="608"/>
                  <a:pt x="11" y="624"/>
                </a:cubicBezTo>
                <a:cubicBezTo>
                  <a:pt x="11" y="625"/>
                  <a:pt x="11" y="625"/>
                  <a:pt x="11" y="625"/>
                </a:cubicBezTo>
                <a:cubicBezTo>
                  <a:pt x="5" y="635"/>
                  <a:pt x="2" y="646"/>
                  <a:pt x="1" y="657"/>
                </a:cubicBezTo>
                <a:cubicBezTo>
                  <a:pt x="0" y="685"/>
                  <a:pt x="14" y="709"/>
                  <a:pt x="36" y="723"/>
                </a:cubicBezTo>
                <a:cubicBezTo>
                  <a:pt x="40" y="725"/>
                  <a:pt x="40" y="725"/>
                  <a:pt x="40" y="725"/>
                </a:cubicBezTo>
                <a:cubicBezTo>
                  <a:pt x="40" y="729"/>
                  <a:pt x="40" y="729"/>
                  <a:pt x="40" y="729"/>
                </a:cubicBezTo>
                <a:cubicBezTo>
                  <a:pt x="31" y="778"/>
                  <a:pt x="28" y="828"/>
                  <a:pt x="28" y="878"/>
                </a:cubicBezTo>
                <a:cubicBezTo>
                  <a:pt x="29" y="923"/>
                  <a:pt x="33" y="967"/>
                  <a:pt x="41" y="1011"/>
                </a:cubicBezTo>
                <a:cubicBezTo>
                  <a:pt x="41" y="1014"/>
                  <a:pt x="41" y="1014"/>
                  <a:pt x="41" y="1014"/>
                </a:cubicBezTo>
                <a:cubicBezTo>
                  <a:pt x="38" y="1016"/>
                  <a:pt x="38" y="1016"/>
                  <a:pt x="38" y="1016"/>
                </a:cubicBezTo>
                <a:cubicBezTo>
                  <a:pt x="32" y="1019"/>
                  <a:pt x="27" y="1023"/>
                  <a:pt x="23" y="1027"/>
                </a:cubicBezTo>
                <a:cubicBezTo>
                  <a:pt x="9" y="1041"/>
                  <a:pt x="1" y="1058"/>
                  <a:pt x="0" y="1078"/>
                </a:cubicBezTo>
                <a:cubicBezTo>
                  <a:pt x="0" y="1078"/>
                  <a:pt x="0" y="1078"/>
                  <a:pt x="0" y="1078"/>
                </a:cubicBezTo>
                <a:cubicBezTo>
                  <a:pt x="0" y="1090"/>
                  <a:pt x="2" y="1102"/>
                  <a:pt x="8" y="1112"/>
                </a:cubicBezTo>
                <a:cubicBezTo>
                  <a:pt x="21" y="1136"/>
                  <a:pt x="44" y="1151"/>
                  <a:pt x="70" y="1151"/>
                </a:cubicBezTo>
                <a:cubicBezTo>
                  <a:pt x="72" y="1151"/>
                  <a:pt x="72" y="1151"/>
                  <a:pt x="72" y="1151"/>
                </a:cubicBezTo>
                <a:cubicBezTo>
                  <a:pt x="77" y="1151"/>
                  <a:pt x="77" y="1151"/>
                  <a:pt x="77" y="1151"/>
                </a:cubicBezTo>
                <a:cubicBezTo>
                  <a:pt x="79" y="1155"/>
                  <a:pt x="79" y="1155"/>
                  <a:pt x="79" y="1155"/>
                </a:cubicBezTo>
                <a:cubicBezTo>
                  <a:pt x="93" y="1196"/>
                  <a:pt x="110" y="1234"/>
                  <a:pt x="130" y="1271"/>
                </a:cubicBezTo>
                <a:cubicBezTo>
                  <a:pt x="149" y="1305"/>
                  <a:pt x="178" y="1351"/>
                  <a:pt x="207" y="1389"/>
                </a:cubicBezTo>
                <a:cubicBezTo>
                  <a:pt x="210" y="1394"/>
                  <a:pt x="214" y="1398"/>
                  <a:pt x="217" y="1403"/>
                </a:cubicBezTo>
                <a:cubicBezTo>
                  <a:pt x="219" y="1405"/>
                  <a:pt x="219" y="1405"/>
                  <a:pt x="219" y="1405"/>
                </a:cubicBezTo>
                <a:cubicBezTo>
                  <a:pt x="217" y="1408"/>
                  <a:pt x="217" y="1408"/>
                  <a:pt x="217" y="1408"/>
                </a:cubicBezTo>
                <a:cubicBezTo>
                  <a:pt x="211" y="1419"/>
                  <a:pt x="208" y="1431"/>
                  <a:pt x="207" y="1443"/>
                </a:cubicBezTo>
                <a:cubicBezTo>
                  <a:pt x="207" y="1444"/>
                  <a:pt x="207" y="1444"/>
                  <a:pt x="207" y="1444"/>
                </a:cubicBezTo>
                <a:cubicBezTo>
                  <a:pt x="207" y="1447"/>
                  <a:pt x="208" y="1451"/>
                  <a:pt x="208" y="1454"/>
                </a:cubicBezTo>
                <a:cubicBezTo>
                  <a:pt x="208" y="1458"/>
                  <a:pt x="209" y="1462"/>
                  <a:pt x="211" y="1466"/>
                </a:cubicBezTo>
                <a:cubicBezTo>
                  <a:pt x="214" y="1477"/>
                  <a:pt x="220" y="1487"/>
                  <a:pt x="227" y="1495"/>
                </a:cubicBezTo>
                <a:cubicBezTo>
                  <a:pt x="228" y="1496"/>
                  <a:pt x="228" y="1496"/>
                  <a:pt x="228" y="1496"/>
                </a:cubicBezTo>
                <a:cubicBezTo>
                  <a:pt x="241" y="1509"/>
                  <a:pt x="259" y="1517"/>
                  <a:pt x="278" y="1517"/>
                </a:cubicBezTo>
                <a:cubicBezTo>
                  <a:pt x="278" y="1517"/>
                  <a:pt x="278" y="1517"/>
                  <a:pt x="278" y="1517"/>
                </a:cubicBezTo>
                <a:cubicBezTo>
                  <a:pt x="291" y="1517"/>
                  <a:pt x="304" y="1514"/>
                  <a:pt x="315" y="1507"/>
                </a:cubicBezTo>
                <a:cubicBezTo>
                  <a:pt x="319" y="1505"/>
                  <a:pt x="319" y="1505"/>
                  <a:pt x="319" y="1505"/>
                </a:cubicBezTo>
                <a:cubicBezTo>
                  <a:pt x="321" y="1508"/>
                  <a:pt x="321" y="1508"/>
                  <a:pt x="321" y="1508"/>
                </a:cubicBezTo>
                <a:cubicBezTo>
                  <a:pt x="353" y="1536"/>
                  <a:pt x="384" y="1559"/>
                  <a:pt x="418" y="1581"/>
                </a:cubicBezTo>
                <a:cubicBezTo>
                  <a:pt x="455" y="1604"/>
                  <a:pt x="495" y="1625"/>
                  <a:pt x="541" y="1644"/>
                </a:cubicBezTo>
                <a:cubicBezTo>
                  <a:pt x="545" y="1646"/>
                  <a:pt x="545" y="1646"/>
                  <a:pt x="545" y="1646"/>
                </a:cubicBezTo>
                <a:cubicBezTo>
                  <a:pt x="544" y="1650"/>
                  <a:pt x="544" y="1650"/>
                  <a:pt x="544" y="1650"/>
                </a:cubicBezTo>
                <a:cubicBezTo>
                  <a:pt x="543" y="1658"/>
                  <a:pt x="543" y="1667"/>
                  <a:pt x="545" y="1675"/>
                </a:cubicBezTo>
                <a:cubicBezTo>
                  <a:pt x="549" y="1694"/>
                  <a:pt x="559" y="1710"/>
                  <a:pt x="576" y="1721"/>
                </a:cubicBezTo>
                <a:cubicBezTo>
                  <a:pt x="587" y="1728"/>
                  <a:pt x="601" y="1732"/>
                  <a:pt x="615" y="1732"/>
                </a:cubicBezTo>
                <a:cubicBezTo>
                  <a:pt x="620" y="1732"/>
                  <a:pt x="625" y="1732"/>
                  <a:pt x="630" y="1731"/>
                </a:cubicBezTo>
                <a:cubicBezTo>
                  <a:pt x="648" y="1727"/>
                  <a:pt x="665" y="1716"/>
                  <a:pt x="675" y="1700"/>
                </a:cubicBezTo>
                <a:cubicBezTo>
                  <a:pt x="677" y="1698"/>
                  <a:pt x="677" y="1698"/>
                  <a:pt x="677" y="1698"/>
                </a:cubicBezTo>
                <a:cubicBezTo>
                  <a:pt x="677" y="1697"/>
                  <a:pt x="678" y="1696"/>
                  <a:pt x="678" y="1695"/>
                </a:cubicBezTo>
                <a:cubicBezTo>
                  <a:pt x="680" y="1692"/>
                  <a:pt x="680" y="1692"/>
                  <a:pt x="680" y="1692"/>
                </a:cubicBezTo>
                <a:cubicBezTo>
                  <a:pt x="684" y="1692"/>
                  <a:pt x="684" y="1692"/>
                  <a:pt x="684" y="1692"/>
                </a:cubicBezTo>
                <a:cubicBezTo>
                  <a:pt x="732" y="1702"/>
                  <a:pt x="772" y="1708"/>
                  <a:pt x="810" y="1711"/>
                </a:cubicBezTo>
                <a:cubicBezTo>
                  <a:pt x="815" y="1711"/>
                  <a:pt x="815" y="1711"/>
                  <a:pt x="815" y="1711"/>
                </a:cubicBezTo>
                <a:cubicBezTo>
                  <a:pt x="815" y="2078"/>
                  <a:pt x="815" y="2078"/>
                  <a:pt x="815" y="2078"/>
                </a:cubicBezTo>
                <a:lnTo>
                  <a:pt x="916" y="2078"/>
                </a:lnTo>
                <a:close/>
              </a:path>
            </a:pathLst>
          </a:custGeom>
          <a:solidFill>
            <a:srgbClr val="DF6228"/>
          </a:solidFill>
          <a:ln>
            <a:noFill/>
          </a:ln>
        </p:spPr>
        <p:txBody>
          <a:bodyPr/>
          <a:lstStyle/>
          <a:p>
            <a:pPr eaLnBrk="1" fontAlgn="auto" hangingPunct="1">
              <a:spcBef>
                <a:spcPts val="0"/>
              </a:spcBef>
              <a:spcAft>
                <a:spcPts val="0"/>
              </a:spcAft>
              <a:defRPr/>
            </a:pPr>
            <a:endParaRPr lang="en-US" sz="1350" dirty="0">
              <a:latin typeface="+mn-lt"/>
            </a:endParaRPr>
          </a:p>
        </p:txBody>
      </p:sp>
      <p:sp>
        <p:nvSpPr>
          <p:cNvPr id="9" name="Rectangle 6">
            <a:extLst>
              <a:ext uri="{FF2B5EF4-FFF2-40B4-BE49-F238E27FC236}">
                <a16:creationId xmlns:a16="http://schemas.microsoft.com/office/drawing/2014/main" id="{2ADED851-53E1-4D74-BDCE-CD1DB95DF350}"/>
              </a:ext>
            </a:extLst>
          </p:cNvPr>
          <p:cNvSpPr>
            <a:spLocks noChangeArrowheads="1"/>
          </p:cNvSpPr>
          <p:nvPr userDrawn="1"/>
        </p:nvSpPr>
        <p:spPr bwMode="auto">
          <a:xfrm>
            <a:off x="1463675" y="4611688"/>
            <a:ext cx="419100" cy="30162"/>
          </a:xfrm>
          <a:prstGeom prst="rect">
            <a:avLst/>
          </a:prstGeom>
          <a:solidFill>
            <a:srgbClr val="DF6228"/>
          </a:solidFill>
          <a:ln>
            <a:noFill/>
          </a:ln>
        </p:spPr>
        <p:txBody>
          <a:bodyPr/>
          <a:lstStyle/>
          <a:p>
            <a:pPr eaLnBrk="1" fontAlgn="auto" hangingPunct="1">
              <a:spcBef>
                <a:spcPts val="0"/>
              </a:spcBef>
              <a:spcAft>
                <a:spcPts val="0"/>
              </a:spcAft>
              <a:defRPr/>
            </a:pPr>
            <a:endParaRPr lang="en-US" sz="1350" dirty="0">
              <a:latin typeface="+mn-lt"/>
            </a:endParaRPr>
          </a:p>
        </p:txBody>
      </p:sp>
      <p:sp>
        <p:nvSpPr>
          <p:cNvPr id="16" name="Text Placeholder 2">
            <a:extLst>
              <a:ext uri="{FF2B5EF4-FFF2-40B4-BE49-F238E27FC236}">
                <a16:creationId xmlns:a16="http://schemas.microsoft.com/office/drawing/2014/main" id="{E2E13779-227F-4B6D-94E9-AD90394AA9A0}"/>
              </a:ext>
            </a:extLst>
          </p:cNvPr>
          <p:cNvSpPr>
            <a:spLocks noGrp="1"/>
          </p:cNvSpPr>
          <p:nvPr>
            <p:ph type="body" sz="quarter" idx="10"/>
          </p:nvPr>
        </p:nvSpPr>
        <p:spPr>
          <a:xfrm>
            <a:off x="3756092" y="3143108"/>
            <a:ext cx="5084595" cy="291113"/>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7" name="Text Placeholder 2">
            <a:extLst>
              <a:ext uri="{FF2B5EF4-FFF2-40B4-BE49-F238E27FC236}">
                <a16:creationId xmlns:a16="http://schemas.microsoft.com/office/drawing/2014/main" id="{653E81F0-E1D4-4973-A717-CED4AC4CB781}"/>
              </a:ext>
            </a:extLst>
          </p:cNvPr>
          <p:cNvSpPr>
            <a:spLocks noGrp="1"/>
          </p:cNvSpPr>
          <p:nvPr>
            <p:ph type="body" sz="quarter" idx="13"/>
          </p:nvPr>
        </p:nvSpPr>
        <p:spPr>
          <a:xfrm>
            <a:off x="3756092" y="2845872"/>
            <a:ext cx="5084595" cy="287646"/>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8" name="Title 1"/>
          <p:cNvSpPr>
            <a:spLocks noGrp="1"/>
          </p:cNvSpPr>
          <p:nvPr>
            <p:ph type="ctrTitle"/>
          </p:nvPr>
        </p:nvSpPr>
        <p:spPr>
          <a:xfrm>
            <a:off x="3756092" y="2399966"/>
            <a:ext cx="5085489" cy="436316"/>
          </a:xfrm>
          <a:prstGeom prst="rect">
            <a:avLst/>
          </a:prstGeom>
        </p:spPr>
        <p:txBody>
          <a:bodyPr>
            <a:noAutofit/>
          </a:bodyPr>
          <a:lstStyle>
            <a:lvl1pPr>
              <a:defRPr sz="3200" b="1">
                <a:solidFill>
                  <a:schemeClr val="bg1"/>
                </a:solidFill>
                <a:latin typeface="+mn-lt"/>
              </a:defRPr>
            </a:lvl1pPr>
          </a:lstStyle>
          <a:p>
            <a:r>
              <a:rPr lang="en-US"/>
              <a:t>Click to edit Master title style</a:t>
            </a:r>
          </a:p>
        </p:txBody>
      </p:sp>
      <p:sp>
        <p:nvSpPr>
          <p:cNvPr id="19" name="Text Placeholder 2"/>
          <p:cNvSpPr>
            <a:spLocks noGrp="1"/>
          </p:cNvSpPr>
          <p:nvPr>
            <p:ph type="body" sz="quarter" idx="16"/>
          </p:nvPr>
        </p:nvSpPr>
        <p:spPr>
          <a:xfrm>
            <a:off x="3756092" y="3711640"/>
            <a:ext cx="5084048" cy="830197"/>
          </a:xfrm>
        </p:spPr>
        <p:txBody>
          <a:bodyPr>
            <a:noAutofit/>
          </a:bodyPr>
          <a:lstStyle>
            <a:lvl1pPr marL="0" marR="0" indent="0" algn="l" defTabSz="457200" rtl="0" eaLnBrk="0" fontAlgn="base" latinLnBrk="0" hangingPunct="0">
              <a:lnSpc>
                <a:spcPct val="110000"/>
              </a:lnSpc>
              <a:spcBef>
                <a:spcPts val="0"/>
              </a:spcBef>
              <a:spcAft>
                <a:spcPct val="0"/>
              </a:spcAft>
              <a:buClr>
                <a:srgbClr val="006899"/>
              </a:buClr>
              <a:buSzTx/>
              <a:buFont typeface="Wingdings 2" pitchFamily="18" charset="2"/>
              <a:buNone/>
              <a:tabLst/>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20" name="Text Placeholder 2">
            <a:extLst>
              <a:ext uri="{FF2B5EF4-FFF2-40B4-BE49-F238E27FC236}">
                <a16:creationId xmlns:a16="http://schemas.microsoft.com/office/drawing/2014/main" id="{E2E13779-227F-4B6D-94E9-AD90394AA9A0}"/>
              </a:ext>
            </a:extLst>
          </p:cNvPr>
          <p:cNvSpPr>
            <a:spLocks noGrp="1"/>
          </p:cNvSpPr>
          <p:nvPr>
            <p:ph type="body" sz="quarter" idx="17"/>
          </p:nvPr>
        </p:nvSpPr>
        <p:spPr>
          <a:xfrm>
            <a:off x="3756092" y="3443811"/>
            <a:ext cx="5084595" cy="258239"/>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1711610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_1">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234950" y="234951"/>
            <a:ext cx="7943850" cy="843047"/>
          </a:xfrm>
          <a:prstGeom prst="rect">
            <a:avLst/>
          </a:prstGeom>
        </p:spPr>
        <p:txBody>
          <a:bodyPr rtlCol="0">
            <a:noAutofit/>
          </a:bodyPr>
          <a:lstStyle/>
          <a:p>
            <a:r>
              <a:rPr lang="en-US"/>
              <a:t>Click to edit Master title style</a:t>
            </a:r>
          </a:p>
        </p:txBody>
      </p:sp>
      <p:sp>
        <p:nvSpPr>
          <p:cNvPr id="4" name="Footer Placeholder 3">
            <a:extLst>
              <a:ext uri="{FF2B5EF4-FFF2-40B4-BE49-F238E27FC236}">
                <a16:creationId xmlns:a16="http://schemas.microsoft.com/office/drawing/2014/main" id="{10258BF5-5AC6-4132-A709-A9A78CDD4BAE}"/>
              </a:ext>
            </a:extLst>
          </p:cNvPr>
          <p:cNvSpPr>
            <a:spLocks noGrp="1"/>
          </p:cNvSpPr>
          <p:nvPr>
            <p:ph type="ftr" sz="quarter" idx="10"/>
          </p:nvPr>
        </p:nvSpPr>
        <p:spPr/>
        <p:txBody>
          <a:bodyPr/>
          <a:lstStyle>
            <a:lvl1pPr>
              <a:defRPr/>
            </a:lvl1pPr>
          </a:lstStyle>
          <a:p>
            <a:pPr>
              <a:defRPr/>
            </a:pPr>
            <a:r>
              <a:rPr lang="en-US"/>
              <a:t>© 2018 Persistent Systems – Confidential</a:t>
            </a:r>
          </a:p>
        </p:txBody>
      </p:sp>
      <p:sp>
        <p:nvSpPr>
          <p:cNvPr id="5" name="Slide Number Placeholder 5">
            <a:extLst>
              <a:ext uri="{FF2B5EF4-FFF2-40B4-BE49-F238E27FC236}">
                <a16:creationId xmlns:a16="http://schemas.microsoft.com/office/drawing/2014/main" id="{B7B7E473-D8B1-4E84-80B2-EB8D00D6AAC6}"/>
              </a:ext>
            </a:extLst>
          </p:cNvPr>
          <p:cNvSpPr>
            <a:spLocks noGrp="1"/>
          </p:cNvSpPr>
          <p:nvPr>
            <p:ph type="sldNum" sz="quarter" idx="11"/>
          </p:nvPr>
        </p:nvSpPr>
        <p:spPr/>
        <p:txBody>
          <a:bodyPr/>
          <a:lstStyle>
            <a:lvl1pPr>
              <a:defRPr/>
            </a:lvl1pPr>
          </a:lstStyle>
          <a:p>
            <a:pPr>
              <a:defRPr/>
            </a:pPr>
            <a:fld id="{152B4C36-8AB6-46AD-81E7-3B94BE9CD6E0}" type="slidenum">
              <a:rPr lang="en-US"/>
              <a:pPr>
                <a:defRPr/>
              </a:pPr>
              <a:t>‹#›</a:t>
            </a:fld>
            <a:endParaRPr lang="en-US" dirty="0"/>
          </a:p>
        </p:txBody>
      </p:sp>
    </p:spTree>
    <p:extLst>
      <p:ext uri="{BB962C8B-B14F-4D97-AF65-F5344CB8AC3E}">
        <p14:creationId xmlns:p14="http://schemas.microsoft.com/office/powerpoint/2010/main" val="3033068023"/>
      </p:ext>
    </p:extLst>
  </p:cSld>
  <p:clrMapOvr>
    <a:masterClrMapping/>
  </p:clrMapOvr>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180592"/>
      </p:ext>
    </p:extLst>
  </p:cSld>
  <p:clrMapOvr>
    <a:masterClrMapping/>
  </p:clrMapOvr>
  <p:hf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and Content ">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34950" y="234951"/>
            <a:ext cx="7943850" cy="843047"/>
          </a:xfrm>
          <a:prstGeom prst="rect">
            <a:avLst/>
          </a:prstGeom>
        </p:spPr>
        <p:txBody>
          <a:bodyPr rtlCol="0">
            <a:noAutofit/>
          </a:bodyPr>
          <a:lstStyle/>
          <a:p>
            <a:r>
              <a:rPr lang="en-US"/>
              <a:t>Click to edit Master title style</a:t>
            </a:r>
          </a:p>
        </p:txBody>
      </p:sp>
      <p:sp>
        <p:nvSpPr>
          <p:cNvPr id="8" name="Content Placeholder 2">
            <a:extLst>
              <a:ext uri="{FF2B5EF4-FFF2-40B4-BE49-F238E27FC236}">
                <a16:creationId xmlns:a16="http://schemas.microsoft.com/office/drawing/2014/main" id="{1ADBC544-232F-4A7E-8F61-9376ADC1ACB7}"/>
              </a:ext>
            </a:extLst>
          </p:cNvPr>
          <p:cNvSpPr>
            <a:spLocks noGrp="1"/>
          </p:cNvSpPr>
          <p:nvPr>
            <p:ph sz="quarter" idx="12"/>
          </p:nvPr>
        </p:nvSpPr>
        <p:spPr>
          <a:xfrm>
            <a:off x="234950" y="1231900"/>
            <a:ext cx="8672400" cy="3510000"/>
          </a:xfrm>
          <a:prstGeom prst="rect">
            <a:avLst/>
          </a:prstGeom>
        </p:spPr>
        <p:txBody>
          <a:bodyPr/>
          <a:lstStyle>
            <a:lvl1pPr marL="252000" indent="-252000">
              <a:lnSpc>
                <a:spcPct val="100000"/>
              </a:lnSpc>
              <a:buClr>
                <a:schemeClr val="tx1"/>
              </a:buClr>
              <a:defRPr>
                <a:solidFill>
                  <a:schemeClr val="tx1"/>
                </a:solidFill>
                <a:latin typeface="Calibri Light" panose="020F0302020204030204" pitchFamily="34" charset="0"/>
              </a:defRPr>
            </a:lvl1pPr>
            <a:lvl2pPr marL="504000">
              <a:lnSpc>
                <a:spcPct val="100000"/>
              </a:lnSpc>
              <a:buClr>
                <a:schemeClr val="tx1"/>
              </a:buClr>
              <a:defRPr>
                <a:solidFill>
                  <a:schemeClr val="tx1"/>
                </a:solidFill>
                <a:latin typeface="Calibri Light" panose="020F0302020204030204" pitchFamily="34" charset="0"/>
              </a:defRPr>
            </a:lvl2pPr>
            <a:lvl3pPr marL="756000" indent="-252000">
              <a:lnSpc>
                <a:spcPct val="100000"/>
              </a:lnSpc>
              <a:buClr>
                <a:schemeClr val="tx1"/>
              </a:buClr>
              <a:defRPr>
                <a:solidFill>
                  <a:schemeClr val="tx1"/>
                </a:solidFill>
                <a:latin typeface="Calibri Light" panose="020F0302020204030204" pitchFamily="34" charset="0"/>
              </a:defRPr>
            </a:lvl3pPr>
            <a:lvl4pPr marL="1008000" indent="-252000">
              <a:lnSpc>
                <a:spcPct val="100000"/>
              </a:lnSpc>
              <a:buClr>
                <a:schemeClr val="tx1"/>
              </a:buClr>
              <a:defRPr>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3">
            <a:extLst>
              <a:ext uri="{FF2B5EF4-FFF2-40B4-BE49-F238E27FC236}">
                <a16:creationId xmlns:a16="http://schemas.microsoft.com/office/drawing/2014/main" id="{7FEDCF7D-CD63-4106-9694-91036BC9F94B}"/>
              </a:ext>
            </a:extLst>
          </p:cNvPr>
          <p:cNvSpPr>
            <a:spLocks noGrp="1"/>
          </p:cNvSpPr>
          <p:nvPr>
            <p:ph type="ftr" sz="quarter" idx="13"/>
          </p:nvPr>
        </p:nvSpPr>
        <p:spPr/>
        <p:txBody>
          <a:bodyPr/>
          <a:lstStyle>
            <a:lvl1pPr>
              <a:defRPr/>
            </a:lvl1pPr>
          </a:lstStyle>
          <a:p>
            <a:pPr>
              <a:defRPr/>
            </a:pPr>
            <a:r>
              <a:rPr lang="en-US"/>
              <a:t>© 2018 Persistent Systems – Confidential</a:t>
            </a:r>
          </a:p>
        </p:txBody>
      </p:sp>
      <p:sp>
        <p:nvSpPr>
          <p:cNvPr id="6" name="Slide Number Placeholder 5">
            <a:extLst>
              <a:ext uri="{FF2B5EF4-FFF2-40B4-BE49-F238E27FC236}">
                <a16:creationId xmlns:a16="http://schemas.microsoft.com/office/drawing/2014/main" id="{8ABD3C7D-7047-422C-BF2E-E30A813EDEA0}"/>
              </a:ext>
            </a:extLst>
          </p:cNvPr>
          <p:cNvSpPr>
            <a:spLocks noGrp="1"/>
          </p:cNvSpPr>
          <p:nvPr>
            <p:ph type="sldNum" sz="quarter" idx="14"/>
          </p:nvPr>
        </p:nvSpPr>
        <p:spPr/>
        <p:txBody>
          <a:bodyPr/>
          <a:lstStyle>
            <a:lvl1pPr>
              <a:defRPr/>
            </a:lvl1pPr>
          </a:lstStyle>
          <a:p>
            <a:pPr>
              <a:defRPr/>
            </a:pPr>
            <a:fld id="{CF5E16C0-0A3F-46C7-AA0C-9F7A840554D8}" type="slidenum">
              <a:rPr lang="en-US"/>
              <a:pPr>
                <a:defRPr/>
              </a:pPr>
              <a:t>‹#›</a:t>
            </a:fld>
            <a:endParaRPr lang="en-US" dirty="0"/>
          </a:p>
        </p:txBody>
      </p:sp>
    </p:spTree>
    <p:extLst>
      <p:ext uri="{BB962C8B-B14F-4D97-AF65-F5344CB8AC3E}">
        <p14:creationId xmlns:p14="http://schemas.microsoft.com/office/powerpoint/2010/main" val="34873407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and 2 Columns ">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34950" y="234951"/>
            <a:ext cx="7943850" cy="843047"/>
          </a:xfrm>
          <a:prstGeom prst="rect">
            <a:avLst/>
          </a:prstGeom>
        </p:spPr>
        <p:txBody>
          <a:bodyPr rtlCol="0">
            <a:noAutofit/>
          </a:bodyPr>
          <a:lstStyle/>
          <a:p>
            <a:r>
              <a:rPr lang="en-US"/>
              <a:t>Click to edit Master title style</a:t>
            </a:r>
          </a:p>
        </p:txBody>
      </p:sp>
      <p:sp>
        <p:nvSpPr>
          <p:cNvPr id="11" name="Content Placeholder 2">
            <a:extLst>
              <a:ext uri="{FF2B5EF4-FFF2-40B4-BE49-F238E27FC236}">
                <a16:creationId xmlns:a16="http://schemas.microsoft.com/office/drawing/2014/main" id="{5FDC5210-9F9C-406B-B8A0-26CF1577E750}"/>
              </a:ext>
            </a:extLst>
          </p:cNvPr>
          <p:cNvSpPr>
            <a:spLocks noGrp="1"/>
          </p:cNvSpPr>
          <p:nvPr>
            <p:ph sz="quarter" idx="13"/>
          </p:nvPr>
        </p:nvSpPr>
        <p:spPr>
          <a:xfrm>
            <a:off x="234950" y="1231900"/>
            <a:ext cx="4255200" cy="3510000"/>
          </a:xfrm>
          <a:prstGeom prst="rect">
            <a:avLst/>
          </a:prstGeom>
        </p:spPr>
        <p:txBody>
          <a:bodyPr/>
          <a:lstStyle>
            <a:lvl1pPr marL="252000" indent="-252000">
              <a:lnSpc>
                <a:spcPct val="100000"/>
              </a:lnSpc>
              <a:buClr>
                <a:schemeClr val="tx1"/>
              </a:buClr>
              <a:defRPr>
                <a:solidFill>
                  <a:schemeClr val="tx1"/>
                </a:solidFill>
                <a:latin typeface="Calibri Light" panose="020F0302020204030204" pitchFamily="34" charset="0"/>
              </a:defRPr>
            </a:lvl1pPr>
            <a:lvl2pPr marL="504000">
              <a:lnSpc>
                <a:spcPct val="100000"/>
              </a:lnSpc>
              <a:buClr>
                <a:schemeClr val="tx1"/>
              </a:buClr>
              <a:defRPr>
                <a:solidFill>
                  <a:schemeClr val="tx1"/>
                </a:solidFill>
                <a:latin typeface="Calibri Light" panose="020F0302020204030204" pitchFamily="34" charset="0"/>
              </a:defRPr>
            </a:lvl2pPr>
            <a:lvl3pPr marL="756000" indent="-252000">
              <a:lnSpc>
                <a:spcPct val="100000"/>
              </a:lnSpc>
              <a:buClr>
                <a:schemeClr val="tx1"/>
              </a:buClr>
              <a:defRPr>
                <a:solidFill>
                  <a:schemeClr val="tx1"/>
                </a:solidFill>
                <a:latin typeface="Calibri Light" panose="020F0302020204030204" pitchFamily="34" charset="0"/>
              </a:defRPr>
            </a:lvl3pPr>
            <a:lvl4pPr marL="1008000" indent="-252000">
              <a:lnSpc>
                <a:spcPct val="100000"/>
              </a:lnSpc>
              <a:buClr>
                <a:schemeClr val="tx1"/>
              </a:buClr>
              <a:defRPr>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2">
            <a:extLst>
              <a:ext uri="{FF2B5EF4-FFF2-40B4-BE49-F238E27FC236}">
                <a16:creationId xmlns:a16="http://schemas.microsoft.com/office/drawing/2014/main" id="{73676B75-740C-445C-854C-19EC59A38F1F}"/>
              </a:ext>
            </a:extLst>
          </p:cNvPr>
          <p:cNvSpPr>
            <a:spLocks noGrp="1"/>
          </p:cNvSpPr>
          <p:nvPr>
            <p:ph sz="quarter" idx="14"/>
          </p:nvPr>
        </p:nvSpPr>
        <p:spPr>
          <a:xfrm>
            <a:off x="4649347" y="1231900"/>
            <a:ext cx="4255200" cy="3510000"/>
          </a:xfrm>
          <a:prstGeom prst="rect">
            <a:avLst/>
          </a:prstGeom>
        </p:spPr>
        <p:txBody>
          <a:bodyPr/>
          <a:lstStyle>
            <a:lvl1pPr marL="252000" indent="-252000">
              <a:lnSpc>
                <a:spcPct val="100000"/>
              </a:lnSpc>
              <a:buClr>
                <a:schemeClr val="tx1"/>
              </a:buClr>
              <a:defRPr>
                <a:solidFill>
                  <a:schemeClr val="tx1"/>
                </a:solidFill>
                <a:latin typeface="Calibri Light" panose="020F0302020204030204" pitchFamily="34" charset="0"/>
              </a:defRPr>
            </a:lvl1pPr>
            <a:lvl2pPr marL="504000">
              <a:lnSpc>
                <a:spcPct val="100000"/>
              </a:lnSpc>
              <a:buClr>
                <a:schemeClr val="tx1"/>
              </a:buClr>
              <a:defRPr>
                <a:solidFill>
                  <a:schemeClr val="tx1"/>
                </a:solidFill>
                <a:latin typeface="Calibri Light" panose="020F0302020204030204" pitchFamily="34" charset="0"/>
              </a:defRPr>
            </a:lvl2pPr>
            <a:lvl3pPr marL="756000" indent="-252000">
              <a:lnSpc>
                <a:spcPct val="100000"/>
              </a:lnSpc>
              <a:buClr>
                <a:schemeClr val="tx1"/>
              </a:buClr>
              <a:defRPr>
                <a:solidFill>
                  <a:schemeClr val="tx1"/>
                </a:solidFill>
                <a:latin typeface="Calibri Light" panose="020F0302020204030204" pitchFamily="34" charset="0"/>
              </a:defRPr>
            </a:lvl3pPr>
            <a:lvl4pPr marL="1008000" indent="-252000">
              <a:lnSpc>
                <a:spcPct val="100000"/>
              </a:lnSpc>
              <a:buClr>
                <a:schemeClr val="tx1"/>
              </a:buClr>
              <a:defRPr>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3">
            <a:extLst>
              <a:ext uri="{FF2B5EF4-FFF2-40B4-BE49-F238E27FC236}">
                <a16:creationId xmlns:a16="http://schemas.microsoft.com/office/drawing/2014/main" id="{04A89196-B841-4746-9A4A-F496376E9787}"/>
              </a:ext>
            </a:extLst>
          </p:cNvPr>
          <p:cNvSpPr>
            <a:spLocks noGrp="1"/>
          </p:cNvSpPr>
          <p:nvPr>
            <p:ph type="ftr" sz="quarter" idx="15"/>
          </p:nvPr>
        </p:nvSpPr>
        <p:spPr/>
        <p:txBody>
          <a:bodyPr/>
          <a:lstStyle>
            <a:lvl1pPr>
              <a:defRPr/>
            </a:lvl1pPr>
          </a:lstStyle>
          <a:p>
            <a:pPr>
              <a:defRPr/>
            </a:pPr>
            <a:r>
              <a:rPr lang="en-US"/>
              <a:t>© 2018 Persistent Systems – Confidential</a:t>
            </a:r>
          </a:p>
        </p:txBody>
      </p:sp>
      <p:sp>
        <p:nvSpPr>
          <p:cNvPr id="6" name="Slide Number Placeholder 5">
            <a:extLst>
              <a:ext uri="{FF2B5EF4-FFF2-40B4-BE49-F238E27FC236}">
                <a16:creationId xmlns:a16="http://schemas.microsoft.com/office/drawing/2014/main" id="{5986DF96-B79E-4ACC-A098-B3005D0A47F2}"/>
              </a:ext>
            </a:extLst>
          </p:cNvPr>
          <p:cNvSpPr>
            <a:spLocks noGrp="1"/>
          </p:cNvSpPr>
          <p:nvPr>
            <p:ph type="sldNum" sz="quarter" idx="16"/>
          </p:nvPr>
        </p:nvSpPr>
        <p:spPr/>
        <p:txBody>
          <a:bodyPr/>
          <a:lstStyle>
            <a:lvl1pPr>
              <a:defRPr/>
            </a:lvl1pPr>
          </a:lstStyle>
          <a:p>
            <a:pPr>
              <a:defRPr/>
            </a:pPr>
            <a:fld id="{5E96F6CB-7FE0-4F1F-82C9-3F3F7BB25E60}" type="slidenum">
              <a:rPr lang="en-US"/>
              <a:pPr>
                <a:defRPr/>
              </a:pPr>
              <a:t>‹#›</a:t>
            </a:fld>
            <a:endParaRPr lang="en-US" dirty="0"/>
          </a:p>
        </p:txBody>
      </p:sp>
    </p:spTree>
    <p:extLst>
      <p:ext uri="{BB962C8B-B14F-4D97-AF65-F5344CB8AC3E}">
        <p14:creationId xmlns:p14="http://schemas.microsoft.com/office/powerpoint/2010/main" val="688377067"/>
      </p:ext>
    </p:extLst>
  </p:cSld>
  <p:clrMapOvr>
    <a:masterClrMapping/>
  </p:clrMapOvr>
  <p:hf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and 2 Column Comparison">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34950" y="234951"/>
            <a:ext cx="7943850" cy="843047"/>
          </a:xfrm>
          <a:prstGeom prst="rect">
            <a:avLst/>
          </a:prstGeom>
        </p:spPr>
        <p:txBody>
          <a:bodyPr rtlCol="0">
            <a:noAutofit/>
          </a:bodyPr>
          <a:lstStyle>
            <a:lvl1pPr>
              <a:defRPr>
                <a:latin typeface="+mj-lt"/>
              </a:defRPr>
            </a:lvl1pPr>
          </a:lstStyle>
          <a:p>
            <a:r>
              <a:rPr lang="en-US"/>
              <a:t>Click to edit Master title style</a:t>
            </a:r>
          </a:p>
        </p:txBody>
      </p:sp>
      <p:sp>
        <p:nvSpPr>
          <p:cNvPr id="15" name="Content Placeholder 2">
            <a:extLst>
              <a:ext uri="{FF2B5EF4-FFF2-40B4-BE49-F238E27FC236}">
                <a16:creationId xmlns:a16="http://schemas.microsoft.com/office/drawing/2014/main" id="{C4888DD3-12F2-4F05-B15D-04D3515BF215}"/>
              </a:ext>
            </a:extLst>
          </p:cNvPr>
          <p:cNvSpPr>
            <a:spLocks noGrp="1"/>
          </p:cNvSpPr>
          <p:nvPr>
            <p:ph sz="quarter" idx="13"/>
          </p:nvPr>
        </p:nvSpPr>
        <p:spPr>
          <a:xfrm>
            <a:off x="234950" y="1809751"/>
            <a:ext cx="4255200" cy="2934000"/>
          </a:xfrm>
          <a:prstGeom prst="rect">
            <a:avLst/>
          </a:prstGeom>
        </p:spPr>
        <p:txBody>
          <a:bodyPr/>
          <a:lstStyle>
            <a:lvl1pPr marL="252000" indent="-252000">
              <a:lnSpc>
                <a:spcPct val="100000"/>
              </a:lnSpc>
              <a:buClr>
                <a:schemeClr val="tx1"/>
              </a:buClr>
              <a:defRPr>
                <a:solidFill>
                  <a:schemeClr val="tx1"/>
                </a:solidFill>
                <a:latin typeface="Calibri Light" panose="020F0302020204030204" pitchFamily="34" charset="0"/>
              </a:defRPr>
            </a:lvl1pPr>
            <a:lvl2pPr marL="504000">
              <a:lnSpc>
                <a:spcPct val="100000"/>
              </a:lnSpc>
              <a:buClr>
                <a:schemeClr val="tx1"/>
              </a:buClr>
              <a:defRPr>
                <a:solidFill>
                  <a:schemeClr val="tx1"/>
                </a:solidFill>
                <a:latin typeface="Calibri Light" panose="020F0302020204030204" pitchFamily="34" charset="0"/>
              </a:defRPr>
            </a:lvl2pPr>
            <a:lvl3pPr marL="756000" indent="-252000">
              <a:lnSpc>
                <a:spcPct val="100000"/>
              </a:lnSpc>
              <a:buClr>
                <a:schemeClr val="tx1"/>
              </a:buClr>
              <a:defRPr>
                <a:solidFill>
                  <a:schemeClr val="tx1"/>
                </a:solidFill>
                <a:latin typeface="Calibri Light" panose="020F0302020204030204" pitchFamily="34" charset="0"/>
              </a:defRPr>
            </a:lvl3pPr>
            <a:lvl4pPr marL="1008000" indent="-252000">
              <a:lnSpc>
                <a:spcPct val="100000"/>
              </a:lnSpc>
              <a:buClr>
                <a:schemeClr val="tx1"/>
              </a:buClr>
              <a:defRPr>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CA974E32-7F9D-4464-AD2B-0DD89AD0D6A4}"/>
              </a:ext>
            </a:extLst>
          </p:cNvPr>
          <p:cNvSpPr>
            <a:spLocks noGrp="1"/>
          </p:cNvSpPr>
          <p:nvPr>
            <p:ph sz="quarter" idx="17"/>
          </p:nvPr>
        </p:nvSpPr>
        <p:spPr>
          <a:xfrm>
            <a:off x="4649347" y="1809751"/>
            <a:ext cx="4255200" cy="2934000"/>
          </a:xfrm>
          <a:prstGeom prst="rect">
            <a:avLst/>
          </a:prstGeom>
        </p:spPr>
        <p:txBody>
          <a:bodyPr/>
          <a:lstStyle>
            <a:lvl1pPr marL="252000" indent="-252000">
              <a:lnSpc>
                <a:spcPct val="100000"/>
              </a:lnSpc>
              <a:buClr>
                <a:schemeClr val="tx1"/>
              </a:buClr>
              <a:defRPr>
                <a:solidFill>
                  <a:schemeClr val="tx1"/>
                </a:solidFill>
                <a:latin typeface="Calibri Light" panose="020F0302020204030204" pitchFamily="34" charset="0"/>
              </a:defRPr>
            </a:lvl1pPr>
            <a:lvl2pPr marL="504000">
              <a:lnSpc>
                <a:spcPct val="100000"/>
              </a:lnSpc>
              <a:buClr>
                <a:schemeClr val="tx1"/>
              </a:buClr>
              <a:defRPr>
                <a:solidFill>
                  <a:schemeClr val="tx1"/>
                </a:solidFill>
                <a:latin typeface="Calibri Light" panose="020F0302020204030204" pitchFamily="34" charset="0"/>
              </a:defRPr>
            </a:lvl2pPr>
            <a:lvl3pPr marL="756000" indent="-252000">
              <a:lnSpc>
                <a:spcPct val="100000"/>
              </a:lnSpc>
              <a:buClr>
                <a:schemeClr val="tx1"/>
              </a:buClr>
              <a:defRPr>
                <a:solidFill>
                  <a:schemeClr val="tx1"/>
                </a:solidFill>
                <a:latin typeface="Calibri Light" panose="020F0302020204030204" pitchFamily="34" charset="0"/>
              </a:defRPr>
            </a:lvl3pPr>
            <a:lvl4pPr marL="1008000" indent="-252000">
              <a:lnSpc>
                <a:spcPct val="100000"/>
              </a:lnSpc>
              <a:buClr>
                <a:schemeClr val="tx1"/>
              </a:buClr>
              <a:defRPr>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21" name="Content Placeholder 2">
            <a:extLst>
              <a:ext uri="{FF2B5EF4-FFF2-40B4-BE49-F238E27FC236}">
                <a16:creationId xmlns:a16="http://schemas.microsoft.com/office/drawing/2014/main" id="{305A7CC7-A721-4846-82CC-D0431117AA99}"/>
              </a:ext>
            </a:extLst>
          </p:cNvPr>
          <p:cNvSpPr>
            <a:spLocks noGrp="1"/>
          </p:cNvSpPr>
          <p:nvPr>
            <p:ph sz="quarter" idx="18"/>
          </p:nvPr>
        </p:nvSpPr>
        <p:spPr>
          <a:xfrm>
            <a:off x="234950" y="1231900"/>
            <a:ext cx="4255200" cy="421200"/>
          </a:xfrm>
          <a:prstGeom prst="rect">
            <a:avLst/>
          </a:prstGeom>
        </p:spPr>
        <p:txBody>
          <a:bodyPr/>
          <a:lstStyle>
            <a:lvl1pPr marL="0" indent="0">
              <a:lnSpc>
                <a:spcPct val="100000"/>
              </a:lnSpc>
              <a:buClr>
                <a:schemeClr val="tx1"/>
              </a:buClr>
              <a:buNone/>
              <a:defRPr b="1">
                <a:solidFill>
                  <a:schemeClr val="accent1"/>
                </a:solidFill>
                <a:latin typeface="Calibri Light" panose="020F0302020204030204" pitchFamily="34" charset="0"/>
              </a:defRPr>
            </a:lvl1pPr>
            <a:lvl2pPr marL="504000">
              <a:lnSpc>
                <a:spcPct val="100000"/>
              </a:lnSpc>
              <a:buClr>
                <a:schemeClr val="tx1"/>
              </a:buClr>
              <a:defRPr>
                <a:solidFill>
                  <a:schemeClr val="tx1"/>
                </a:solidFill>
              </a:defRPr>
            </a:lvl2pPr>
            <a:lvl3pPr marL="756000" indent="-252000">
              <a:lnSpc>
                <a:spcPct val="100000"/>
              </a:lnSpc>
              <a:buClr>
                <a:schemeClr val="tx1"/>
              </a:buClr>
              <a:defRPr>
                <a:solidFill>
                  <a:schemeClr val="tx1"/>
                </a:solidFill>
              </a:defRPr>
            </a:lvl3pPr>
            <a:lvl4pPr marL="1008000" indent="-252000">
              <a:lnSpc>
                <a:spcPct val="100000"/>
              </a:lnSpc>
              <a:buClr>
                <a:schemeClr val="tx1"/>
              </a:buClr>
              <a:defRPr>
                <a:solidFill>
                  <a:schemeClr val="tx1"/>
                </a:solidFill>
              </a:defRPr>
            </a:lvl4pPr>
          </a:lstStyle>
          <a:p>
            <a:pPr lvl="0"/>
            <a:r>
              <a:rPr lang="en-US"/>
              <a:t>Edit Master text styles</a:t>
            </a:r>
          </a:p>
        </p:txBody>
      </p:sp>
      <p:sp>
        <p:nvSpPr>
          <p:cNvPr id="22" name="Content Placeholder 2">
            <a:extLst>
              <a:ext uri="{FF2B5EF4-FFF2-40B4-BE49-F238E27FC236}">
                <a16:creationId xmlns:a16="http://schemas.microsoft.com/office/drawing/2014/main" id="{04F8A942-6895-491D-B19E-246138DEF1F0}"/>
              </a:ext>
            </a:extLst>
          </p:cNvPr>
          <p:cNvSpPr>
            <a:spLocks noGrp="1"/>
          </p:cNvSpPr>
          <p:nvPr>
            <p:ph sz="quarter" idx="14"/>
          </p:nvPr>
        </p:nvSpPr>
        <p:spPr>
          <a:xfrm>
            <a:off x="4649347" y="1231900"/>
            <a:ext cx="4255200" cy="421200"/>
          </a:xfrm>
          <a:prstGeom prst="rect">
            <a:avLst/>
          </a:prstGeom>
        </p:spPr>
        <p:txBody>
          <a:bodyPr/>
          <a:lstStyle>
            <a:lvl1pPr marL="0" indent="0">
              <a:lnSpc>
                <a:spcPct val="100000"/>
              </a:lnSpc>
              <a:buClr>
                <a:schemeClr val="tx1"/>
              </a:buClr>
              <a:buNone/>
              <a:defRPr b="1">
                <a:solidFill>
                  <a:schemeClr val="accent1"/>
                </a:solidFill>
                <a:latin typeface="Calibri Light" panose="020F0302020204030204" pitchFamily="34" charset="0"/>
              </a:defRPr>
            </a:lvl1pPr>
            <a:lvl2pPr marL="504000">
              <a:lnSpc>
                <a:spcPct val="100000"/>
              </a:lnSpc>
              <a:buClr>
                <a:schemeClr val="tx1"/>
              </a:buClr>
              <a:defRPr>
                <a:solidFill>
                  <a:schemeClr val="tx1"/>
                </a:solidFill>
              </a:defRPr>
            </a:lvl2pPr>
            <a:lvl3pPr marL="756000" indent="-252000">
              <a:lnSpc>
                <a:spcPct val="100000"/>
              </a:lnSpc>
              <a:buClr>
                <a:schemeClr val="tx1"/>
              </a:buClr>
              <a:defRPr>
                <a:solidFill>
                  <a:schemeClr val="tx1"/>
                </a:solidFill>
              </a:defRPr>
            </a:lvl3pPr>
            <a:lvl4pPr marL="1008000" indent="-252000">
              <a:lnSpc>
                <a:spcPct val="100000"/>
              </a:lnSpc>
              <a:buClr>
                <a:schemeClr val="tx1"/>
              </a:buClr>
              <a:defRPr>
                <a:solidFill>
                  <a:schemeClr val="tx1"/>
                </a:solidFill>
              </a:defRPr>
            </a:lvl4pPr>
          </a:lstStyle>
          <a:p>
            <a:pPr lvl="0"/>
            <a:r>
              <a:rPr lang="en-US"/>
              <a:t>Edit Master text styles</a:t>
            </a:r>
          </a:p>
        </p:txBody>
      </p:sp>
      <p:sp>
        <p:nvSpPr>
          <p:cNvPr id="7" name="Footer Placeholder 3">
            <a:extLst>
              <a:ext uri="{FF2B5EF4-FFF2-40B4-BE49-F238E27FC236}">
                <a16:creationId xmlns:a16="http://schemas.microsoft.com/office/drawing/2014/main" id="{A3B24B4F-C0AE-43E0-9B05-BB55E411A0FA}"/>
              </a:ext>
            </a:extLst>
          </p:cNvPr>
          <p:cNvSpPr>
            <a:spLocks noGrp="1"/>
          </p:cNvSpPr>
          <p:nvPr>
            <p:ph type="ftr" sz="quarter" idx="19"/>
          </p:nvPr>
        </p:nvSpPr>
        <p:spPr/>
        <p:txBody>
          <a:bodyPr/>
          <a:lstStyle>
            <a:lvl1pPr>
              <a:defRPr/>
            </a:lvl1pPr>
          </a:lstStyle>
          <a:p>
            <a:pPr>
              <a:defRPr/>
            </a:pPr>
            <a:r>
              <a:rPr lang="en-US"/>
              <a:t>© 2018 Persistent Systems – Confidential</a:t>
            </a:r>
          </a:p>
        </p:txBody>
      </p:sp>
      <p:sp>
        <p:nvSpPr>
          <p:cNvPr id="8" name="Slide Number Placeholder 5">
            <a:extLst>
              <a:ext uri="{FF2B5EF4-FFF2-40B4-BE49-F238E27FC236}">
                <a16:creationId xmlns:a16="http://schemas.microsoft.com/office/drawing/2014/main" id="{221D3362-FF0B-418F-9A9A-5B060A3B617D}"/>
              </a:ext>
            </a:extLst>
          </p:cNvPr>
          <p:cNvSpPr>
            <a:spLocks noGrp="1"/>
          </p:cNvSpPr>
          <p:nvPr>
            <p:ph type="sldNum" sz="quarter" idx="20"/>
          </p:nvPr>
        </p:nvSpPr>
        <p:spPr/>
        <p:txBody>
          <a:bodyPr/>
          <a:lstStyle>
            <a:lvl1pPr>
              <a:defRPr/>
            </a:lvl1pPr>
          </a:lstStyle>
          <a:p>
            <a:pPr>
              <a:defRPr/>
            </a:pPr>
            <a:fld id="{7ABF666F-408E-43B6-9358-B210EDD3F921}" type="slidenum">
              <a:rPr lang="en-US"/>
              <a:pPr>
                <a:defRPr/>
              </a:pPr>
              <a:t>‹#›</a:t>
            </a:fld>
            <a:endParaRPr lang="en-US" dirty="0"/>
          </a:p>
        </p:txBody>
      </p:sp>
    </p:spTree>
    <p:extLst>
      <p:ext uri="{BB962C8B-B14F-4D97-AF65-F5344CB8AC3E}">
        <p14:creationId xmlns:p14="http://schemas.microsoft.com/office/powerpoint/2010/main" val="3985469764"/>
      </p:ext>
    </p:extLst>
  </p:cSld>
  <p:clrMapOvr>
    <a:masterClrMapping/>
  </p:clrMapOvr>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and 3 Columns">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234950" y="234951"/>
            <a:ext cx="7943850" cy="843047"/>
          </a:xfrm>
          <a:prstGeom prst="rect">
            <a:avLst/>
          </a:prstGeom>
        </p:spPr>
        <p:txBody>
          <a:bodyPr rtlCol="0">
            <a:noAutofit/>
          </a:bodyPr>
          <a:lstStyle>
            <a:lvl1pPr>
              <a:defRPr>
                <a:latin typeface="+mj-lt"/>
              </a:defRPr>
            </a:lvl1pPr>
          </a:lstStyle>
          <a:p>
            <a:r>
              <a:rPr lang="en-US"/>
              <a:t>Click to edit Master title style</a:t>
            </a:r>
          </a:p>
        </p:txBody>
      </p:sp>
      <p:sp>
        <p:nvSpPr>
          <p:cNvPr id="16" name="Content Placeholder 2">
            <a:extLst>
              <a:ext uri="{FF2B5EF4-FFF2-40B4-BE49-F238E27FC236}">
                <a16:creationId xmlns:a16="http://schemas.microsoft.com/office/drawing/2014/main" id="{64FFA37B-6F6E-478F-9454-AFF7B216A2BB}"/>
              </a:ext>
            </a:extLst>
          </p:cNvPr>
          <p:cNvSpPr>
            <a:spLocks noGrp="1"/>
          </p:cNvSpPr>
          <p:nvPr>
            <p:ph sz="quarter" idx="13"/>
          </p:nvPr>
        </p:nvSpPr>
        <p:spPr>
          <a:xfrm>
            <a:off x="234950" y="1231900"/>
            <a:ext cx="2786400" cy="3510000"/>
          </a:xfrm>
          <a:prstGeom prst="rect">
            <a:avLst/>
          </a:prstGeom>
        </p:spPr>
        <p:txBody>
          <a:bodyPr/>
          <a:lstStyle>
            <a:lvl1pPr marL="252000" indent="-252000">
              <a:lnSpc>
                <a:spcPct val="100000"/>
              </a:lnSpc>
              <a:buClr>
                <a:schemeClr val="tx1"/>
              </a:buClr>
              <a:defRPr>
                <a:solidFill>
                  <a:schemeClr val="tx1"/>
                </a:solidFill>
                <a:latin typeface="Calibri Light" panose="020F0302020204030204" pitchFamily="34" charset="0"/>
              </a:defRPr>
            </a:lvl1pPr>
            <a:lvl2pPr marL="504000">
              <a:lnSpc>
                <a:spcPct val="100000"/>
              </a:lnSpc>
              <a:buClr>
                <a:schemeClr val="tx1"/>
              </a:buClr>
              <a:defRPr>
                <a:solidFill>
                  <a:schemeClr val="tx1"/>
                </a:solidFill>
                <a:latin typeface="Calibri Light" panose="020F0302020204030204" pitchFamily="34" charset="0"/>
              </a:defRPr>
            </a:lvl2pPr>
            <a:lvl3pPr marL="756000" indent="-252000">
              <a:lnSpc>
                <a:spcPct val="100000"/>
              </a:lnSpc>
              <a:buClr>
                <a:schemeClr val="tx1"/>
              </a:buClr>
              <a:defRPr>
                <a:solidFill>
                  <a:schemeClr val="tx1"/>
                </a:solidFill>
                <a:latin typeface="Calibri Light" panose="020F0302020204030204" pitchFamily="34" charset="0"/>
              </a:defRPr>
            </a:lvl3pPr>
            <a:lvl4pPr marL="1008000" indent="-252000">
              <a:lnSpc>
                <a:spcPct val="100000"/>
              </a:lnSpc>
              <a:buClr>
                <a:schemeClr val="tx1"/>
              </a:buClr>
              <a:defRPr>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9" name="Content Placeholder 2">
            <a:extLst>
              <a:ext uri="{FF2B5EF4-FFF2-40B4-BE49-F238E27FC236}">
                <a16:creationId xmlns:a16="http://schemas.microsoft.com/office/drawing/2014/main" id="{D477B11A-9717-494F-85EE-F12CCEF1A426}"/>
              </a:ext>
            </a:extLst>
          </p:cNvPr>
          <p:cNvSpPr>
            <a:spLocks noGrp="1"/>
          </p:cNvSpPr>
          <p:nvPr>
            <p:ph sz="quarter" idx="14"/>
          </p:nvPr>
        </p:nvSpPr>
        <p:spPr>
          <a:xfrm>
            <a:off x="3176858" y="1231900"/>
            <a:ext cx="2786400" cy="3510000"/>
          </a:xfrm>
          <a:prstGeom prst="rect">
            <a:avLst/>
          </a:prstGeom>
        </p:spPr>
        <p:txBody>
          <a:bodyPr/>
          <a:lstStyle>
            <a:lvl1pPr marL="252000" indent="-252000">
              <a:lnSpc>
                <a:spcPct val="100000"/>
              </a:lnSpc>
              <a:buClr>
                <a:schemeClr val="tx1"/>
              </a:buClr>
              <a:defRPr>
                <a:solidFill>
                  <a:schemeClr val="tx1"/>
                </a:solidFill>
                <a:latin typeface="Calibri Light" panose="020F0302020204030204" pitchFamily="34" charset="0"/>
              </a:defRPr>
            </a:lvl1pPr>
            <a:lvl2pPr marL="504000">
              <a:lnSpc>
                <a:spcPct val="100000"/>
              </a:lnSpc>
              <a:buClr>
                <a:schemeClr val="tx1"/>
              </a:buClr>
              <a:defRPr>
                <a:solidFill>
                  <a:schemeClr val="tx1"/>
                </a:solidFill>
                <a:latin typeface="Calibri Light" panose="020F0302020204030204" pitchFamily="34" charset="0"/>
              </a:defRPr>
            </a:lvl2pPr>
            <a:lvl3pPr marL="756000" indent="-252000">
              <a:lnSpc>
                <a:spcPct val="100000"/>
              </a:lnSpc>
              <a:buClr>
                <a:schemeClr val="tx1"/>
              </a:buClr>
              <a:defRPr>
                <a:solidFill>
                  <a:schemeClr val="tx1"/>
                </a:solidFill>
                <a:latin typeface="Calibri Light" panose="020F0302020204030204" pitchFamily="34" charset="0"/>
              </a:defRPr>
            </a:lvl3pPr>
            <a:lvl4pPr marL="1008000" indent="-252000">
              <a:lnSpc>
                <a:spcPct val="100000"/>
              </a:lnSpc>
              <a:buClr>
                <a:schemeClr val="tx1"/>
              </a:buClr>
              <a:defRPr>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20" name="Content Placeholder 2">
            <a:extLst>
              <a:ext uri="{FF2B5EF4-FFF2-40B4-BE49-F238E27FC236}">
                <a16:creationId xmlns:a16="http://schemas.microsoft.com/office/drawing/2014/main" id="{2DC21F79-1314-428A-A1D3-11C55B091DDB}"/>
              </a:ext>
            </a:extLst>
          </p:cNvPr>
          <p:cNvSpPr>
            <a:spLocks noGrp="1"/>
          </p:cNvSpPr>
          <p:nvPr>
            <p:ph sz="quarter" idx="15"/>
          </p:nvPr>
        </p:nvSpPr>
        <p:spPr>
          <a:xfrm>
            <a:off x="6118765" y="1231900"/>
            <a:ext cx="2786400" cy="3510000"/>
          </a:xfrm>
          <a:prstGeom prst="rect">
            <a:avLst/>
          </a:prstGeom>
        </p:spPr>
        <p:txBody>
          <a:bodyPr/>
          <a:lstStyle>
            <a:lvl1pPr marL="252000" indent="-252000">
              <a:lnSpc>
                <a:spcPct val="100000"/>
              </a:lnSpc>
              <a:buClr>
                <a:schemeClr val="tx1"/>
              </a:buClr>
              <a:defRPr>
                <a:solidFill>
                  <a:schemeClr val="tx1"/>
                </a:solidFill>
                <a:latin typeface="Calibri Light" panose="020F0302020204030204" pitchFamily="34" charset="0"/>
              </a:defRPr>
            </a:lvl1pPr>
            <a:lvl2pPr marL="504000">
              <a:lnSpc>
                <a:spcPct val="100000"/>
              </a:lnSpc>
              <a:buClr>
                <a:schemeClr val="tx1"/>
              </a:buClr>
              <a:defRPr>
                <a:solidFill>
                  <a:schemeClr val="tx1"/>
                </a:solidFill>
                <a:latin typeface="Calibri Light" panose="020F0302020204030204" pitchFamily="34" charset="0"/>
              </a:defRPr>
            </a:lvl2pPr>
            <a:lvl3pPr marL="756000" indent="-252000">
              <a:lnSpc>
                <a:spcPct val="100000"/>
              </a:lnSpc>
              <a:buClr>
                <a:schemeClr val="tx1"/>
              </a:buClr>
              <a:defRPr>
                <a:solidFill>
                  <a:schemeClr val="tx1"/>
                </a:solidFill>
                <a:latin typeface="Calibri Light" panose="020F0302020204030204" pitchFamily="34" charset="0"/>
              </a:defRPr>
            </a:lvl3pPr>
            <a:lvl4pPr marL="1008000" indent="-252000">
              <a:lnSpc>
                <a:spcPct val="100000"/>
              </a:lnSpc>
              <a:buClr>
                <a:schemeClr val="tx1"/>
              </a:buClr>
              <a:defRPr>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Footer Placeholder 3">
            <a:extLst>
              <a:ext uri="{FF2B5EF4-FFF2-40B4-BE49-F238E27FC236}">
                <a16:creationId xmlns:a16="http://schemas.microsoft.com/office/drawing/2014/main" id="{DECD1405-E32F-442D-8725-55B9578E4AE4}"/>
              </a:ext>
            </a:extLst>
          </p:cNvPr>
          <p:cNvSpPr>
            <a:spLocks noGrp="1"/>
          </p:cNvSpPr>
          <p:nvPr>
            <p:ph type="ftr" sz="quarter" idx="16"/>
          </p:nvPr>
        </p:nvSpPr>
        <p:spPr/>
        <p:txBody>
          <a:bodyPr/>
          <a:lstStyle>
            <a:lvl1pPr>
              <a:defRPr/>
            </a:lvl1pPr>
          </a:lstStyle>
          <a:p>
            <a:pPr>
              <a:defRPr/>
            </a:pPr>
            <a:r>
              <a:rPr lang="en-US"/>
              <a:t>© 2018 Persistent Systems – Confidential</a:t>
            </a:r>
          </a:p>
        </p:txBody>
      </p:sp>
      <p:sp>
        <p:nvSpPr>
          <p:cNvPr id="7" name="Slide Number Placeholder 5">
            <a:extLst>
              <a:ext uri="{FF2B5EF4-FFF2-40B4-BE49-F238E27FC236}">
                <a16:creationId xmlns:a16="http://schemas.microsoft.com/office/drawing/2014/main" id="{C2E6A193-2F7D-4FE8-8ADE-92BB7B0DBC21}"/>
              </a:ext>
            </a:extLst>
          </p:cNvPr>
          <p:cNvSpPr>
            <a:spLocks noGrp="1"/>
          </p:cNvSpPr>
          <p:nvPr>
            <p:ph type="sldNum" sz="quarter" idx="17"/>
          </p:nvPr>
        </p:nvSpPr>
        <p:spPr/>
        <p:txBody>
          <a:bodyPr/>
          <a:lstStyle>
            <a:lvl1pPr>
              <a:defRPr/>
            </a:lvl1pPr>
          </a:lstStyle>
          <a:p>
            <a:pPr>
              <a:defRPr/>
            </a:pPr>
            <a:fld id="{F445BFD5-5499-4CC8-A670-70097D033358}" type="slidenum">
              <a:rPr lang="en-US"/>
              <a:pPr>
                <a:defRPr/>
              </a:pPr>
              <a:t>‹#›</a:t>
            </a:fld>
            <a:endParaRPr lang="en-US" dirty="0"/>
          </a:p>
        </p:txBody>
      </p:sp>
    </p:spTree>
    <p:extLst>
      <p:ext uri="{BB962C8B-B14F-4D97-AF65-F5344CB8AC3E}">
        <p14:creationId xmlns:p14="http://schemas.microsoft.com/office/powerpoint/2010/main" val="1989760325"/>
      </p:ext>
    </p:extLst>
  </p:cSld>
  <p:clrMapOvr>
    <a:masterClrMapping/>
  </p:clrMapOvr>
  <p:hf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Subtitle and 3 Columns">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234950" y="234951"/>
            <a:ext cx="7943850" cy="843047"/>
          </a:xfrm>
          <a:prstGeom prst="rect">
            <a:avLst/>
          </a:prstGeom>
        </p:spPr>
        <p:txBody>
          <a:bodyPr rtlCol="0">
            <a:noAutofit/>
          </a:bodyPr>
          <a:lstStyle>
            <a:lvl1pPr>
              <a:defRPr>
                <a:latin typeface="+mj-lt"/>
              </a:defRPr>
            </a:lvl1pPr>
          </a:lstStyle>
          <a:p>
            <a:r>
              <a:rPr lang="en-US"/>
              <a:t>Click to edit Master title style</a:t>
            </a:r>
          </a:p>
        </p:txBody>
      </p:sp>
      <p:sp>
        <p:nvSpPr>
          <p:cNvPr id="7" name="Content Placeholder 2"/>
          <p:cNvSpPr>
            <a:spLocks noGrp="1"/>
          </p:cNvSpPr>
          <p:nvPr>
            <p:ph sz="quarter" idx="10"/>
          </p:nvPr>
        </p:nvSpPr>
        <p:spPr>
          <a:xfrm>
            <a:off x="234950" y="1228505"/>
            <a:ext cx="8672830" cy="371616"/>
          </a:xfrm>
          <a:prstGeom prst="rect">
            <a:avLst/>
          </a:prstGeom>
        </p:spPr>
        <p:txBody>
          <a:bodyPr>
            <a:noAutofit/>
          </a:bodyPr>
          <a:lstStyle>
            <a:lvl1pPr marL="0" indent="0" algn="l">
              <a:buNone/>
              <a:defRPr sz="1400" i="0" baseline="0">
                <a:solidFill>
                  <a:schemeClr val="accent1"/>
                </a:solidFill>
                <a:latin typeface="Calibri Light" panose="020F0302020204030204" pitchFamily="34" charset="0"/>
              </a:defRPr>
            </a:lvl1pPr>
            <a:lvl2pPr marL="342900" indent="0">
              <a:buNone/>
              <a:defRPr i="1">
                <a:solidFill>
                  <a:schemeClr val="bg2">
                    <a:lumMod val="75000"/>
                  </a:schemeClr>
                </a:solidFill>
                <a:latin typeface="Georgia" panose="02040502050405020303" pitchFamily="18" charset="0"/>
              </a:defRPr>
            </a:lvl2pPr>
            <a:lvl3pPr marL="685800" indent="0">
              <a:buNone/>
              <a:defRPr i="1">
                <a:solidFill>
                  <a:schemeClr val="bg2">
                    <a:lumMod val="75000"/>
                  </a:schemeClr>
                </a:solidFill>
                <a:latin typeface="Georgia" panose="02040502050405020303" pitchFamily="18" charset="0"/>
              </a:defRPr>
            </a:lvl3pPr>
            <a:lvl4pPr marL="1028700" indent="0">
              <a:buNone/>
              <a:defRPr i="1">
                <a:solidFill>
                  <a:schemeClr val="bg2">
                    <a:lumMod val="75000"/>
                  </a:schemeClr>
                </a:solidFill>
                <a:latin typeface="Georgia" panose="02040502050405020303" pitchFamily="18" charset="0"/>
              </a:defRPr>
            </a:lvl4pPr>
            <a:lvl5pPr marL="1371600" indent="0">
              <a:buNone/>
              <a:defRPr i="1">
                <a:solidFill>
                  <a:schemeClr val="bg2">
                    <a:lumMod val="75000"/>
                  </a:schemeClr>
                </a:solidFill>
                <a:latin typeface="Georgia" panose="02040502050405020303" pitchFamily="18" charset="0"/>
              </a:defRPr>
            </a:lvl5pPr>
          </a:lstStyle>
          <a:p>
            <a:pPr lvl="0"/>
            <a:r>
              <a:rPr lang="en-US"/>
              <a:t>Edit Master text styles</a:t>
            </a:r>
          </a:p>
        </p:txBody>
      </p:sp>
      <p:sp>
        <p:nvSpPr>
          <p:cNvPr id="14" name="Content Placeholder 2">
            <a:extLst>
              <a:ext uri="{FF2B5EF4-FFF2-40B4-BE49-F238E27FC236}">
                <a16:creationId xmlns:a16="http://schemas.microsoft.com/office/drawing/2014/main" id="{1E80D585-CC44-46DA-A91F-6894C972EF43}"/>
              </a:ext>
            </a:extLst>
          </p:cNvPr>
          <p:cNvSpPr>
            <a:spLocks noGrp="1"/>
          </p:cNvSpPr>
          <p:nvPr>
            <p:ph sz="quarter" idx="16"/>
          </p:nvPr>
        </p:nvSpPr>
        <p:spPr>
          <a:xfrm>
            <a:off x="234950" y="1772353"/>
            <a:ext cx="2786400" cy="2970000"/>
          </a:xfrm>
          <a:prstGeom prst="rect">
            <a:avLst/>
          </a:prstGeom>
        </p:spPr>
        <p:txBody>
          <a:bodyPr>
            <a:noAutofit/>
          </a:bodyPr>
          <a:lstStyle>
            <a:lvl1pPr marL="0" indent="0">
              <a:lnSpc>
                <a:spcPct val="100000"/>
              </a:lnSpc>
              <a:buClr>
                <a:schemeClr val="tx1"/>
              </a:buClr>
              <a:buNone/>
              <a:defRPr sz="1200">
                <a:solidFill>
                  <a:schemeClr val="tx1"/>
                </a:solidFill>
                <a:latin typeface="Calibri Light" panose="020F0302020204030204" pitchFamily="34" charset="0"/>
              </a:defRPr>
            </a:lvl1pPr>
            <a:lvl2pPr marL="253175" indent="0">
              <a:lnSpc>
                <a:spcPct val="100000"/>
              </a:lnSpc>
              <a:buClr>
                <a:schemeClr val="tx1"/>
              </a:buClr>
              <a:buNone/>
              <a:defRPr sz="1200">
                <a:solidFill>
                  <a:schemeClr val="tx1"/>
                </a:solidFill>
              </a:defRPr>
            </a:lvl2pPr>
            <a:lvl3pPr marL="504000" indent="0">
              <a:lnSpc>
                <a:spcPct val="100000"/>
              </a:lnSpc>
              <a:buClr>
                <a:schemeClr val="tx1"/>
              </a:buClr>
              <a:buNone/>
              <a:defRPr>
                <a:solidFill>
                  <a:schemeClr val="tx1"/>
                </a:solidFill>
              </a:defRPr>
            </a:lvl3pPr>
            <a:lvl4pPr marL="756000" indent="0">
              <a:lnSpc>
                <a:spcPct val="100000"/>
              </a:lnSpc>
              <a:buClr>
                <a:schemeClr val="tx1"/>
              </a:buClr>
              <a:buNone/>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2630F123-B8C9-4650-BE69-CEB5E716FD7E}"/>
              </a:ext>
            </a:extLst>
          </p:cNvPr>
          <p:cNvSpPr>
            <a:spLocks noGrp="1"/>
          </p:cNvSpPr>
          <p:nvPr>
            <p:ph sz="quarter" idx="17"/>
          </p:nvPr>
        </p:nvSpPr>
        <p:spPr>
          <a:xfrm>
            <a:off x="3176858" y="1772353"/>
            <a:ext cx="2786400" cy="2970000"/>
          </a:xfrm>
          <a:prstGeom prst="rect">
            <a:avLst/>
          </a:prstGeom>
        </p:spPr>
        <p:txBody>
          <a:bodyPr>
            <a:noAutofit/>
          </a:bodyPr>
          <a:lstStyle>
            <a:lvl1pPr marL="0" indent="0">
              <a:lnSpc>
                <a:spcPct val="100000"/>
              </a:lnSpc>
              <a:buClr>
                <a:schemeClr val="tx1"/>
              </a:buClr>
              <a:buNone/>
              <a:defRPr sz="1200">
                <a:solidFill>
                  <a:schemeClr val="tx1"/>
                </a:solidFill>
                <a:latin typeface="Calibri Light" panose="020F0302020204030204" pitchFamily="34" charset="0"/>
              </a:defRPr>
            </a:lvl1pPr>
            <a:lvl2pPr marL="253175" indent="0">
              <a:lnSpc>
                <a:spcPct val="100000"/>
              </a:lnSpc>
              <a:buClr>
                <a:schemeClr val="tx1"/>
              </a:buClr>
              <a:buNone/>
              <a:defRPr sz="1200">
                <a:solidFill>
                  <a:schemeClr val="tx1"/>
                </a:solidFill>
              </a:defRPr>
            </a:lvl2pPr>
            <a:lvl3pPr marL="504000" indent="0">
              <a:lnSpc>
                <a:spcPct val="100000"/>
              </a:lnSpc>
              <a:buClr>
                <a:schemeClr val="tx1"/>
              </a:buClr>
              <a:buNone/>
              <a:defRPr>
                <a:solidFill>
                  <a:schemeClr val="tx1"/>
                </a:solidFill>
              </a:defRPr>
            </a:lvl3pPr>
            <a:lvl4pPr marL="756000" indent="0">
              <a:lnSpc>
                <a:spcPct val="100000"/>
              </a:lnSpc>
              <a:buClr>
                <a:schemeClr val="tx1"/>
              </a:buClr>
              <a:buNone/>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a:extLst>
              <a:ext uri="{FF2B5EF4-FFF2-40B4-BE49-F238E27FC236}">
                <a16:creationId xmlns:a16="http://schemas.microsoft.com/office/drawing/2014/main" id="{304C6EE0-B92A-42A4-A9E3-0D4A454683D3}"/>
              </a:ext>
            </a:extLst>
          </p:cNvPr>
          <p:cNvSpPr>
            <a:spLocks noGrp="1"/>
          </p:cNvSpPr>
          <p:nvPr>
            <p:ph sz="quarter" idx="18"/>
          </p:nvPr>
        </p:nvSpPr>
        <p:spPr>
          <a:xfrm>
            <a:off x="6118765" y="1772353"/>
            <a:ext cx="2786400" cy="2970000"/>
          </a:xfrm>
          <a:prstGeom prst="rect">
            <a:avLst/>
          </a:prstGeom>
        </p:spPr>
        <p:txBody>
          <a:bodyPr>
            <a:noAutofit/>
          </a:bodyPr>
          <a:lstStyle>
            <a:lvl1pPr marL="0" indent="0">
              <a:lnSpc>
                <a:spcPct val="100000"/>
              </a:lnSpc>
              <a:buClr>
                <a:schemeClr val="tx1"/>
              </a:buClr>
              <a:buNone/>
              <a:defRPr sz="1200">
                <a:solidFill>
                  <a:schemeClr val="tx1"/>
                </a:solidFill>
                <a:latin typeface="Calibri Light" panose="020F0302020204030204" pitchFamily="34" charset="0"/>
              </a:defRPr>
            </a:lvl1pPr>
            <a:lvl2pPr marL="253175" indent="0">
              <a:lnSpc>
                <a:spcPct val="100000"/>
              </a:lnSpc>
              <a:buClr>
                <a:schemeClr val="tx1"/>
              </a:buClr>
              <a:buNone/>
              <a:defRPr sz="1200">
                <a:solidFill>
                  <a:schemeClr val="tx1"/>
                </a:solidFill>
              </a:defRPr>
            </a:lvl2pPr>
            <a:lvl3pPr marL="504000" indent="0">
              <a:lnSpc>
                <a:spcPct val="100000"/>
              </a:lnSpc>
              <a:buClr>
                <a:schemeClr val="tx1"/>
              </a:buClr>
              <a:buNone/>
              <a:defRPr>
                <a:solidFill>
                  <a:schemeClr val="tx1"/>
                </a:solidFill>
              </a:defRPr>
            </a:lvl3pPr>
            <a:lvl4pPr marL="756000" indent="0">
              <a:lnSpc>
                <a:spcPct val="100000"/>
              </a:lnSpc>
              <a:buClr>
                <a:schemeClr val="tx1"/>
              </a:buClr>
              <a:buNone/>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D1396BDB-CCC5-44E8-B7E8-9A3B69F4B08A}"/>
              </a:ext>
            </a:extLst>
          </p:cNvPr>
          <p:cNvSpPr>
            <a:spLocks noGrp="1"/>
          </p:cNvSpPr>
          <p:nvPr>
            <p:ph type="ftr" sz="quarter" idx="19"/>
          </p:nvPr>
        </p:nvSpPr>
        <p:spPr/>
        <p:txBody>
          <a:bodyPr/>
          <a:lstStyle>
            <a:lvl1pPr>
              <a:defRPr/>
            </a:lvl1pPr>
          </a:lstStyle>
          <a:p>
            <a:pPr>
              <a:defRPr/>
            </a:pPr>
            <a:r>
              <a:rPr lang="en-US"/>
              <a:t>© 2018 Persistent Systems – Confidential</a:t>
            </a:r>
          </a:p>
        </p:txBody>
      </p:sp>
      <p:sp>
        <p:nvSpPr>
          <p:cNvPr id="9" name="Slide Number Placeholder 5">
            <a:extLst>
              <a:ext uri="{FF2B5EF4-FFF2-40B4-BE49-F238E27FC236}">
                <a16:creationId xmlns:a16="http://schemas.microsoft.com/office/drawing/2014/main" id="{6A4D0697-F83C-4C08-BCEF-9AD136B23F3B}"/>
              </a:ext>
            </a:extLst>
          </p:cNvPr>
          <p:cNvSpPr>
            <a:spLocks noGrp="1"/>
          </p:cNvSpPr>
          <p:nvPr>
            <p:ph type="sldNum" sz="quarter" idx="20"/>
          </p:nvPr>
        </p:nvSpPr>
        <p:spPr/>
        <p:txBody>
          <a:bodyPr/>
          <a:lstStyle>
            <a:lvl1pPr>
              <a:defRPr/>
            </a:lvl1pPr>
          </a:lstStyle>
          <a:p>
            <a:pPr>
              <a:defRPr/>
            </a:pPr>
            <a:fld id="{FA7A7052-B3C1-4981-907F-C36AC4949BAE}" type="slidenum">
              <a:rPr lang="en-US"/>
              <a:pPr>
                <a:defRPr/>
              </a:pPr>
              <a:t>‹#›</a:t>
            </a:fld>
            <a:endParaRPr lang="en-US" dirty="0"/>
          </a:p>
        </p:txBody>
      </p:sp>
    </p:spTree>
    <p:extLst>
      <p:ext uri="{BB962C8B-B14F-4D97-AF65-F5344CB8AC3E}">
        <p14:creationId xmlns:p14="http://schemas.microsoft.com/office/powerpoint/2010/main" val="1252355086"/>
      </p:ext>
    </p:extLst>
  </p:cSld>
  <p:clrMapOvr>
    <a:masterClrMapping/>
  </p:clrMapOvr>
  <p:hf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and 4 Columns">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234950" y="234951"/>
            <a:ext cx="7943850" cy="843047"/>
          </a:xfrm>
          <a:prstGeom prst="rect">
            <a:avLst/>
          </a:prstGeom>
        </p:spPr>
        <p:txBody>
          <a:bodyPr rtlCol="0">
            <a:noAutofit/>
          </a:bodyPr>
          <a:lstStyle>
            <a:lvl1pPr>
              <a:defRPr>
                <a:latin typeface="+mj-lt"/>
              </a:defRPr>
            </a:lvl1pPr>
          </a:lstStyle>
          <a:p>
            <a:r>
              <a:rPr lang="en-US"/>
              <a:t>Click to edit Master title style</a:t>
            </a:r>
          </a:p>
        </p:txBody>
      </p:sp>
      <p:sp>
        <p:nvSpPr>
          <p:cNvPr id="12" name="Content Placeholder 4"/>
          <p:cNvSpPr>
            <a:spLocks noGrp="1"/>
          </p:cNvSpPr>
          <p:nvPr>
            <p:ph sz="quarter" idx="14"/>
          </p:nvPr>
        </p:nvSpPr>
        <p:spPr>
          <a:xfrm>
            <a:off x="236594" y="1235781"/>
            <a:ext cx="2048400" cy="3510000"/>
          </a:xfrm>
          <a:prstGeom prst="rect">
            <a:avLst/>
          </a:prstGeom>
        </p:spPr>
        <p:txBody>
          <a:bodyPr/>
          <a:lstStyle>
            <a:lvl1pPr marL="0" indent="0">
              <a:lnSpc>
                <a:spcPct val="100000"/>
              </a:lnSpc>
              <a:buNone/>
              <a:defRPr sz="1200">
                <a:solidFill>
                  <a:schemeClr val="tx1"/>
                </a:solidFill>
                <a:latin typeface="Calibri Light" panose="020F0302020204030204" pitchFamily="34" charset="0"/>
              </a:defRPr>
            </a:lvl1pPr>
          </a:lstStyle>
          <a:p>
            <a:pPr lvl="0"/>
            <a:r>
              <a:rPr lang="en-US"/>
              <a:t>Edit Master text styles</a:t>
            </a:r>
          </a:p>
          <a:p>
            <a:pPr lvl="1"/>
            <a:r>
              <a:rPr lang="en-US"/>
              <a:t>Second level</a:t>
            </a:r>
          </a:p>
          <a:p>
            <a:pPr lvl="2"/>
            <a:r>
              <a:rPr lang="en-US"/>
              <a:t>Third level</a:t>
            </a:r>
          </a:p>
          <a:p>
            <a:pPr lvl="3"/>
            <a:r>
              <a:rPr lang="en-US"/>
              <a:t>Fourth level</a:t>
            </a:r>
          </a:p>
        </p:txBody>
      </p:sp>
      <p:sp>
        <p:nvSpPr>
          <p:cNvPr id="13" name="Content Placeholder 4"/>
          <p:cNvSpPr>
            <a:spLocks noGrp="1"/>
          </p:cNvSpPr>
          <p:nvPr>
            <p:ph sz="quarter" idx="15"/>
          </p:nvPr>
        </p:nvSpPr>
        <p:spPr>
          <a:xfrm>
            <a:off x="6857051" y="1235781"/>
            <a:ext cx="2048400" cy="3510000"/>
          </a:xfrm>
          <a:prstGeom prst="rect">
            <a:avLst/>
          </a:prstGeom>
        </p:spPr>
        <p:txBody>
          <a:bodyPr/>
          <a:lstStyle>
            <a:lvl1pPr marL="0" indent="0">
              <a:lnSpc>
                <a:spcPct val="100000"/>
              </a:lnSpc>
              <a:buNone/>
              <a:defRPr sz="1200">
                <a:solidFill>
                  <a:schemeClr val="tx1"/>
                </a:solidFill>
                <a:latin typeface="Calibri Light" panose="020F0302020204030204" pitchFamily="34" charset="0"/>
              </a:defRPr>
            </a:lvl1pPr>
          </a:lstStyle>
          <a:p>
            <a:pPr lvl="0"/>
            <a:r>
              <a:rPr lang="en-US"/>
              <a:t>Edit Master text styles</a:t>
            </a:r>
          </a:p>
          <a:p>
            <a:pPr lvl="1"/>
            <a:r>
              <a:rPr lang="en-US"/>
              <a:t>Second level</a:t>
            </a:r>
          </a:p>
          <a:p>
            <a:pPr lvl="2"/>
            <a:r>
              <a:rPr lang="en-US"/>
              <a:t>Third level</a:t>
            </a:r>
          </a:p>
          <a:p>
            <a:pPr lvl="3"/>
            <a:r>
              <a:rPr lang="en-US"/>
              <a:t>Fourth level</a:t>
            </a:r>
          </a:p>
        </p:txBody>
      </p:sp>
      <p:sp>
        <p:nvSpPr>
          <p:cNvPr id="15" name="Content Placeholder 4"/>
          <p:cNvSpPr>
            <a:spLocks noGrp="1"/>
          </p:cNvSpPr>
          <p:nvPr>
            <p:ph sz="quarter" idx="16"/>
          </p:nvPr>
        </p:nvSpPr>
        <p:spPr>
          <a:xfrm>
            <a:off x="2443413" y="1235781"/>
            <a:ext cx="2048400" cy="3510000"/>
          </a:xfrm>
          <a:prstGeom prst="rect">
            <a:avLst/>
          </a:prstGeom>
        </p:spPr>
        <p:txBody>
          <a:bodyPr/>
          <a:lstStyle>
            <a:lvl1pPr marL="0" indent="0">
              <a:lnSpc>
                <a:spcPct val="100000"/>
              </a:lnSpc>
              <a:buNone/>
              <a:defRPr sz="1200">
                <a:solidFill>
                  <a:schemeClr val="tx1"/>
                </a:solidFill>
                <a:latin typeface="Calibri Light" panose="020F0302020204030204" pitchFamily="34" charset="0"/>
              </a:defRPr>
            </a:lvl1pPr>
          </a:lstStyle>
          <a:p>
            <a:pPr lvl="0"/>
            <a:r>
              <a:rPr lang="en-US"/>
              <a:t>Edit Master text styles</a:t>
            </a:r>
          </a:p>
          <a:p>
            <a:pPr lvl="1"/>
            <a:r>
              <a:rPr lang="en-US"/>
              <a:t>Second level</a:t>
            </a:r>
          </a:p>
          <a:p>
            <a:pPr lvl="2"/>
            <a:r>
              <a:rPr lang="en-US"/>
              <a:t>Third level</a:t>
            </a:r>
          </a:p>
          <a:p>
            <a:pPr lvl="3"/>
            <a:r>
              <a:rPr lang="en-US"/>
              <a:t>Fourth level</a:t>
            </a:r>
          </a:p>
        </p:txBody>
      </p:sp>
      <p:sp>
        <p:nvSpPr>
          <p:cNvPr id="17" name="Content Placeholder 4"/>
          <p:cNvSpPr>
            <a:spLocks noGrp="1"/>
          </p:cNvSpPr>
          <p:nvPr>
            <p:ph sz="quarter" idx="17"/>
          </p:nvPr>
        </p:nvSpPr>
        <p:spPr>
          <a:xfrm>
            <a:off x="4650232" y="1235781"/>
            <a:ext cx="2048400" cy="3510000"/>
          </a:xfrm>
          <a:prstGeom prst="rect">
            <a:avLst/>
          </a:prstGeom>
        </p:spPr>
        <p:txBody>
          <a:bodyPr/>
          <a:lstStyle>
            <a:lvl1pPr marL="0" indent="0">
              <a:lnSpc>
                <a:spcPct val="100000"/>
              </a:lnSpc>
              <a:buNone/>
              <a:defRPr sz="1200">
                <a:solidFill>
                  <a:schemeClr val="tx1"/>
                </a:solidFill>
                <a:latin typeface="Calibri Light" panose="020F0302020204030204" pitchFamily="34" charset="0"/>
              </a:defRPr>
            </a:lvl1pPr>
          </a:lstStyle>
          <a:p>
            <a:pPr lvl="0"/>
            <a:r>
              <a:rPr lang="en-US"/>
              <a:t>Edit Master text styles</a:t>
            </a:r>
          </a:p>
          <a:p>
            <a:pPr lvl="1"/>
            <a:r>
              <a:rPr lang="en-US"/>
              <a:t>Second level</a:t>
            </a:r>
          </a:p>
          <a:p>
            <a:pPr lvl="2"/>
            <a:r>
              <a:rPr lang="en-US"/>
              <a:t>Third level</a:t>
            </a:r>
          </a:p>
          <a:p>
            <a:pPr lvl="3"/>
            <a:r>
              <a:rPr lang="en-US"/>
              <a:t>Fourth level</a:t>
            </a:r>
          </a:p>
        </p:txBody>
      </p:sp>
      <p:sp>
        <p:nvSpPr>
          <p:cNvPr id="7" name="Footer Placeholder 3">
            <a:extLst>
              <a:ext uri="{FF2B5EF4-FFF2-40B4-BE49-F238E27FC236}">
                <a16:creationId xmlns:a16="http://schemas.microsoft.com/office/drawing/2014/main" id="{B607306D-1AA1-4F6A-B9C3-9D09B2918A1D}"/>
              </a:ext>
            </a:extLst>
          </p:cNvPr>
          <p:cNvSpPr>
            <a:spLocks noGrp="1"/>
          </p:cNvSpPr>
          <p:nvPr>
            <p:ph type="ftr" sz="quarter" idx="18"/>
          </p:nvPr>
        </p:nvSpPr>
        <p:spPr/>
        <p:txBody>
          <a:bodyPr/>
          <a:lstStyle>
            <a:lvl1pPr>
              <a:defRPr/>
            </a:lvl1pPr>
          </a:lstStyle>
          <a:p>
            <a:pPr>
              <a:defRPr/>
            </a:pPr>
            <a:r>
              <a:rPr lang="en-US"/>
              <a:t>© 2018 Persistent Systems – Confidential</a:t>
            </a:r>
          </a:p>
        </p:txBody>
      </p:sp>
      <p:sp>
        <p:nvSpPr>
          <p:cNvPr id="8" name="Slide Number Placeholder 5">
            <a:extLst>
              <a:ext uri="{FF2B5EF4-FFF2-40B4-BE49-F238E27FC236}">
                <a16:creationId xmlns:a16="http://schemas.microsoft.com/office/drawing/2014/main" id="{5D57E401-A341-4E58-AF26-542990115D4D}"/>
              </a:ext>
            </a:extLst>
          </p:cNvPr>
          <p:cNvSpPr>
            <a:spLocks noGrp="1"/>
          </p:cNvSpPr>
          <p:nvPr>
            <p:ph type="sldNum" sz="quarter" idx="19"/>
          </p:nvPr>
        </p:nvSpPr>
        <p:spPr/>
        <p:txBody>
          <a:bodyPr/>
          <a:lstStyle>
            <a:lvl1pPr>
              <a:defRPr/>
            </a:lvl1pPr>
          </a:lstStyle>
          <a:p>
            <a:pPr>
              <a:defRPr/>
            </a:pPr>
            <a:fld id="{B243B5C0-C6A5-41D1-BD9B-2219AFF94FFE}" type="slidenum">
              <a:rPr lang="en-US"/>
              <a:pPr>
                <a:defRPr/>
              </a:pPr>
              <a:t>‹#›</a:t>
            </a:fld>
            <a:endParaRPr lang="en-US" dirty="0"/>
          </a:p>
        </p:txBody>
      </p:sp>
    </p:spTree>
    <p:extLst>
      <p:ext uri="{BB962C8B-B14F-4D97-AF65-F5344CB8AC3E}">
        <p14:creationId xmlns:p14="http://schemas.microsoft.com/office/powerpoint/2010/main" val="1984833463"/>
      </p:ext>
    </p:extLst>
  </p:cSld>
  <p:clrMapOvr>
    <a:masterClrMapping/>
  </p:clrMapOvr>
  <p:hf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Subtitle and 4 Columns">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234950" y="234951"/>
            <a:ext cx="7943850" cy="843047"/>
          </a:xfrm>
          <a:prstGeom prst="rect">
            <a:avLst/>
          </a:prstGeom>
        </p:spPr>
        <p:txBody>
          <a:bodyPr rtlCol="0">
            <a:noAutofit/>
          </a:bodyPr>
          <a:lstStyle>
            <a:lvl1pPr>
              <a:defRPr>
                <a:latin typeface="+mj-lt"/>
              </a:defRPr>
            </a:lvl1pPr>
          </a:lstStyle>
          <a:p>
            <a:r>
              <a:rPr lang="en-US"/>
              <a:t>Click to edit Master title style</a:t>
            </a:r>
          </a:p>
        </p:txBody>
      </p:sp>
      <p:sp>
        <p:nvSpPr>
          <p:cNvPr id="12" name="Content Placeholder 2">
            <a:extLst>
              <a:ext uri="{FF2B5EF4-FFF2-40B4-BE49-F238E27FC236}">
                <a16:creationId xmlns:a16="http://schemas.microsoft.com/office/drawing/2014/main" id="{3AD53D6A-6BBF-4948-B56E-E23D60ADD87D}"/>
              </a:ext>
            </a:extLst>
          </p:cNvPr>
          <p:cNvSpPr>
            <a:spLocks noGrp="1"/>
          </p:cNvSpPr>
          <p:nvPr>
            <p:ph sz="quarter" idx="10"/>
          </p:nvPr>
        </p:nvSpPr>
        <p:spPr>
          <a:xfrm>
            <a:off x="234950" y="1228505"/>
            <a:ext cx="8672830" cy="371616"/>
          </a:xfrm>
          <a:prstGeom prst="rect">
            <a:avLst/>
          </a:prstGeom>
        </p:spPr>
        <p:txBody>
          <a:bodyPr>
            <a:noAutofit/>
          </a:bodyPr>
          <a:lstStyle>
            <a:lvl1pPr marL="0" indent="0" algn="l">
              <a:buNone/>
              <a:defRPr sz="1400" i="0" baseline="0">
                <a:solidFill>
                  <a:schemeClr val="accent1"/>
                </a:solidFill>
                <a:latin typeface="Calibri Light" panose="020F0302020204030204" pitchFamily="34" charset="0"/>
              </a:defRPr>
            </a:lvl1pPr>
            <a:lvl2pPr marL="342900" indent="0">
              <a:buNone/>
              <a:defRPr i="1">
                <a:solidFill>
                  <a:schemeClr val="bg2">
                    <a:lumMod val="75000"/>
                  </a:schemeClr>
                </a:solidFill>
                <a:latin typeface="Georgia" panose="02040502050405020303" pitchFamily="18" charset="0"/>
              </a:defRPr>
            </a:lvl2pPr>
            <a:lvl3pPr marL="685800" indent="0">
              <a:buNone/>
              <a:defRPr i="1">
                <a:solidFill>
                  <a:schemeClr val="bg2">
                    <a:lumMod val="75000"/>
                  </a:schemeClr>
                </a:solidFill>
                <a:latin typeface="Georgia" panose="02040502050405020303" pitchFamily="18" charset="0"/>
              </a:defRPr>
            </a:lvl3pPr>
            <a:lvl4pPr marL="1028700" indent="0">
              <a:buNone/>
              <a:defRPr i="1">
                <a:solidFill>
                  <a:schemeClr val="bg2">
                    <a:lumMod val="75000"/>
                  </a:schemeClr>
                </a:solidFill>
                <a:latin typeface="Georgia" panose="02040502050405020303" pitchFamily="18" charset="0"/>
              </a:defRPr>
            </a:lvl4pPr>
            <a:lvl5pPr marL="1371600" indent="0">
              <a:buNone/>
              <a:defRPr i="1">
                <a:solidFill>
                  <a:schemeClr val="bg2">
                    <a:lumMod val="75000"/>
                  </a:schemeClr>
                </a:solidFill>
                <a:latin typeface="Georgia" panose="02040502050405020303" pitchFamily="18" charset="0"/>
              </a:defRPr>
            </a:lvl5pPr>
          </a:lstStyle>
          <a:p>
            <a:pPr lvl="0"/>
            <a:r>
              <a:rPr lang="en-US"/>
              <a:t>Edit Master text styles</a:t>
            </a:r>
          </a:p>
        </p:txBody>
      </p:sp>
      <p:sp>
        <p:nvSpPr>
          <p:cNvPr id="13" name="Content Placeholder 4">
            <a:extLst>
              <a:ext uri="{FF2B5EF4-FFF2-40B4-BE49-F238E27FC236}">
                <a16:creationId xmlns:a16="http://schemas.microsoft.com/office/drawing/2014/main" id="{51AF50AA-AA39-40E4-ABD6-44A1578586F9}"/>
              </a:ext>
            </a:extLst>
          </p:cNvPr>
          <p:cNvSpPr>
            <a:spLocks noGrp="1"/>
          </p:cNvSpPr>
          <p:nvPr>
            <p:ph sz="quarter" idx="14"/>
          </p:nvPr>
        </p:nvSpPr>
        <p:spPr>
          <a:xfrm>
            <a:off x="236594" y="1772903"/>
            <a:ext cx="2048400" cy="2970000"/>
          </a:xfrm>
          <a:prstGeom prst="rect">
            <a:avLst/>
          </a:prstGeom>
        </p:spPr>
        <p:txBody>
          <a:bodyPr>
            <a:noAutofit/>
          </a:bodyPr>
          <a:lstStyle>
            <a:lvl1pPr marL="0" indent="0">
              <a:lnSpc>
                <a:spcPct val="100000"/>
              </a:lnSpc>
              <a:buNone/>
              <a:defRPr sz="1200">
                <a:solidFill>
                  <a:schemeClr val="tx1"/>
                </a:solidFill>
                <a:latin typeface="Calibri Light" panose="020F0302020204030204" pitchFamily="34" charset="0"/>
              </a:defRPr>
            </a:lvl1pPr>
          </a:lstStyle>
          <a:p>
            <a:pPr lvl="0"/>
            <a:r>
              <a:rPr lang="en-US"/>
              <a:t>Edit Master text styles</a:t>
            </a:r>
          </a:p>
          <a:p>
            <a:pPr lvl="1"/>
            <a:r>
              <a:rPr lang="en-US"/>
              <a:t>Second level</a:t>
            </a:r>
          </a:p>
        </p:txBody>
      </p:sp>
      <p:sp>
        <p:nvSpPr>
          <p:cNvPr id="15" name="Content Placeholder 4">
            <a:extLst>
              <a:ext uri="{FF2B5EF4-FFF2-40B4-BE49-F238E27FC236}">
                <a16:creationId xmlns:a16="http://schemas.microsoft.com/office/drawing/2014/main" id="{CBAC0AA6-D1C6-4D41-B842-3997EA8E908F}"/>
              </a:ext>
            </a:extLst>
          </p:cNvPr>
          <p:cNvSpPr>
            <a:spLocks noGrp="1"/>
          </p:cNvSpPr>
          <p:nvPr>
            <p:ph sz="quarter" idx="15"/>
          </p:nvPr>
        </p:nvSpPr>
        <p:spPr>
          <a:xfrm>
            <a:off x="6857051" y="1772903"/>
            <a:ext cx="2048400" cy="2970000"/>
          </a:xfrm>
          <a:prstGeom prst="rect">
            <a:avLst/>
          </a:prstGeom>
        </p:spPr>
        <p:txBody>
          <a:bodyPr>
            <a:noAutofit/>
          </a:bodyPr>
          <a:lstStyle>
            <a:lvl1pPr marL="0" indent="0">
              <a:lnSpc>
                <a:spcPct val="100000"/>
              </a:lnSpc>
              <a:buNone/>
              <a:defRPr sz="1200">
                <a:solidFill>
                  <a:schemeClr val="tx1"/>
                </a:solidFill>
                <a:latin typeface="Calibri Light" panose="020F0302020204030204" pitchFamily="34" charset="0"/>
              </a:defRPr>
            </a:lvl1pPr>
          </a:lstStyle>
          <a:p>
            <a:pPr lvl="0"/>
            <a:r>
              <a:rPr lang="en-US"/>
              <a:t>Edit Master text styles</a:t>
            </a:r>
          </a:p>
          <a:p>
            <a:pPr lvl="1"/>
            <a:r>
              <a:rPr lang="en-US"/>
              <a:t>Second level</a:t>
            </a:r>
          </a:p>
        </p:txBody>
      </p:sp>
      <p:sp>
        <p:nvSpPr>
          <p:cNvPr id="16" name="Content Placeholder 4">
            <a:extLst>
              <a:ext uri="{FF2B5EF4-FFF2-40B4-BE49-F238E27FC236}">
                <a16:creationId xmlns:a16="http://schemas.microsoft.com/office/drawing/2014/main" id="{B2D3F3B6-7CFF-4747-A633-056B37F9AA9E}"/>
              </a:ext>
            </a:extLst>
          </p:cNvPr>
          <p:cNvSpPr>
            <a:spLocks noGrp="1"/>
          </p:cNvSpPr>
          <p:nvPr>
            <p:ph sz="quarter" idx="16"/>
          </p:nvPr>
        </p:nvSpPr>
        <p:spPr>
          <a:xfrm>
            <a:off x="2439090" y="1772903"/>
            <a:ext cx="2048400" cy="2970000"/>
          </a:xfrm>
          <a:prstGeom prst="rect">
            <a:avLst/>
          </a:prstGeom>
        </p:spPr>
        <p:txBody>
          <a:bodyPr>
            <a:noAutofit/>
          </a:bodyPr>
          <a:lstStyle>
            <a:lvl1pPr marL="0" indent="0">
              <a:lnSpc>
                <a:spcPct val="100000"/>
              </a:lnSpc>
              <a:buNone/>
              <a:defRPr sz="1200">
                <a:solidFill>
                  <a:schemeClr val="tx1"/>
                </a:solidFill>
                <a:latin typeface="Calibri Light" panose="020F0302020204030204" pitchFamily="34" charset="0"/>
              </a:defRPr>
            </a:lvl1pPr>
          </a:lstStyle>
          <a:p>
            <a:pPr lvl="0"/>
            <a:r>
              <a:rPr lang="en-US"/>
              <a:t>Edit Master text styles</a:t>
            </a:r>
          </a:p>
          <a:p>
            <a:pPr lvl="1"/>
            <a:r>
              <a:rPr lang="en-US"/>
              <a:t>Second level</a:t>
            </a:r>
          </a:p>
        </p:txBody>
      </p:sp>
      <p:sp>
        <p:nvSpPr>
          <p:cNvPr id="17" name="Content Placeholder 4">
            <a:extLst>
              <a:ext uri="{FF2B5EF4-FFF2-40B4-BE49-F238E27FC236}">
                <a16:creationId xmlns:a16="http://schemas.microsoft.com/office/drawing/2014/main" id="{E129BF64-ABD9-42B3-B78B-310E2B2C40E7}"/>
              </a:ext>
            </a:extLst>
          </p:cNvPr>
          <p:cNvSpPr>
            <a:spLocks noGrp="1"/>
          </p:cNvSpPr>
          <p:nvPr>
            <p:ph sz="quarter" idx="17"/>
          </p:nvPr>
        </p:nvSpPr>
        <p:spPr>
          <a:xfrm>
            <a:off x="4648071" y="1772903"/>
            <a:ext cx="2048400" cy="2970000"/>
          </a:xfrm>
          <a:prstGeom prst="rect">
            <a:avLst/>
          </a:prstGeom>
        </p:spPr>
        <p:txBody>
          <a:bodyPr>
            <a:noAutofit/>
          </a:bodyPr>
          <a:lstStyle>
            <a:lvl1pPr marL="0" indent="0">
              <a:lnSpc>
                <a:spcPct val="100000"/>
              </a:lnSpc>
              <a:buNone/>
              <a:defRPr sz="1200">
                <a:solidFill>
                  <a:schemeClr val="tx1"/>
                </a:solidFill>
                <a:latin typeface="Calibri Light" panose="020F0302020204030204" pitchFamily="34" charset="0"/>
              </a:defRPr>
            </a:lvl1pPr>
          </a:lstStyle>
          <a:p>
            <a:pPr lvl="0"/>
            <a:r>
              <a:rPr lang="en-US"/>
              <a:t>Edit Master text styles</a:t>
            </a:r>
          </a:p>
          <a:p>
            <a:pPr lvl="1"/>
            <a:r>
              <a:rPr lang="en-US"/>
              <a:t>Second level</a:t>
            </a:r>
          </a:p>
        </p:txBody>
      </p:sp>
      <p:sp>
        <p:nvSpPr>
          <p:cNvPr id="8" name="Footer Placeholder 3">
            <a:extLst>
              <a:ext uri="{FF2B5EF4-FFF2-40B4-BE49-F238E27FC236}">
                <a16:creationId xmlns:a16="http://schemas.microsoft.com/office/drawing/2014/main" id="{E65476B0-C1DD-4294-9CB0-FCDA074437D1}"/>
              </a:ext>
            </a:extLst>
          </p:cNvPr>
          <p:cNvSpPr>
            <a:spLocks noGrp="1"/>
          </p:cNvSpPr>
          <p:nvPr>
            <p:ph type="ftr" sz="quarter" idx="18"/>
          </p:nvPr>
        </p:nvSpPr>
        <p:spPr/>
        <p:txBody>
          <a:bodyPr/>
          <a:lstStyle>
            <a:lvl1pPr>
              <a:defRPr/>
            </a:lvl1pPr>
          </a:lstStyle>
          <a:p>
            <a:pPr>
              <a:defRPr/>
            </a:pPr>
            <a:r>
              <a:rPr lang="en-US"/>
              <a:t>© 2018 Persistent Systems – Confidential</a:t>
            </a:r>
          </a:p>
        </p:txBody>
      </p:sp>
      <p:sp>
        <p:nvSpPr>
          <p:cNvPr id="9" name="Slide Number Placeholder 5">
            <a:extLst>
              <a:ext uri="{FF2B5EF4-FFF2-40B4-BE49-F238E27FC236}">
                <a16:creationId xmlns:a16="http://schemas.microsoft.com/office/drawing/2014/main" id="{5557FCBD-2C9F-489F-97B0-5ADEB574606B}"/>
              </a:ext>
            </a:extLst>
          </p:cNvPr>
          <p:cNvSpPr>
            <a:spLocks noGrp="1"/>
          </p:cNvSpPr>
          <p:nvPr>
            <p:ph type="sldNum" sz="quarter" idx="19"/>
          </p:nvPr>
        </p:nvSpPr>
        <p:spPr/>
        <p:txBody>
          <a:bodyPr/>
          <a:lstStyle>
            <a:lvl1pPr>
              <a:defRPr/>
            </a:lvl1pPr>
          </a:lstStyle>
          <a:p>
            <a:pPr>
              <a:defRPr/>
            </a:pPr>
            <a:fld id="{0ACB487D-B95F-4AF2-B90C-716183E960DD}" type="slidenum">
              <a:rPr lang="en-US"/>
              <a:pPr>
                <a:defRPr/>
              </a:pPr>
              <a:t>‹#›</a:t>
            </a:fld>
            <a:endParaRPr lang="en-US" dirty="0"/>
          </a:p>
        </p:txBody>
      </p:sp>
    </p:spTree>
    <p:extLst>
      <p:ext uri="{BB962C8B-B14F-4D97-AF65-F5344CB8AC3E}">
        <p14:creationId xmlns:p14="http://schemas.microsoft.com/office/powerpoint/2010/main" val="2515181869"/>
      </p:ext>
    </p:extLst>
  </p:cSld>
  <p:clrMapOvr>
    <a:masterClrMapping/>
  </p:clrMapOvr>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nd 6 Blocks">
    <p:spTree>
      <p:nvGrpSpPr>
        <p:cNvPr id="1" name=""/>
        <p:cNvGrpSpPr/>
        <p:nvPr/>
      </p:nvGrpSpPr>
      <p:grpSpPr>
        <a:xfrm>
          <a:off x="0" y="0"/>
          <a:ext cx="0" cy="0"/>
          <a:chOff x="0" y="0"/>
          <a:chExt cx="0" cy="0"/>
        </a:xfrm>
      </p:grpSpPr>
      <p:sp>
        <p:nvSpPr>
          <p:cNvPr id="22" name="Title Placeholder 1"/>
          <p:cNvSpPr>
            <a:spLocks noGrp="1"/>
          </p:cNvSpPr>
          <p:nvPr>
            <p:ph type="title"/>
          </p:nvPr>
        </p:nvSpPr>
        <p:spPr>
          <a:xfrm>
            <a:off x="234950" y="234951"/>
            <a:ext cx="7943850" cy="843047"/>
          </a:xfrm>
          <a:prstGeom prst="rect">
            <a:avLst/>
          </a:prstGeom>
        </p:spPr>
        <p:txBody>
          <a:bodyPr rtlCol="0">
            <a:noAutofit/>
          </a:bodyPr>
          <a:lstStyle>
            <a:lvl1pPr>
              <a:defRPr>
                <a:latin typeface="+mj-lt"/>
              </a:defRPr>
            </a:lvl1pPr>
          </a:lstStyle>
          <a:p>
            <a:r>
              <a:rPr lang="en-US"/>
              <a:t>Click to edit Master title style</a:t>
            </a:r>
          </a:p>
        </p:txBody>
      </p:sp>
      <p:sp>
        <p:nvSpPr>
          <p:cNvPr id="19" name="Content Placeholder 2">
            <a:extLst>
              <a:ext uri="{FF2B5EF4-FFF2-40B4-BE49-F238E27FC236}">
                <a16:creationId xmlns:a16="http://schemas.microsoft.com/office/drawing/2014/main" id="{C07B85E6-06B8-4287-8CBC-3A0B98875D3C}"/>
              </a:ext>
            </a:extLst>
          </p:cNvPr>
          <p:cNvSpPr>
            <a:spLocks noGrp="1"/>
          </p:cNvSpPr>
          <p:nvPr>
            <p:ph sz="quarter" idx="13"/>
          </p:nvPr>
        </p:nvSpPr>
        <p:spPr>
          <a:xfrm>
            <a:off x="234950" y="1231900"/>
            <a:ext cx="2786400" cy="1674000"/>
          </a:xfrm>
          <a:prstGeom prst="rect">
            <a:avLst/>
          </a:prstGeom>
        </p:spPr>
        <p:txBody>
          <a:bodyPr/>
          <a:lstStyle>
            <a:lvl1pPr marL="252000" indent="-252000">
              <a:lnSpc>
                <a:spcPct val="100000"/>
              </a:lnSpc>
              <a:buClr>
                <a:schemeClr val="tx1"/>
              </a:buClr>
              <a:defRPr>
                <a:solidFill>
                  <a:schemeClr val="tx1"/>
                </a:solidFill>
                <a:latin typeface="Calibri Light" panose="020F0302020204030204" pitchFamily="34" charset="0"/>
              </a:defRPr>
            </a:lvl1pPr>
            <a:lvl2pPr marL="504000">
              <a:lnSpc>
                <a:spcPct val="100000"/>
              </a:lnSpc>
              <a:buClr>
                <a:schemeClr val="tx1"/>
              </a:buClr>
              <a:defRPr>
                <a:solidFill>
                  <a:schemeClr val="tx1"/>
                </a:solidFill>
                <a:latin typeface="Calibri Light" panose="020F0302020204030204" pitchFamily="34" charset="0"/>
              </a:defRPr>
            </a:lvl2pPr>
            <a:lvl3pPr marL="756000" indent="-252000">
              <a:lnSpc>
                <a:spcPct val="100000"/>
              </a:lnSpc>
              <a:buClr>
                <a:schemeClr val="tx1"/>
              </a:buClr>
              <a:defRPr>
                <a:solidFill>
                  <a:schemeClr val="tx1"/>
                </a:solidFill>
                <a:latin typeface="Calibri Light" panose="020F0302020204030204" pitchFamily="34" charset="0"/>
              </a:defRPr>
            </a:lvl3pPr>
            <a:lvl4pPr marL="1008000" indent="-252000">
              <a:lnSpc>
                <a:spcPct val="100000"/>
              </a:lnSpc>
              <a:buClr>
                <a:schemeClr val="tx1"/>
              </a:buClr>
              <a:defRPr>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20" name="Content Placeholder 2">
            <a:extLst>
              <a:ext uri="{FF2B5EF4-FFF2-40B4-BE49-F238E27FC236}">
                <a16:creationId xmlns:a16="http://schemas.microsoft.com/office/drawing/2014/main" id="{8B5B91F9-4D91-4606-8F66-102242F0C165}"/>
              </a:ext>
            </a:extLst>
          </p:cNvPr>
          <p:cNvSpPr>
            <a:spLocks noGrp="1"/>
          </p:cNvSpPr>
          <p:nvPr>
            <p:ph sz="quarter" idx="14"/>
          </p:nvPr>
        </p:nvSpPr>
        <p:spPr>
          <a:xfrm>
            <a:off x="3176858" y="1231900"/>
            <a:ext cx="2786400" cy="1674000"/>
          </a:xfrm>
          <a:prstGeom prst="rect">
            <a:avLst/>
          </a:prstGeom>
        </p:spPr>
        <p:txBody>
          <a:bodyPr/>
          <a:lstStyle>
            <a:lvl1pPr marL="252000" indent="-252000">
              <a:lnSpc>
                <a:spcPct val="100000"/>
              </a:lnSpc>
              <a:buClr>
                <a:schemeClr val="tx1"/>
              </a:buClr>
              <a:defRPr>
                <a:solidFill>
                  <a:schemeClr val="tx1"/>
                </a:solidFill>
                <a:latin typeface="Calibri Light" panose="020F0302020204030204" pitchFamily="34" charset="0"/>
              </a:defRPr>
            </a:lvl1pPr>
            <a:lvl2pPr marL="504000">
              <a:lnSpc>
                <a:spcPct val="100000"/>
              </a:lnSpc>
              <a:buClr>
                <a:schemeClr val="tx1"/>
              </a:buClr>
              <a:defRPr>
                <a:solidFill>
                  <a:schemeClr val="tx1"/>
                </a:solidFill>
                <a:latin typeface="Calibri Light" panose="020F0302020204030204" pitchFamily="34" charset="0"/>
              </a:defRPr>
            </a:lvl2pPr>
            <a:lvl3pPr marL="756000" indent="-252000">
              <a:lnSpc>
                <a:spcPct val="100000"/>
              </a:lnSpc>
              <a:buClr>
                <a:schemeClr val="tx1"/>
              </a:buClr>
              <a:defRPr>
                <a:solidFill>
                  <a:schemeClr val="tx1"/>
                </a:solidFill>
                <a:latin typeface="Calibri Light" panose="020F0302020204030204" pitchFamily="34" charset="0"/>
              </a:defRPr>
            </a:lvl3pPr>
            <a:lvl4pPr marL="1008000" indent="-252000">
              <a:lnSpc>
                <a:spcPct val="100000"/>
              </a:lnSpc>
              <a:buClr>
                <a:schemeClr val="tx1"/>
              </a:buClr>
              <a:defRPr>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21" name="Content Placeholder 2">
            <a:extLst>
              <a:ext uri="{FF2B5EF4-FFF2-40B4-BE49-F238E27FC236}">
                <a16:creationId xmlns:a16="http://schemas.microsoft.com/office/drawing/2014/main" id="{87A409E6-0FCC-43C1-AAAB-D17C80BB8478}"/>
              </a:ext>
            </a:extLst>
          </p:cNvPr>
          <p:cNvSpPr>
            <a:spLocks noGrp="1"/>
          </p:cNvSpPr>
          <p:nvPr>
            <p:ph sz="quarter" idx="26"/>
          </p:nvPr>
        </p:nvSpPr>
        <p:spPr>
          <a:xfrm>
            <a:off x="6118765" y="1231900"/>
            <a:ext cx="2786400" cy="1674000"/>
          </a:xfrm>
          <a:prstGeom prst="rect">
            <a:avLst/>
          </a:prstGeom>
        </p:spPr>
        <p:txBody>
          <a:bodyPr/>
          <a:lstStyle>
            <a:lvl1pPr marL="252000" indent="-252000">
              <a:lnSpc>
                <a:spcPct val="100000"/>
              </a:lnSpc>
              <a:buClr>
                <a:schemeClr val="tx1"/>
              </a:buClr>
              <a:defRPr>
                <a:solidFill>
                  <a:schemeClr val="tx1"/>
                </a:solidFill>
                <a:latin typeface="Calibri Light" panose="020F0302020204030204" pitchFamily="34" charset="0"/>
              </a:defRPr>
            </a:lvl1pPr>
            <a:lvl2pPr marL="504000">
              <a:lnSpc>
                <a:spcPct val="100000"/>
              </a:lnSpc>
              <a:buClr>
                <a:schemeClr val="tx1"/>
              </a:buClr>
              <a:defRPr>
                <a:solidFill>
                  <a:schemeClr val="tx1"/>
                </a:solidFill>
                <a:latin typeface="Calibri Light" panose="020F0302020204030204" pitchFamily="34" charset="0"/>
              </a:defRPr>
            </a:lvl2pPr>
            <a:lvl3pPr marL="756000" indent="-252000">
              <a:lnSpc>
                <a:spcPct val="100000"/>
              </a:lnSpc>
              <a:buClr>
                <a:schemeClr val="tx1"/>
              </a:buClr>
              <a:defRPr>
                <a:solidFill>
                  <a:schemeClr val="tx1"/>
                </a:solidFill>
                <a:latin typeface="Calibri Light" panose="020F0302020204030204" pitchFamily="34" charset="0"/>
              </a:defRPr>
            </a:lvl3pPr>
            <a:lvl4pPr marL="1008000" indent="-252000">
              <a:lnSpc>
                <a:spcPct val="100000"/>
              </a:lnSpc>
              <a:buClr>
                <a:schemeClr val="tx1"/>
              </a:buClr>
              <a:defRPr>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23" name="Content Placeholder 2">
            <a:extLst>
              <a:ext uri="{FF2B5EF4-FFF2-40B4-BE49-F238E27FC236}">
                <a16:creationId xmlns:a16="http://schemas.microsoft.com/office/drawing/2014/main" id="{30CEE25E-D730-45E3-9263-8D4C8FDA9A65}"/>
              </a:ext>
            </a:extLst>
          </p:cNvPr>
          <p:cNvSpPr>
            <a:spLocks noGrp="1"/>
          </p:cNvSpPr>
          <p:nvPr>
            <p:ph sz="quarter" idx="27"/>
          </p:nvPr>
        </p:nvSpPr>
        <p:spPr>
          <a:xfrm>
            <a:off x="234950" y="3072502"/>
            <a:ext cx="2786400" cy="1674000"/>
          </a:xfrm>
          <a:prstGeom prst="rect">
            <a:avLst/>
          </a:prstGeom>
        </p:spPr>
        <p:txBody>
          <a:bodyPr/>
          <a:lstStyle>
            <a:lvl1pPr marL="252000" indent="-252000">
              <a:lnSpc>
                <a:spcPct val="100000"/>
              </a:lnSpc>
              <a:buClr>
                <a:schemeClr val="tx1"/>
              </a:buClr>
              <a:defRPr>
                <a:solidFill>
                  <a:schemeClr val="tx1"/>
                </a:solidFill>
                <a:latin typeface="Calibri Light" panose="020F0302020204030204" pitchFamily="34" charset="0"/>
              </a:defRPr>
            </a:lvl1pPr>
            <a:lvl2pPr marL="504000">
              <a:lnSpc>
                <a:spcPct val="100000"/>
              </a:lnSpc>
              <a:buClr>
                <a:schemeClr val="tx1"/>
              </a:buClr>
              <a:defRPr>
                <a:solidFill>
                  <a:schemeClr val="tx1"/>
                </a:solidFill>
                <a:latin typeface="Calibri Light" panose="020F0302020204030204" pitchFamily="34" charset="0"/>
              </a:defRPr>
            </a:lvl2pPr>
            <a:lvl3pPr marL="756000" indent="-252000">
              <a:lnSpc>
                <a:spcPct val="100000"/>
              </a:lnSpc>
              <a:buClr>
                <a:schemeClr val="tx1"/>
              </a:buClr>
              <a:defRPr>
                <a:solidFill>
                  <a:schemeClr val="tx1"/>
                </a:solidFill>
                <a:latin typeface="Calibri Light" panose="020F0302020204030204" pitchFamily="34" charset="0"/>
              </a:defRPr>
            </a:lvl3pPr>
            <a:lvl4pPr marL="1008000" indent="-252000">
              <a:lnSpc>
                <a:spcPct val="100000"/>
              </a:lnSpc>
              <a:buClr>
                <a:schemeClr val="tx1"/>
              </a:buClr>
              <a:defRPr>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24" name="Content Placeholder 2">
            <a:extLst>
              <a:ext uri="{FF2B5EF4-FFF2-40B4-BE49-F238E27FC236}">
                <a16:creationId xmlns:a16="http://schemas.microsoft.com/office/drawing/2014/main" id="{6337376F-2E49-4512-B877-487C0C2F32B3}"/>
              </a:ext>
            </a:extLst>
          </p:cNvPr>
          <p:cNvSpPr>
            <a:spLocks noGrp="1"/>
          </p:cNvSpPr>
          <p:nvPr>
            <p:ph sz="quarter" idx="28"/>
          </p:nvPr>
        </p:nvSpPr>
        <p:spPr>
          <a:xfrm>
            <a:off x="3176858" y="3072502"/>
            <a:ext cx="2786400" cy="1674000"/>
          </a:xfrm>
          <a:prstGeom prst="rect">
            <a:avLst/>
          </a:prstGeom>
        </p:spPr>
        <p:txBody>
          <a:bodyPr/>
          <a:lstStyle>
            <a:lvl1pPr marL="252000" indent="-252000">
              <a:lnSpc>
                <a:spcPct val="100000"/>
              </a:lnSpc>
              <a:buClr>
                <a:schemeClr val="tx1"/>
              </a:buClr>
              <a:defRPr>
                <a:solidFill>
                  <a:schemeClr val="tx1"/>
                </a:solidFill>
                <a:latin typeface="Calibri Light" panose="020F0302020204030204" pitchFamily="34" charset="0"/>
              </a:defRPr>
            </a:lvl1pPr>
            <a:lvl2pPr marL="504000">
              <a:lnSpc>
                <a:spcPct val="100000"/>
              </a:lnSpc>
              <a:buClr>
                <a:schemeClr val="tx1"/>
              </a:buClr>
              <a:defRPr>
                <a:solidFill>
                  <a:schemeClr val="tx1"/>
                </a:solidFill>
                <a:latin typeface="Calibri Light" panose="020F0302020204030204" pitchFamily="34" charset="0"/>
              </a:defRPr>
            </a:lvl2pPr>
            <a:lvl3pPr marL="756000" indent="-252000">
              <a:lnSpc>
                <a:spcPct val="100000"/>
              </a:lnSpc>
              <a:buClr>
                <a:schemeClr val="tx1"/>
              </a:buClr>
              <a:defRPr>
                <a:solidFill>
                  <a:schemeClr val="tx1"/>
                </a:solidFill>
                <a:latin typeface="Calibri Light" panose="020F0302020204030204" pitchFamily="34" charset="0"/>
              </a:defRPr>
            </a:lvl3pPr>
            <a:lvl4pPr marL="1008000" indent="-252000">
              <a:lnSpc>
                <a:spcPct val="100000"/>
              </a:lnSpc>
              <a:buClr>
                <a:schemeClr val="tx1"/>
              </a:buClr>
              <a:defRPr>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25" name="Content Placeholder 2">
            <a:extLst>
              <a:ext uri="{FF2B5EF4-FFF2-40B4-BE49-F238E27FC236}">
                <a16:creationId xmlns:a16="http://schemas.microsoft.com/office/drawing/2014/main" id="{5BFDD091-C12B-4756-8BBE-1A65A3333EB5}"/>
              </a:ext>
            </a:extLst>
          </p:cNvPr>
          <p:cNvSpPr>
            <a:spLocks noGrp="1"/>
          </p:cNvSpPr>
          <p:nvPr>
            <p:ph sz="quarter" idx="29"/>
          </p:nvPr>
        </p:nvSpPr>
        <p:spPr>
          <a:xfrm>
            <a:off x="6118765" y="3072502"/>
            <a:ext cx="2786400" cy="1674000"/>
          </a:xfrm>
          <a:prstGeom prst="rect">
            <a:avLst/>
          </a:prstGeom>
        </p:spPr>
        <p:txBody>
          <a:bodyPr/>
          <a:lstStyle>
            <a:lvl1pPr marL="252000" indent="-252000">
              <a:lnSpc>
                <a:spcPct val="100000"/>
              </a:lnSpc>
              <a:buClr>
                <a:schemeClr val="tx1"/>
              </a:buClr>
              <a:defRPr>
                <a:solidFill>
                  <a:schemeClr val="tx1"/>
                </a:solidFill>
                <a:latin typeface="Calibri Light" panose="020F0302020204030204" pitchFamily="34" charset="0"/>
              </a:defRPr>
            </a:lvl1pPr>
            <a:lvl2pPr marL="504000">
              <a:lnSpc>
                <a:spcPct val="100000"/>
              </a:lnSpc>
              <a:buClr>
                <a:schemeClr val="tx1"/>
              </a:buClr>
              <a:defRPr>
                <a:solidFill>
                  <a:schemeClr val="tx1"/>
                </a:solidFill>
                <a:latin typeface="Calibri Light" panose="020F0302020204030204" pitchFamily="34" charset="0"/>
              </a:defRPr>
            </a:lvl2pPr>
            <a:lvl3pPr marL="756000" indent="-252000">
              <a:lnSpc>
                <a:spcPct val="100000"/>
              </a:lnSpc>
              <a:buClr>
                <a:schemeClr val="tx1"/>
              </a:buClr>
              <a:defRPr>
                <a:solidFill>
                  <a:schemeClr val="tx1"/>
                </a:solidFill>
                <a:latin typeface="Calibri Light" panose="020F0302020204030204" pitchFamily="34" charset="0"/>
              </a:defRPr>
            </a:lvl3pPr>
            <a:lvl4pPr marL="1008000" indent="-252000">
              <a:lnSpc>
                <a:spcPct val="100000"/>
              </a:lnSpc>
              <a:buClr>
                <a:schemeClr val="tx1"/>
              </a:buClr>
              <a:defRPr>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9" name="Footer Placeholder 3">
            <a:extLst>
              <a:ext uri="{FF2B5EF4-FFF2-40B4-BE49-F238E27FC236}">
                <a16:creationId xmlns:a16="http://schemas.microsoft.com/office/drawing/2014/main" id="{D00C6A79-9CC7-4AD4-BA69-588153D8A704}"/>
              </a:ext>
            </a:extLst>
          </p:cNvPr>
          <p:cNvSpPr>
            <a:spLocks noGrp="1"/>
          </p:cNvSpPr>
          <p:nvPr>
            <p:ph type="ftr" sz="quarter" idx="30"/>
          </p:nvPr>
        </p:nvSpPr>
        <p:spPr/>
        <p:txBody>
          <a:bodyPr/>
          <a:lstStyle>
            <a:lvl1pPr>
              <a:defRPr/>
            </a:lvl1pPr>
          </a:lstStyle>
          <a:p>
            <a:pPr>
              <a:defRPr/>
            </a:pPr>
            <a:r>
              <a:rPr lang="en-US"/>
              <a:t>© 2018 Persistent Systems – Confidential</a:t>
            </a:r>
          </a:p>
        </p:txBody>
      </p:sp>
      <p:sp>
        <p:nvSpPr>
          <p:cNvPr id="10" name="Slide Number Placeholder 5">
            <a:extLst>
              <a:ext uri="{FF2B5EF4-FFF2-40B4-BE49-F238E27FC236}">
                <a16:creationId xmlns:a16="http://schemas.microsoft.com/office/drawing/2014/main" id="{0EAF6204-A17A-4B5C-9FA9-387946CD49ED}"/>
              </a:ext>
            </a:extLst>
          </p:cNvPr>
          <p:cNvSpPr>
            <a:spLocks noGrp="1"/>
          </p:cNvSpPr>
          <p:nvPr>
            <p:ph type="sldNum" sz="quarter" idx="31"/>
          </p:nvPr>
        </p:nvSpPr>
        <p:spPr/>
        <p:txBody>
          <a:bodyPr/>
          <a:lstStyle>
            <a:lvl1pPr>
              <a:defRPr/>
            </a:lvl1pPr>
          </a:lstStyle>
          <a:p>
            <a:pPr>
              <a:defRPr/>
            </a:pPr>
            <a:fld id="{133D56EE-A827-4D0B-8383-0A9A46104F31}" type="slidenum">
              <a:rPr lang="en-US"/>
              <a:pPr>
                <a:defRPr/>
              </a:pPr>
              <a:t>‹#›</a:t>
            </a:fld>
            <a:endParaRPr lang="en-US" dirty="0"/>
          </a:p>
        </p:txBody>
      </p:sp>
    </p:spTree>
    <p:extLst>
      <p:ext uri="{BB962C8B-B14F-4D97-AF65-F5344CB8AC3E}">
        <p14:creationId xmlns:p14="http://schemas.microsoft.com/office/powerpoint/2010/main" val="101519032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en Title Slide_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0EB55B-1D82-45D9-A742-B1A448C1CDE2}"/>
              </a:ext>
            </a:extLst>
          </p:cNvPr>
          <p:cNvSpPr/>
          <p:nvPr userDrawn="1"/>
        </p:nvSpPr>
        <p:spPr>
          <a:xfrm>
            <a:off x="0" y="2111375"/>
            <a:ext cx="9144000" cy="2722563"/>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9" descr="PNG logo for PPT_small size">
            <a:extLst>
              <a:ext uri="{FF2B5EF4-FFF2-40B4-BE49-F238E27FC236}">
                <a16:creationId xmlns:a16="http://schemas.microsoft.com/office/drawing/2014/main" id="{6D5571C3-12F8-49D7-A4EA-4C3F4922D5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B89ECEAA-CEF7-4389-A7ED-A8A5CB4A820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b="15585"/>
          <a:stretch>
            <a:fillRect/>
          </a:stretch>
        </p:blipFill>
        <p:spPr bwMode="auto">
          <a:xfrm>
            <a:off x="458788" y="2232025"/>
            <a:ext cx="25908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3756091" y="2399966"/>
            <a:ext cx="5086800" cy="1105200"/>
          </a:xfrm>
          <a:prstGeom prst="rect">
            <a:avLst/>
          </a:prstGeom>
        </p:spPr>
        <p:txBody>
          <a:bodyPr>
            <a:noAutofit/>
          </a:bodyPr>
          <a:lstStyle>
            <a:lvl1pPr>
              <a:defRPr sz="3200" b="1">
                <a:solidFill>
                  <a:schemeClr val="bg1"/>
                </a:solidFill>
                <a:latin typeface="+mn-lt"/>
              </a:defRPr>
            </a:lvl1pPr>
          </a:lstStyle>
          <a:p>
            <a:r>
              <a:rPr lang="en-US"/>
              <a:t>Click to edit Master title style</a:t>
            </a:r>
          </a:p>
        </p:txBody>
      </p:sp>
      <p:sp>
        <p:nvSpPr>
          <p:cNvPr id="10" name="Text Placeholder 13"/>
          <p:cNvSpPr>
            <a:spLocks noGrp="1"/>
          </p:cNvSpPr>
          <p:nvPr>
            <p:ph type="body" sz="quarter" idx="10"/>
          </p:nvPr>
        </p:nvSpPr>
        <p:spPr>
          <a:xfrm>
            <a:off x="3756091" y="3892587"/>
            <a:ext cx="5086800"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defRPr>
            </a:lvl1pPr>
          </a:lstStyle>
          <a:p>
            <a:pPr lvl="0"/>
            <a:r>
              <a:rPr lang="en-US"/>
              <a:t>Edit Master text styles</a:t>
            </a:r>
          </a:p>
        </p:txBody>
      </p:sp>
      <p:sp>
        <p:nvSpPr>
          <p:cNvPr id="11" name="Text Placeholder 13"/>
          <p:cNvSpPr>
            <a:spLocks noGrp="1"/>
          </p:cNvSpPr>
          <p:nvPr>
            <p:ph type="body" sz="quarter" idx="11"/>
          </p:nvPr>
        </p:nvSpPr>
        <p:spPr>
          <a:xfrm>
            <a:off x="3756091" y="4218080"/>
            <a:ext cx="5086800"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defRPr>
            </a:lvl1pPr>
          </a:lstStyle>
          <a:p>
            <a:pPr lvl="0"/>
            <a:r>
              <a:rPr lang="en-US"/>
              <a:t>Edit Master text styles</a:t>
            </a:r>
          </a:p>
        </p:txBody>
      </p:sp>
      <p:sp>
        <p:nvSpPr>
          <p:cNvPr id="13" name="Subtitle 2"/>
          <p:cNvSpPr>
            <a:spLocks noGrp="1"/>
          </p:cNvSpPr>
          <p:nvPr>
            <p:ph type="subTitle" idx="1"/>
          </p:nvPr>
        </p:nvSpPr>
        <p:spPr>
          <a:xfrm>
            <a:off x="3756091" y="3511531"/>
            <a:ext cx="5086800" cy="374400"/>
          </a:xfrm>
          <a:prstGeom prst="rect">
            <a:avLst/>
          </a:prstGeom>
        </p:spPr>
        <p:txBody>
          <a:bodyPr>
            <a:noAutofit/>
          </a:bodyPr>
          <a:lstStyle>
            <a:lvl1pPr marL="0" indent="0">
              <a:buNone/>
              <a:defRPr sz="2000" b="0">
                <a:solidFill>
                  <a:schemeClr val="bg1"/>
                </a:solidFill>
              </a:defRPr>
            </a:lvl1pPr>
          </a:lstStyle>
          <a:p>
            <a:r>
              <a:rPr lang="en-US"/>
              <a:t>Click to edit Master subtitle style</a:t>
            </a:r>
          </a:p>
        </p:txBody>
      </p:sp>
    </p:spTree>
    <p:extLst>
      <p:ext uri="{BB962C8B-B14F-4D97-AF65-F5344CB8AC3E}">
        <p14:creationId xmlns:p14="http://schemas.microsoft.com/office/powerpoint/2010/main" val="36154838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234950" y="234951"/>
            <a:ext cx="7943850" cy="843047"/>
          </a:xfrm>
          <a:prstGeom prst="rect">
            <a:avLst/>
          </a:prstGeom>
        </p:spPr>
        <p:txBody>
          <a:bodyPr rtlCol="0">
            <a:noAutofit/>
          </a:bodyPr>
          <a:lstStyle>
            <a:lvl1pPr>
              <a:defRPr>
                <a:latin typeface="+mj-lt"/>
              </a:defRPr>
            </a:lvl1pPr>
          </a:lstStyle>
          <a:p>
            <a:r>
              <a:rPr lang="en-US"/>
              <a:t>Click to edit Master title style</a:t>
            </a:r>
          </a:p>
        </p:txBody>
      </p:sp>
      <p:sp>
        <p:nvSpPr>
          <p:cNvPr id="6" name="Content Placeholder 2"/>
          <p:cNvSpPr>
            <a:spLocks noGrp="1"/>
          </p:cNvSpPr>
          <p:nvPr>
            <p:ph sz="quarter" idx="10"/>
          </p:nvPr>
        </p:nvSpPr>
        <p:spPr>
          <a:xfrm>
            <a:off x="234950" y="3943351"/>
            <a:ext cx="8670925" cy="800099"/>
          </a:xfrm>
          <a:prstGeom prst="rect">
            <a:avLst/>
          </a:prstGeom>
        </p:spPr>
        <p:txBody>
          <a:bodyPr anchor="t">
            <a:noAutofit/>
          </a:bodyPr>
          <a:lstStyle>
            <a:lvl1pPr marL="0" indent="0" algn="l">
              <a:buNone/>
              <a:defRPr sz="1400" i="0" baseline="0">
                <a:solidFill>
                  <a:schemeClr val="accent1"/>
                </a:solidFill>
                <a:latin typeface="Calibri Light" panose="020F0302020204030204" pitchFamily="34" charset="0"/>
              </a:defRPr>
            </a:lvl1pPr>
            <a:lvl2pPr marL="342900" indent="0">
              <a:buNone/>
              <a:defRPr i="1">
                <a:solidFill>
                  <a:schemeClr val="bg2">
                    <a:lumMod val="75000"/>
                  </a:schemeClr>
                </a:solidFill>
                <a:latin typeface="Georgia" panose="02040502050405020303" pitchFamily="18" charset="0"/>
              </a:defRPr>
            </a:lvl2pPr>
            <a:lvl3pPr marL="685800" indent="0">
              <a:buNone/>
              <a:defRPr i="1">
                <a:solidFill>
                  <a:schemeClr val="bg2">
                    <a:lumMod val="75000"/>
                  </a:schemeClr>
                </a:solidFill>
                <a:latin typeface="Georgia" panose="02040502050405020303" pitchFamily="18" charset="0"/>
              </a:defRPr>
            </a:lvl3pPr>
            <a:lvl4pPr marL="1028700" indent="0">
              <a:buNone/>
              <a:defRPr i="1">
                <a:solidFill>
                  <a:schemeClr val="bg2">
                    <a:lumMod val="75000"/>
                  </a:schemeClr>
                </a:solidFill>
                <a:latin typeface="Georgia" panose="02040502050405020303" pitchFamily="18" charset="0"/>
              </a:defRPr>
            </a:lvl4pPr>
            <a:lvl5pPr marL="1371600" indent="0">
              <a:buNone/>
              <a:defRPr i="1">
                <a:solidFill>
                  <a:schemeClr val="bg2">
                    <a:lumMod val="75000"/>
                  </a:schemeClr>
                </a:solidFill>
                <a:latin typeface="Georgia" panose="02040502050405020303" pitchFamily="18" charset="0"/>
              </a:defRPr>
            </a:lvl5pPr>
          </a:lstStyle>
          <a:p>
            <a:pPr lvl="0"/>
            <a:r>
              <a:rPr lang="en-US"/>
              <a:t>Edit Master text styles</a:t>
            </a:r>
          </a:p>
        </p:txBody>
      </p:sp>
      <p:sp>
        <p:nvSpPr>
          <p:cNvPr id="11" name="Content Placeholder 2">
            <a:extLst>
              <a:ext uri="{FF2B5EF4-FFF2-40B4-BE49-F238E27FC236}">
                <a16:creationId xmlns:a16="http://schemas.microsoft.com/office/drawing/2014/main" id="{D50A3A9B-CCA3-4592-824B-AB7C74AA1330}"/>
              </a:ext>
            </a:extLst>
          </p:cNvPr>
          <p:cNvSpPr>
            <a:spLocks noGrp="1"/>
          </p:cNvSpPr>
          <p:nvPr>
            <p:ph sz="quarter" idx="12"/>
          </p:nvPr>
        </p:nvSpPr>
        <p:spPr>
          <a:xfrm>
            <a:off x="234950" y="1231900"/>
            <a:ext cx="8672400" cy="2556000"/>
          </a:xfrm>
          <a:prstGeom prst="rect">
            <a:avLst/>
          </a:prstGeom>
        </p:spPr>
        <p:txBody>
          <a:bodyPr>
            <a:noAutofit/>
          </a:bodyPr>
          <a:lstStyle>
            <a:lvl1pPr marL="252000" indent="-252000">
              <a:lnSpc>
                <a:spcPct val="100000"/>
              </a:lnSpc>
              <a:buClr>
                <a:schemeClr val="tx1"/>
              </a:buClr>
              <a:defRPr>
                <a:solidFill>
                  <a:schemeClr val="tx1"/>
                </a:solidFill>
                <a:latin typeface="Calibri Light" panose="020F0302020204030204" pitchFamily="34" charset="0"/>
              </a:defRPr>
            </a:lvl1pPr>
            <a:lvl2pPr marL="504000">
              <a:lnSpc>
                <a:spcPct val="100000"/>
              </a:lnSpc>
              <a:buClr>
                <a:schemeClr val="tx1"/>
              </a:buClr>
              <a:defRPr>
                <a:solidFill>
                  <a:schemeClr val="tx1"/>
                </a:solidFill>
                <a:latin typeface="Calibri Light" panose="020F0302020204030204" pitchFamily="34" charset="0"/>
              </a:defRPr>
            </a:lvl2pPr>
            <a:lvl3pPr marL="756000" indent="-252000">
              <a:lnSpc>
                <a:spcPct val="100000"/>
              </a:lnSpc>
              <a:buClr>
                <a:schemeClr val="tx1"/>
              </a:buClr>
              <a:defRPr>
                <a:solidFill>
                  <a:schemeClr val="tx1"/>
                </a:solidFill>
                <a:latin typeface="Calibri Light" panose="020F0302020204030204" pitchFamily="34" charset="0"/>
              </a:defRPr>
            </a:lvl3pPr>
            <a:lvl4pPr marL="1008000" indent="-252000">
              <a:lnSpc>
                <a:spcPct val="100000"/>
              </a:lnSpc>
              <a:buClr>
                <a:schemeClr val="tx1"/>
              </a:buClr>
              <a:defRPr>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3">
            <a:extLst>
              <a:ext uri="{FF2B5EF4-FFF2-40B4-BE49-F238E27FC236}">
                <a16:creationId xmlns:a16="http://schemas.microsoft.com/office/drawing/2014/main" id="{0FC52C8B-15AD-4269-BC5E-99FE7229FEEE}"/>
              </a:ext>
            </a:extLst>
          </p:cNvPr>
          <p:cNvSpPr>
            <a:spLocks noGrp="1"/>
          </p:cNvSpPr>
          <p:nvPr>
            <p:ph type="ftr" sz="quarter" idx="13"/>
          </p:nvPr>
        </p:nvSpPr>
        <p:spPr/>
        <p:txBody>
          <a:bodyPr/>
          <a:lstStyle>
            <a:lvl1pPr>
              <a:defRPr/>
            </a:lvl1pPr>
          </a:lstStyle>
          <a:p>
            <a:pPr>
              <a:defRPr/>
            </a:pPr>
            <a:r>
              <a:rPr lang="en-US"/>
              <a:t>© 2018 Persistent Systems – Confidential</a:t>
            </a:r>
          </a:p>
        </p:txBody>
      </p:sp>
      <p:sp>
        <p:nvSpPr>
          <p:cNvPr id="7" name="Slide Number Placeholder 5">
            <a:extLst>
              <a:ext uri="{FF2B5EF4-FFF2-40B4-BE49-F238E27FC236}">
                <a16:creationId xmlns:a16="http://schemas.microsoft.com/office/drawing/2014/main" id="{8F13FB0A-8DC6-4C37-8AFA-D5FF02F3A374}"/>
              </a:ext>
            </a:extLst>
          </p:cNvPr>
          <p:cNvSpPr>
            <a:spLocks noGrp="1"/>
          </p:cNvSpPr>
          <p:nvPr>
            <p:ph type="sldNum" sz="quarter" idx="14"/>
          </p:nvPr>
        </p:nvSpPr>
        <p:spPr/>
        <p:txBody>
          <a:bodyPr/>
          <a:lstStyle>
            <a:lvl1pPr>
              <a:defRPr/>
            </a:lvl1pPr>
          </a:lstStyle>
          <a:p>
            <a:pPr>
              <a:defRPr/>
            </a:pPr>
            <a:fld id="{1A2A44A0-DB25-437C-8270-733134DBB8CB}" type="slidenum">
              <a:rPr lang="en-US"/>
              <a:pPr>
                <a:defRPr/>
              </a:pPr>
              <a:t>‹#›</a:t>
            </a:fld>
            <a:endParaRPr lang="en-US" dirty="0"/>
          </a:p>
        </p:txBody>
      </p:sp>
    </p:spTree>
    <p:extLst>
      <p:ext uri="{BB962C8B-B14F-4D97-AF65-F5344CB8AC3E}">
        <p14:creationId xmlns:p14="http://schemas.microsoft.com/office/powerpoint/2010/main" val="4018785076"/>
      </p:ext>
    </p:extLst>
  </p:cSld>
  <p:clrMapOvr>
    <a:masterClrMapping/>
  </p:clrMapOvr>
  <p:hf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_Conclusion">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234950" y="234951"/>
            <a:ext cx="7943850" cy="843047"/>
          </a:xfrm>
          <a:prstGeom prst="rect">
            <a:avLst/>
          </a:prstGeom>
        </p:spPr>
        <p:txBody>
          <a:bodyPr rtlCol="0">
            <a:noAutofit/>
          </a:bodyPr>
          <a:lstStyle>
            <a:lvl1pPr>
              <a:defRPr>
                <a:latin typeface="+mj-lt"/>
              </a:defRPr>
            </a:lvl1pPr>
          </a:lstStyle>
          <a:p>
            <a:r>
              <a:rPr lang="en-US"/>
              <a:t>Click to edit Master title style</a:t>
            </a:r>
          </a:p>
        </p:txBody>
      </p:sp>
      <p:sp>
        <p:nvSpPr>
          <p:cNvPr id="11" name="Content Placeholder 2">
            <a:extLst>
              <a:ext uri="{FF2B5EF4-FFF2-40B4-BE49-F238E27FC236}">
                <a16:creationId xmlns:a16="http://schemas.microsoft.com/office/drawing/2014/main" id="{E7A69117-3692-4718-8775-62D524366CFC}"/>
              </a:ext>
            </a:extLst>
          </p:cNvPr>
          <p:cNvSpPr>
            <a:spLocks noGrp="1"/>
          </p:cNvSpPr>
          <p:nvPr>
            <p:ph sz="quarter" idx="16"/>
          </p:nvPr>
        </p:nvSpPr>
        <p:spPr>
          <a:xfrm>
            <a:off x="234950" y="1233487"/>
            <a:ext cx="2786400" cy="3510000"/>
          </a:xfrm>
          <a:prstGeom prst="rect">
            <a:avLst/>
          </a:prstGeom>
        </p:spPr>
        <p:txBody>
          <a:bodyPr>
            <a:noAutofit/>
          </a:bodyPr>
          <a:lstStyle>
            <a:lvl1pPr marL="0" indent="0">
              <a:lnSpc>
                <a:spcPct val="100000"/>
              </a:lnSpc>
              <a:buClr>
                <a:schemeClr val="tx1"/>
              </a:buClr>
              <a:buNone/>
              <a:defRPr sz="1200">
                <a:solidFill>
                  <a:schemeClr val="tx1"/>
                </a:solidFill>
                <a:latin typeface="Calibri Light" panose="020F0302020204030204" pitchFamily="34" charset="0"/>
              </a:defRPr>
            </a:lvl1pPr>
            <a:lvl2pPr marL="253175" indent="0">
              <a:lnSpc>
                <a:spcPct val="100000"/>
              </a:lnSpc>
              <a:buClr>
                <a:schemeClr val="tx1"/>
              </a:buClr>
              <a:buNone/>
              <a:defRPr sz="1200">
                <a:solidFill>
                  <a:schemeClr val="tx1"/>
                </a:solidFill>
              </a:defRPr>
            </a:lvl2pPr>
            <a:lvl3pPr marL="504000" indent="0">
              <a:lnSpc>
                <a:spcPct val="100000"/>
              </a:lnSpc>
              <a:buClr>
                <a:schemeClr val="tx1"/>
              </a:buClr>
              <a:buNone/>
              <a:defRPr>
                <a:solidFill>
                  <a:schemeClr val="tx1"/>
                </a:solidFill>
              </a:defRPr>
            </a:lvl3pPr>
            <a:lvl4pPr marL="756000" indent="0">
              <a:lnSpc>
                <a:spcPct val="100000"/>
              </a:lnSpc>
              <a:buClr>
                <a:schemeClr val="tx1"/>
              </a:buClr>
              <a:buNone/>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2A2E4014-EFBA-48F4-A167-899F036DE126}"/>
              </a:ext>
            </a:extLst>
          </p:cNvPr>
          <p:cNvSpPr>
            <a:spLocks noGrp="1"/>
          </p:cNvSpPr>
          <p:nvPr>
            <p:ph sz="quarter" idx="17"/>
          </p:nvPr>
        </p:nvSpPr>
        <p:spPr>
          <a:xfrm>
            <a:off x="3178275" y="3943351"/>
            <a:ext cx="5727600" cy="800099"/>
          </a:xfrm>
          <a:prstGeom prst="rect">
            <a:avLst/>
          </a:prstGeom>
        </p:spPr>
        <p:txBody>
          <a:bodyPr anchor="t">
            <a:noAutofit/>
          </a:bodyPr>
          <a:lstStyle>
            <a:lvl1pPr marL="0" indent="0" algn="l">
              <a:buNone/>
              <a:defRPr sz="1400" i="0" baseline="0">
                <a:solidFill>
                  <a:schemeClr val="accent1"/>
                </a:solidFill>
                <a:latin typeface="Calibri Light" panose="020F0302020204030204" pitchFamily="34" charset="0"/>
              </a:defRPr>
            </a:lvl1pPr>
            <a:lvl2pPr marL="342900" indent="0">
              <a:buNone/>
              <a:defRPr i="1">
                <a:solidFill>
                  <a:schemeClr val="bg2">
                    <a:lumMod val="75000"/>
                  </a:schemeClr>
                </a:solidFill>
                <a:latin typeface="Georgia" panose="02040502050405020303" pitchFamily="18" charset="0"/>
              </a:defRPr>
            </a:lvl2pPr>
            <a:lvl3pPr marL="685800" indent="0">
              <a:buNone/>
              <a:defRPr i="1">
                <a:solidFill>
                  <a:schemeClr val="bg2">
                    <a:lumMod val="75000"/>
                  </a:schemeClr>
                </a:solidFill>
                <a:latin typeface="Georgia" panose="02040502050405020303" pitchFamily="18" charset="0"/>
              </a:defRPr>
            </a:lvl3pPr>
            <a:lvl4pPr marL="1028700" indent="0">
              <a:buNone/>
              <a:defRPr i="1">
                <a:solidFill>
                  <a:schemeClr val="bg2">
                    <a:lumMod val="75000"/>
                  </a:schemeClr>
                </a:solidFill>
                <a:latin typeface="Georgia" panose="02040502050405020303" pitchFamily="18" charset="0"/>
              </a:defRPr>
            </a:lvl4pPr>
            <a:lvl5pPr marL="1371600" indent="0">
              <a:buNone/>
              <a:defRPr i="1">
                <a:solidFill>
                  <a:schemeClr val="bg2">
                    <a:lumMod val="75000"/>
                  </a:schemeClr>
                </a:solidFill>
                <a:latin typeface="Georgia" panose="02040502050405020303" pitchFamily="18" charset="0"/>
              </a:defRPr>
            </a:lvl5pPr>
          </a:lstStyle>
          <a:p>
            <a:pPr lvl="0"/>
            <a:r>
              <a:rPr lang="en-US"/>
              <a:t>Edit Master text styles</a:t>
            </a:r>
          </a:p>
        </p:txBody>
      </p:sp>
      <p:sp>
        <p:nvSpPr>
          <p:cNvPr id="18" name="Content Placeholder 2">
            <a:extLst>
              <a:ext uri="{FF2B5EF4-FFF2-40B4-BE49-F238E27FC236}">
                <a16:creationId xmlns:a16="http://schemas.microsoft.com/office/drawing/2014/main" id="{6F69B062-5988-41AE-B9A8-A3A97B08ACCA}"/>
              </a:ext>
            </a:extLst>
          </p:cNvPr>
          <p:cNvSpPr>
            <a:spLocks noGrp="1"/>
          </p:cNvSpPr>
          <p:nvPr>
            <p:ph sz="quarter" idx="12"/>
          </p:nvPr>
        </p:nvSpPr>
        <p:spPr>
          <a:xfrm>
            <a:off x="3178275" y="1231900"/>
            <a:ext cx="5727600" cy="2556000"/>
          </a:xfrm>
          <a:prstGeom prst="rect">
            <a:avLst/>
          </a:prstGeom>
        </p:spPr>
        <p:txBody>
          <a:bodyPr>
            <a:noAutofit/>
          </a:bodyPr>
          <a:lstStyle>
            <a:lvl1pPr marL="252000" indent="-252000">
              <a:lnSpc>
                <a:spcPct val="100000"/>
              </a:lnSpc>
              <a:buClr>
                <a:schemeClr val="tx1"/>
              </a:buClr>
              <a:defRPr>
                <a:solidFill>
                  <a:schemeClr val="tx1"/>
                </a:solidFill>
                <a:latin typeface="Calibri Light" panose="020F0302020204030204" pitchFamily="34" charset="0"/>
              </a:defRPr>
            </a:lvl1pPr>
            <a:lvl2pPr marL="504000">
              <a:lnSpc>
                <a:spcPct val="100000"/>
              </a:lnSpc>
              <a:buClr>
                <a:schemeClr val="tx1"/>
              </a:buClr>
              <a:defRPr>
                <a:solidFill>
                  <a:schemeClr val="tx1"/>
                </a:solidFill>
                <a:latin typeface="Calibri Light" panose="020F0302020204030204" pitchFamily="34" charset="0"/>
              </a:defRPr>
            </a:lvl2pPr>
            <a:lvl3pPr marL="756000" indent="-252000">
              <a:lnSpc>
                <a:spcPct val="100000"/>
              </a:lnSpc>
              <a:buClr>
                <a:schemeClr val="tx1"/>
              </a:buClr>
              <a:defRPr>
                <a:solidFill>
                  <a:schemeClr val="tx1"/>
                </a:solidFill>
                <a:latin typeface="Calibri Light" panose="020F0302020204030204" pitchFamily="34" charset="0"/>
              </a:defRPr>
            </a:lvl3pPr>
            <a:lvl4pPr marL="1008000" indent="-252000">
              <a:lnSpc>
                <a:spcPct val="100000"/>
              </a:lnSpc>
              <a:buClr>
                <a:schemeClr val="tx1"/>
              </a:buClr>
              <a:defRPr>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Footer Placeholder 3">
            <a:extLst>
              <a:ext uri="{FF2B5EF4-FFF2-40B4-BE49-F238E27FC236}">
                <a16:creationId xmlns:a16="http://schemas.microsoft.com/office/drawing/2014/main" id="{5ADBCCC3-6516-40D6-B466-86BF217B343B}"/>
              </a:ext>
            </a:extLst>
          </p:cNvPr>
          <p:cNvSpPr>
            <a:spLocks noGrp="1"/>
          </p:cNvSpPr>
          <p:nvPr>
            <p:ph type="ftr" sz="quarter" idx="18"/>
          </p:nvPr>
        </p:nvSpPr>
        <p:spPr/>
        <p:txBody>
          <a:bodyPr/>
          <a:lstStyle>
            <a:lvl1pPr>
              <a:defRPr/>
            </a:lvl1pPr>
          </a:lstStyle>
          <a:p>
            <a:pPr>
              <a:defRPr/>
            </a:pPr>
            <a:r>
              <a:rPr lang="en-US"/>
              <a:t>© 2018 Persistent Systems – Confidential</a:t>
            </a:r>
          </a:p>
        </p:txBody>
      </p:sp>
      <p:sp>
        <p:nvSpPr>
          <p:cNvPr id="7" name="Slide Number Placeholder 5">
            <a:extLst>
              <a:ext uri="{FF2B5EF4-FFF2-40B4-BE49-F238E27FC236}">
                <a16:creationId xmlns:a16="http://schemas.microsoft.com/office/drawing/2014/main" id="{7707A774-12A6-4248-AF33-4201D39FE9A8}"/>
              </a:ext>
            </a:extLst>
          </p:cNvPr>
          <p:cNvSpPr>
            <a:spLocks noGrp="1"/>
          </p:cNvSpPr>
          <p:nvPr>
            <p:ph type="sldNum" sz="quarter" idx="19"/>
          </p:nvPr>
        </p:nvSpPr>
        <p:spPr/>
        <p:txBody>
          <a:bodyPr/>
          <a:lstStyle>
            <a:lvl1pPr>
              <a:defRPr/>
            </a:lvl1pPr>
          </a:lstStyle>
          <a:p>
            <a:pPr>
              <a:defRPr/>
            </a:pPr>
            <a:fld id="{1EF75F2F-6812-4DBE-ACB2-D13A151C1289}" type="slidenum">
              <a:rPr lang="en-US"/>
              <a:pPr>
                <a:defRPr/>
              </a:pPr>
              <a:t>‹#›</a:t>
            </a:fld>
            <a:endParaRPr lang="en-US" dirty="0"/>
          </a:p>
        </p:txBody>
      </p:sp>
    </p:spTree>
    <p:extLst>
      <p:ext uri="{BB962C8B-B14F-4D97-AF65-F5344CB8AC3E}">
        <p14:creationId xmlns:p14="http://schemas.microsoft.com/office/powerpoint/2010/main" val="1745292469"/>
      </p:ext>
    </p:extLst>
  </p:cSld>
  <p:clrMapOvr>
    <a:masterClrMapping/>
  </p:clrMapOvr>
  <p:hf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2_Conclusion">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234950" y="234951"/>
            <a:ext cx="7943850" cy="843047"/>
          </a:xfrm>
          <a:prstGeom prst="rect">
            <a:avLst/>
          </a:prstGeom>
        </p:spPr>
        <p:txBody>
          <a:bodyPr rtlCol="0">
            <a:noAutofit/>
          </a:bodyPr>
          <a:lstStyle>
            <a:lvl1pPr>
              <a:defRPr>
                <a:latin typeface="+mj-lt"/>
              </a:defRPr>
            </a:lvl1pPr>
          </a:lstStyle>
          <a:p>
            <a:r>
              <a:rPr lang="en-US"/>
              <a:t>Click to edit Master title style</a:t>
            </a:r>
          </a:p>
        </p:txBody>
      </p:sp>
      <p:sp>
        <p:nvSpPr>
          <p:cNvPr id="14" name="Content Placeholder 2">
            <a:extLst>
              <a:ext uri="{FF2B5EF4-FFF2-40B4-BE49-F238E27FC236}">
                <a16:creationId xmlns:a16="http://schemas.microsoft.com/office/drawing/2014/main" id="{8AEE7408-2D47-48EC-8A54-399B4A933CF3}"/>
              </a:ext>
            </a:extLst>
          </p:cNvPr>
          <p:cNvSpPr>
            <a:spLocks noGrp="1"/>
          </p:cNvSpPr>
          <p:nvPr>
            <p:ph sz="quarter" idx="16"/>
          </p:nvPr>
        </p:nvSpPr>
        <p:spPr>
          <a:xfrm>
            <a:off x="234950" y="1233487"/>
            <a:ext cx="2786400" cy="3510000"/>
          </a:xfrm>
          <a:prstGeom prst="rect">
            <a:avLst/>
          </a:prstGeom>
        </p:spPr>
        <p:txBody>
          <a:bodyPr>
            <a:noAutofit/>
          </a:bodyPr>
          <a:lstStyle>
            <a:lvl1pPr marL="0" indent="0">
              <a:lnSpc>
                <a:spcPct val="100000"/>
              </a:lnSpc>
              <a:buClr>
                <a:schemeClr val="tx1"/>
              </a:buClr>
              <a:buNone/>
              <a:defRPr sz="1200">
                <a:solidFill>
                  <a:schemeClr val="tx1"/>
                </a:solidFill>
                <a:latin typeface="Calibri Light" panose="020F0302020204030204" pitchFamily="34" charset="0"/>
              </a:defRPr>
            </a:lvl1pPr>
            <a:lvl2pPr marL="253175" indent="0">
              <a:lnSpc>
                <a:spcPct val="100000"/>
              </a:lnSpc>
              <a:buClr>
                <a:schemeClr val="tx1"/>
              </a:buClr>
              <a:buNone/>
              <a:defRPr sz="1200">
                <a:solidFill>
                  <a:schemeClr val="tx1"/>
                </a:solidFill>
              </a:defRPr>
            </a:lvl2pPr>
            <a:lvl3pPr marL="504000" indent="0">
              <a:lnSpc>
                <a:spcPct val="100000"/>
              </a:lnSpc>
              <a:buClr>
                <a:schemeClr val="tx1"/>
              </a:buClr>
              <a:buNone/>
              <a:defRPr>
                <a:solidFill>
                  <a:schemeClr val="tx1"/>
                </a:solidFill>
              </a:defRPr>
            </a:lvl3pPr>
            <a:lvl4pPr marL="756000" indent="0">
              <a:lnSpc>
                <a:spcPct val="100000"/>
              </a:lnSpc>
              <a:buClr>
                <a:schemeClr val="tx1"/>
              </a:buClr>
              <a:buNone/>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7AEFCAF1-AA25-4485-87C2-46DA8187AEE6}"/>
              </a:ext>
            </a:extLst>
          </p:cNvPr>
          <p:cNvSpPr>
            <a:spLocks noGrp="1"/>
          </p:cNvSpPr>
          <p:nvPr>
            <p:ph sz="quarter" idx="12"/>
          </p:nvPr>
        </p:nvSpPr>
        <p:spPr>
          <a:xfrm>
            <a:off x="3178275" y="2185690"/>
            <a:ext cx="5727600" cy="2556000"/>
          </a:xfrm>
          <a:prstGeom prst="rect">
            <a:avLst/>
          </a:prstGeom>
        </p:spPr>
        <p:txBody>
          <a:bodyPr>
            <a:noAutofit/>
          </a:bodyPr>
          <a:lstStyle>
            <a:lvl1pPr marL="252000" indent="-252000">
              <a:lnSpc>
                <a:spcPct val="100000"/>
              </a:lnSpc>
              <a:buClr>
                <a:schemeClr val="tx1"/>
              </a:buClr>
              <a:defRPr>
                <a:solidFill>
                  <a:schemeClr val="tx1"/>
                </a:solidFill>
                <a:latin typeface="Calibri Light" panose="020F0302020204030204" pitchFamily="34" charset="0"/>
              </a:defRPr>
            </a:lvl1pPr>
            <a:lvl2pPr marL="504000">
              <a:lnSpc>
                <a:spcPct val="100000"/>
              </a:lnSpc>
              <a:buClr>
                <a:schemeClr val="tx1"/>
              </a:buClr>
              <a:defRPr>
                <a:solidFill>
                  <a:schemeClr val="tx1"/>
                </a:solidFill>
                <a:latin typeface="Calibri Light" panose="020F0302020204030204" pitchFamily="34" charset="0"/>
              </a:defRPr>
            </a:lvl2pPr>
            <a:lvl3pPr marL="756000" indent="-252000">
              <a:lnSpc>
                <a:spcPct val="100000"/>
              </a:lnSpc>
              <a:buClr>
                <a:schemeClr val="tx1"/>
              </a:buClr>
              <a:defRPr>
                <a:solidFill>
                  <a:schemeClr val="tx1"/>
                </a:solidFill>
                <a:latin typeface="Calibri Light" panose="020F0302020204030204" pitchFamily="34" charset="0"/>
              </a:defRPr>
            </a:lvl3pPr>
            <a:lvl4pPr marL="1008000" indent="-252000">
              <a:lnSpc>
                <a:spcPct val="100000"/>
              </a:lnSpc>
              <a:buClr>
                <a:schemeClr val="tx1"/>
              </a:buClr>
              <a:defRPr>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7" name="Content Placeholder 2">
            <a:extLst>
              <a:ext uri="{FF2B5EF4-FFF2-40B4-BE49-F238E27FC236}">
                <a16:creationId xmlns:a16="http://schemas.microsoft.com/office/drawing/2014/main" id="{6804E22E-108C-40BA-9333-E625F7DD1A2D}"/>
              </a:ext>
            </a:extLst>
          </p:cNvPr>
          <p:cNvSpPr>
            <a:spLocks noGrp="1"/>
          </p:cNvSpPr>
          <p:nvPr>
            <p:ph sz="quarter" idx="18"/>
          </p:nvPr>
        </p:nvSpPr>
        <p:spPr>
          <a:xfrm>
            <a:off x="3178275" y="1228552"/>
            <a:ext cx="5727600" cy="800099"/>
          </a:xfrm>
          <a:prstGeom prst="rect">
            <a:avLst/>
          </a:prstGeom>
        </p:spPr>
        <p:txBody>
          <a:bodyPr anchor="t">
            <a:noAutofit/>
          </a:bodyPr>
          <a:lstStyle>
            <a:lvl1pPr marL="0" indent="0" algn="l">
              <a:buNone/>
              <a:defRPr sz="1400" i="0" baseline="0">
                <a:solidFill>
                  <a:schemeClr val="accent1"/>
                </a:solidFill>
                <a:latin typeface="Calibri Light" panose="020F0302020204030204" pitchFamily="34" charset="0"/>
              </a:defRPr>
            </a:lvl1pPr>
            <a:lvl2pPr marL="342900" indent="0">
              <a:buNone/>
              <a:defRPr i="1">
                <a:solidFill>
                  <a:schemeClr val="bg2">
                    <a:lumMod val="75000"/>
                  </a:schemeClr>
                </a:solidFill>
                <a:latin typeface="Georgia" panose="02040502050405020303" pitchFamily="18" charset="0"/>
              </a:defRPr>
            </a:lvl2pPr>
            <a:lvl3pPr marL="685800" indent="0">
              <a:buNone/>
              <a:defRPr i="1">
                <a:solidFill>
                  <a:schemeClr val="bg2">
                    <a:lumMod val="75000"/>
                  </a:schemeClr>
                </a:solidFill>
                <a:latin typeface="Georgia" panose="02040502050405020303" pitchFamily="18" charset="0"/>
              </a:defRPr>
            </a:lvl3pPr>
            <a:lvl4pPr marL="1028700" indent="0">
              <a:buNone/>
              <a:defRPr i="1">
                <a:solidFill>
                  <a:schemeClr val="bg2">
                    <a:lumMod val="75000"/>
                  </a:schemeClr>
                </a:solidFill>
                <a:latin typeface="Georgia" panose="02040502050405020303" pitchFamily="18" charset="0"/>
              </a:defRPr>
            </a:lvl4pPr>
            <a:lvl5pPr marL="1371600" indent="0">
              <a:buNone/>
              <a:defRPr i="1">
                <a:solidFill>
                  <a:schemeClr val="bg2">
                    <a:lumMod val="75000"/>
                  </a:schemeClr>
                </a:solidFill>
                <a:latin typeface="Georgia" panose="02040502050405020303" pitchFamily="18" charset="0"/>
              </a:defRPr>
            </a:lvl5pPr>
          </a:lstStyle>
          <a:p>
            <a:pPr lvl="0"/>
            <a:r>
              <a:rPr lang="en-US"/>
              <a:t>Edit Master text styles</a:t>
            </a:r>
          </a:p>
        </p:txBody>
      </p:sp>
      <p:sp>
        <p:nvSpPr>
          <p:cNvPr id="6" name="Footer Placeholder 3">
            <a:extLst>
              <a:ext uri="{FF2B5EF4-FFF2-40B4-BE49-F238E27FC236}">
                <a16:creationId xmlns:a16="http://schemas.microsoft.com/office/drawing/2014/main" id="{04BE862D-F27D-4F56-9E35-D2B65EDE6790}"/>
              </a:ext>
            </a:extLst>
          </p:cNvPr>
          <p:cNvSpPr>
            <a:spLocks noGrp="1"/>
          </p:cNvSpPr>
          <p:nvPr>
            <p:ph type="ftr" sz="quarter" idx="19"/>
          </p:nvPr>
        </p:nvSpPr>
        <p:spPr/>
        <p:txBody>
          <a:bodyPr/>
          <a:lstStyle>
            <a:lvl1pPr>
              <a:defRPr/>
            </a:lvl1pPr>
          </a:lstStyle>
          <a:p>
            <a:pPr>
              <a:defRPr/>
            </a:pPr>
            <a:r>
              <a:rPr lang="en-US"/>
              <a:t>© 2018 Persistent Systems – Confidential</a:t>
            </a:r>
          </a:p>
        </p:txBody>
      </p:sp>
      <p:sp>
        <p:nvSpPr>
          <p:cNvPr id="7" name="Slide Number Placeholder 5">
            <a:extLst>
              <a:ext uri="{FF2B5EF4-FFF2-40B4-BE49-F238E27FC236}">
                <a16:creationId xmlns:a16="http://schemas.microsoft.com/office/drawing/2014/main" id="{DF2C0C30-5D1B-4466-81EC-F2A62A480298}"/>
              </a:ext>
            </a:extLst>
          </p:cNvPr>
          <p:cNvSpPr>
            <a:spLocks noGrp="1"/>
          </p:cNvSpPr>
          <p:nvPr>
            <p:ph type="sldNum" sz="quarter" idx="20"/>
          </p:nvPr>
        </p:nvSpPr>
        <p:spPr/>
        <p:txBody>
          <a:bodyPr/>
          <a:lstStyle>
            <a:lvl1pPr>
              <a:defRPr/>
            </a:lvl1pPr>
          </a:lstStyle>
          <a:p>
            <a:pPr>
              <a:defRPr/>
            </a:pPr>
            <a:fld id="{086932E4-01D8-4C5F-A321-FEDA5A59C0E9}" type="slidenum">
              <a:rPr lang="en-US"/>
              <a:pPr>
                <a:defRPr/>
              </a:pPr>
              <a:t>‹#›</a:t>
            </a:fld>
            <a:endParaRPr lang="en-US" dirty="0"/>
          </a:p>
        </p:txBody>
      </p:sp>
    </p:spTree>
    <p:extLst>
      <p:ext uri="{BB962C8B-B14F-4D97-AF65-F5344CB8AC3E}">
        <p14:creationId xmlns:p14="http://schemas.microsoft.com/office/powerpoint/2010/main" val="135041285"/>
      </p:ext>
    </p:extLst>
  </p:cSld>
  <p:clrMapOvr>
    <a:masterClrMapping/>
  </p:clrMapOvr>
  <p:hf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_Conclusion ">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34950" y="234951"/>
            <a:ext cx="7943850" cy="843047"/>
          </a:xfrm>
          <a:prstGeom prst="rect">
            <a:avLst/>
          </a:prstGeom>
        </p:spPr>
        <p:txBody>
          <a:bodyPr rtlCol="0">
            <a:noAutofit/>
          </a:bodyPr>
          <a:lstStyle>
            <a:lvl1pPr>
              <a:defRPr>
                <a:latin typeface="+mj-lt"/>
              </a:defRPr>
            </a:lvl1pPr>
          </a:lstStyle>
          <a:p>
            <a:r>
              <a:rPr lang="en-US"/>
              <a:t>Click to edit Master title style</a:t>
            </a:r>
          </a:p>
        </p:txBody>
      </p:sp>
      <p:sp>
        <p:nvSpPr>
          <p:cNvPr id="13" name="Content Placeholder 2">
            <a:extLst>
              <a:ext uri="{FF2B5EF4-FFF2-40B4-BE49-F238E27FC236}">
                <a16:creationId xmlns:a16="http://schemas.microsoft.com/office/drawing/2014/main" id="{750A19B3-F0AE-481C-9834-D248388C641D}"/>
              </a:ext>
            </a:extLst>
          </p:cNvPr>
          <p:cNvSpPr>
            <a:spLocks noGrp="1"/>
          </p:cNvSpPr>
          <p:nvPr>
            <p:ph sz="quarter" idx="16"/>
          </p:nvPr>
        </p:nvSpPr>
        <p:spPr>
          <a:xfrm>
            <a:off x="234950" y="1233487"/>
            <a:ext cx="2786400" cy="3510000"/>
          </a:xfrm>
          <a:prstGeom prst="rect">
            <a:avLst/>
          </a:prstGeom>
        </p:spPr>
        <p:txBody>
          <a:bodyPr>
            <a:noAutofit/>
          </a:bodyPr>
          <a:lstStyle>
            <a:lvl1pPr marL="0" indent="0">
              <a:lnSpc>
                <a:spcPct val="100000"/>
              </a:lnSpc>
              <a:buClr>
                <a:schemeClr val="tx1"/>
              </a:buClr>
              <a:buNone/>
              <a:defRPr sz="1200">
                <a:solidFill>
                  <a:schemeClr val="tx1"/>
                </a:solidFill>
                <a:latin typeface="Calibri Light" panose="020F0302020204030204" pitchFamily="34" charset="0"/>
              </a:defRPr>
            </a:lvl1pPr>
            <a:lvl2pPr marL="253175" indent="0">
              <a:lnSpc>
                <a:spcPct val="100000"/>
              </a:lnSpc>
              <a:buClr>
                <a:schemeClr val="tx1"/>
              </a:buClr>
              <a:buNone/>
              <a:defRPr sz="1200">
                <a:solidFill>
                  <a:schemeClr val="tx1"/>
                </a:solidFill>
              </a:defRPr>
            </a:lvl2pPr>
            <a:lvl3pPr marL="504000" indent="0">
              <a:lnSpc>
                <a:spcPct val="100000"/>
              </a:lnSpc>
              <a:buClr>
                <a:schemeClr val="tx1"/>
              </a:buClr>
              <a:buNone/>
              <a:defRPr>
                <a:solidFill>
                  <a:schemeClr val="tx1"/>
                </a:solidFill>
              </a:defRPr>
            </a:lvl3pPr>
            <a:lvl4pPr marL="756000" indent="0">
              <a:lnSpc>
                <a:spcPct val="100000"/>
              </a:lnSpc>
              <a:buClr>
                <a:schemeClr val="tx1"/>
              </a:buClr>
              <a:buNone/>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9E76EAE0-C253-49AB-9B58-371A965C01C4}"/>
              </a:ext>
            </a:extLst>
          </p:cNvPr>
          <p:cNvSpPr>
            <a:spLocks noGrp="1"/>
          </p:cNvSpPr>
          <p:nvPr>
            <p:ph sz="quarter" idx="17"/>
          </p:nvPr>
        </p:nvSpPr>
        <p:spPr>
          <a:xfrm>
            <a:off x="3178275" y="3943351"/>
            <a:ext cx="5727600" cy="800099"/>
          </a:xfrm>
          <a:prstGeom prst="rect">
            <a:avLst/>
          </a:prstGeom>
        </p:spPr>
        <p:txBody>
          <a:bodyPr anchor="t">
            <a:noAutofit/>
          </a:bodyPr>
          <a:lstStyle>
            <a:lvl1pPr marL="0" indent="0" algn="l">
              <a:buNone/>
              <a:defRPr sz="1400" i="0" baseline="0">
                <a:solidFill>
                  <a:schemeClr val="accent1"/>
                </a:solidFill>
                <a:latin typeface="Calibri Light" panose="020F0302020204030204" pitchFamily="34" charset="0"/>
              </a:defRPr>
            </a:lvl1pPr>
            <a:lvl2pPr marL="342900" indent="0">
              <a:buNone/>
              <a:defRPr i="1">
                <a:solidFill>
                  <a:schemeClr val="bg2">
                    <a:lumMod val="75000"/>
                  </a:schemeClr>
                </a:solidFill>
                <a:latin typeface="Georgia" panose="02040502050405020303" pitchFamily="18" charset="0"/>
              </a:defRPr>
            </a:lvl2pPr>
            <a:lvl3pPr marL="685800" indent="0">
              <a:buNone/>
              <a:defRPr i="1">
                <a:solidFill>
                  <a:schemeClr val="bg2">
                    <a:lumMod val="75000"/>
                  </a:schemeClr>
                </a:solidFill>
                <a:latin typeface="Georgia" panose="02040502050405020303" pitchFamily="18" charset="0"/>
              </a:defRPr>
            </a:lvl3pPr>
            <a:lvl4pPr marL="1028700" indent="0">
              <a:buNone/>
              <a:defRPr i="1">
                <a:solidFill>
                  <a:schemeClr val="bg2">
                    <a:lumMod val="75000"/>
                  </a:schemeClr>
                </a:solidFill>
                <a:latin typeface="Georgia" panose="02040502050405020303" pitchFamily="18" charset="0"/>
              </a:defRPr>
            </a:lvl4pPr>
            <a:lvl5pPr marL="1371600" indent="0">
              <a:buNone/>
              <a:defRPr i="1">
                <a:solidFill>
                  <a:schemeClr val="bg2">
                    <a:lumMod val="75000"/>
                  </a:schemeClr>
                </a:solidFill>
                <a:latin typeface="Georgia" panose="02040502050405020303" pitchFamily="18" charset="0"/>
              </a:defRPr>
            </a:lvl5pPr>
          </a:lstStyle>
          <a:p>
            <a:pPr lvl="0"/>
            <a:r>
              <a:rPr lang="en-US"/>
              <a:t>Edit Master text styles</a:t>
            </a:r>
          </a:p>
        </p:txBody>
      </p:sp>
      <p:sp>
        <p:nvSpPr>
          <p:cNvPr id="15" name="Content Placeholder 2">
            <a:extLst>
              <a:ext uri="{FF2B5EF4-FFF2-40B4-BE49-F238E27FC236}">
                <a16:creationId xmlns:a16="http://schemas.microsoft.com/office/drawing/2014/main" id="{6F049D0B-BADA-4832-B1BE-D8412351DACE}"/>
              </a:ext>
            </a:extLst>
          </p:cNvPr>
          <p:cNvSpPr>
            <a:spLocks noGrp="1"/>
          </p:cNvSpPr>
          <p:nvPr>
            <p:ph sz="quarter" idx="12"/>
          </p:nvPr>
        </p:nvSpPr>
        <p:spPr>
          <a:xfrm>
            <a:off x="3178275" y="1231900"/>
            <a:ext cx="2786400" cy="2556000"/>
          </a:xfrm>
          <a:prstGeom prst="rect">
            <a:avLst/>
          </a:prstGeom>
        </p:spPr>
        <p:txBody>
          <a:bodyPr>
            <a:noAutofit/>
          </a:bodyPr>
          <a:lstStyle>
            <a:lvl1pPr marL="252000" indent="-252000">
              <a:lnSpc>
                <a:spcPct val="100000"/>
              </a:lnSpc>
              <a:buClr>
                <a:schemeClr val="tx1"/>
              </a:buClr>
              <a:defRPr>
                <a:solidFill>
                  <a:schemeClr val="tx1"/>
                </a:solidFill>
                <a:latin typeface="Calibri Light" panose="020F0302020204030204" pitchFamily="34" charset="0"/>
              </a:defRPr>
            </a:lvl1pPr>
            <a:lvl2pPr marL="504000">
              <a:lnSpc>
                <a:spcPct val="100000"/>
              </a:lnSpc>
              <a:buClr>
                <a:schemeClr val="tx1"/>
              </a:buClr>
              <a:defRPr>
                <a:solidFill>
                  <a:schemeClr val="tx1"/>
                </a:solidFill>
                <a:latin typeface="Calibri Light" panose="020F0302020204030204" pitchFamily="34" charset="0"/>
              </a:defRPr>
            </a:lvl2pPr>
            <a:lvl3pPr marL="756000" indent="-252000">
              <a:lnSpc>
                <a:spcPct val="100000"/>
              </a:lnSpc>
              <a:buClr>
                <a:schemeClr val="tx1"/>
              </a:buClr>
              <a:defRPr>
                <a:solidFill>
                  <a:schemeClr val="tx1"/>
                </a:solidFill>
                <a:latin typeface="Calibri Light" panose="020F0302020204030204" pitchFamily="34" charset="0"/>
              </a:defRPr>
            </a:lvl3pPr>
            <a:lvl4pPr marL="1008000" indent="-252000">
              <a:lnSpc>
                <a:spcPct val="100000"/>
              </a:lnSpc>
              <a:buClr>
                <a:schemeClr val="tx1"/>
              </a:buClr>
              <a:defRPr>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50EDDC54-0A0E-4937-96E3-0BBEF8FB9B43}"/>
              </a:ext>
            </a:extLst>
          </p:cNvPr>
          <p:cNvSpPr>
            <a:spLocks noGrp="1"/>
          </p:cNvSpPr>
          <p:nvPr>
            <p:ph sz="quarter" idx="18"/>
          </p:nvPr>
        </p:nvSpPr>
        <p:spPr>
          <a:xfrm>
            <a:off x="6119475" y="1231900"/>
            <a:ext cx="2786400" cy="2556000"/>
          </a:xfrm>
          <a:prstGeom prst="rect">
            <a:avLst/>
          </a:prstGeom>
        </p:spPr>
        <p:txBody>
          <a:bodyPr>
            <a:noAutofit/>
          </a:bodyPr>
          <a:lstStyle>
            <a:lvl1pPr marL="252000" indent="-252000">
              <a:lnSpc>
                <a:spcPct val="100000"/>
              </a:lnSpc>
              <a:buClr>
                <a:schemeClr val="tx1"/>
              </a:buClr>
              <a:defRPr>
                <a:solidFill>
                  <a:schemeClr val="tx1"/>
                </a:solidFill>
                <a:latin typeface="Calibri Light" panose="020F0302020204030204" pitchFamily="34" charset="0"/>
              </a:defRPr>
            </a:lvl1pPr>
            <a:lvl2pPr marL="504000">
              <a:lnSpc>
                <a:spcPct val="100000"/>
              </a:lnSpc>
              <a:buClr>
                <a:schemeClr val="tx1"/>
              </a:buClr>
              <a:defRPr>
                <a:solidFill>
                  <a:schemeClr val="tx1"/>
                </a:solidFill>
                <a:latin typeface="Calibri Light" panose="020F0302020204030204" pitchFamily="34" charset="0"/>
              </a:defRPr>
            </a:lvl2pPr>
            <a:lvl3pPr marL="756000" indent="-252000">
              <a:lnSpc>
                <a:spcPct val="100000"/>
              </a:lnSpc>
              <a:buClr>
                <a:schemeClr val="tx1"/>
              </a:buClr>
              <a:defRPr>
                <a:solidFill>
                  <a:schemeClr val="tx1"/>
                </a:solidFill>
                <a:latin typeface="Calibri Light" panose="020F0302020204030204" pitchFamily="34" charset="0"/>
              </a:defRPr>
            </a:lvl3pPr>
            <a:lvl4pPr marL="1008000" indent="-252000">
              <a:lnSpc>
                <a:spcPct val="100000"/>
              </a:lnSpc>
              <a:buClr>
                <a:schemeClr val="tx1"/>
              </a:buClr>
              <a:defRPr>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Footer Placeholder 3">
            <a:extLst>
              <a:ext uri="{FF2B5EF4-FFF2-40B4-BE49-F238E27FC236}">
                <a16:creationId xmlns:a16="http://schemas.microsoft.com/office/drawing/2014/main" id="{6F3C7B77-8416-4893-A3C9-F2A07024CCEB}"/>
              </a:ext>
            </a:extLst>
          </p:cNvPr>
          <p:cNvSpPr>
            <a:spLocks noGrp="1"/>
          </p:cNvSpPr>
          <p:nvPr>
            <p:ph type="ftr" sz="quarter" idx="19"/>
          </p:nvPr>
        </p:nvSpPr>
        <p:spPr/>
        <p:txBody>
          <a:bodyPr/>
          <a:lstStyle>
            <a:lvl1pPr>
              <a:defRPr/>
            </a:lvl1pPr>
          </a:lstStyle>
          <a:p>
            <a:pPr>
              <a:defRPr/>
            </a:pPr>
            <a:r>
              <a:rPr lang="en-US"/>
              <a:t>© 2018 Persistent Systems – Confidential</a:t>
            </a:r>
          </a:p>
        </p:txBody>
      </p:sp>
      <p:sp>
        <p:nvSpPr>
          <p:cNvPr id="8" name="Slide Number Placeholder 5">
            <a:extLst>
              <a:ext uri="{FF2B5EF4-FFF2-40B4-BE49-F238E27FC236}">
                <a16:creationId xmlns:a16="http://schemas.microsoft.com/office/drawing/2014/main" id="{05B91AD5-683A-4065-8029-A60CA6FFE4ED}"/>
              </a:ext>
            </a:extLst>
          </p:cNvPr>
          <p:cNvSpPr>
            <a:spLocks noGrp="1"/>
          </p:cNvSpPr>
          <p:nvPr>
            <p:ph type="sldNum" sz="quarter" idx="20"/>
          </p:nvPr>
        </p:nvSpPr>
        <p:spPr/>
        <p:txBody>
          <a:bodyPr/>
          <a:lstStyle>
            <a:lvl1pPr>
              <a:defRPr/>
            </a:lvl1pPr>
          </a:lstStyle>
          <a:p>
            <a:pPr>
              <a:defRPr/>
            </a:pPr>
            <a:fld id="{BD17F172-BF82-460D-B8FF-886614830B63}" type="slidenum">
              <a:rPr lang="en-US"/>
              <a:pPr>
                <a:defRPr/>
              </a:pPr>
              <a:t>‹#›</a:t>
            </a:fld>
            <a:endParaRPr lang="en-US" dirty="0"/>
          </a:p>
        </p:txBody>
      </p:sp>
    </p:spTree>
    <p:extLst>
      <p:ext uri="{BB962C8B-B14F-4D97-AF65-F5344CB8AC3E}">
        <p14:creationId xmlns:p14="http://schemas.microsoft.com/office/powerpoint/2010/main" val="4270444951"/>
      </p:ext>
    </p:extLst>
  </p:cSld>
  <p:clrMapOvr>
    <a:masterClrMapping/>
  </p:clrMapOvr>
  <p:hf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4_Conclusio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234950" y="234951"/>
            <a:ext cx="7943850" cy="843047"/>
          </a:xfrm>
          <a:prstGeom prst="rect">
            <a:avLst/>
          </a:prstGeom>
        </p:spPr>
        <p:txBody>
          <a:bodyPr rtlCol="0">
            <a:noAutofit/>
          </a:bodyPr>
          <a:lstStyle>
            <a:lvl1pPr>
              <a:defRPr>
                <a:latin typeface="+mj-lt"/>
              </a:defRPr>
            </a:lvl1pPr>
          </a:lstStyle>
          <a:p>
            <a:r>
              <a:rPr lang="en-US"/>
              <a:t>Click to edit Master title style</a:t>
            </a:r>
          </a:p>
        </p:txBody>
      </p:sp>
      <p:sp>
        <p:nvSpPr>
          <p:cNvPr id="20" name="Content Placeholder 2">
            <a:extLst>
              <a:ext uri="{FF2B5EF4-FFF2-40B4-BE49-F238E27FC236}">
                <a16:creationId xmlns:a16="http://schemas.microsoft.com/office/drawing/2014/main" id="{ADE090D3-C1A7-48A4-9B42-FCB5C3E1325A}"/>
              </a:ext>
            </a:extLst>
          </p:cNvPr>
          <p:cNvSpPr>
            <a:spLocks noGrp="1"/>
          </p:cNvSpPr>
          <p:nvPr>
            <p:ph sz="quarter" idx="16"/>
          </p:nvPr>
        </p:nvSpPr>
        <p:spPr>
          <a:xfrm>
            <a:off x="234950" y="1233487"/>
            <a:ext cx="2786400" cy="3510000"/>
          </a:xfrm>
          <a:prstGeom prst="rect">
            <a:avLst/>
          </a:prstGeom>
        </p:spPr>
        <p:txBody>
          <a:bodyPr>
            <a:noAutofit/>
          </a:bodyPr>
          <a:lstStyle>
            <a:lvl1pPr marL="0" indent="0">
              <a:lnSpc>
                <a:spcPct val="100000"/>
              </a:lnSpc>
              <a:buClr>
                <a:schemeClr val="tx1"/>
              </a:buClr>
              <a:buNone/>
              <a:defRPr sz="1200">
                <a:solidFill>
                  <a:schemeClr val="tx1"/>
                </a:solidFill>
                <a:latin typeface="Calibri Light" panose="020F0302020204030204" pitchFamily="34" charset="0"/>
              </a:defRPr>
            </a:lvl1pPr>
            <a:lvl2pPr marL="253175" indent="0">
              <a:lnSpc>
                <a:spcPct val="100000"/>
              </a:lnSpc>
              <a:buClr>
                <a:schemeClr val="tx1"/>
              </a:buClr>
              <a:buNone/>
              <a:defRPr sz="1200">
                <a:solidFill>
                  <a:schemeClr val="tx1"/>
                </a:solidFill>
              </a:defRPr>
            </a:lvl2pPr>
            <a:lvl3pPr marL="504000" indent="0">
              <a:lnSpc>
                <a:spcPct val="100000"/>
              </a:lnSpc>
              <a:buClr>
                <a:schemeClr val="tx1"/>
              </a:buClr>
              <a:buNone/>
              <a:defRPr>
                <a:solidFill>
                  <a:schemeClr val="tx1"/>
                </a:solidFill>
              </a:defRPr>
            </a:lvl3pPr>
            <a:lvl4pPr marL="756000" indent="0">
              <a:lnSpc>
                <a:spcPct val="100000"/>
              </a:lnSpc>
              <a:buClr>
                <a:schemeClr val="tx1"/>
              </a:buClr>
              <a:buNone/>
              <a:defRPr>
                <a:solidFill>
                  <a:schemeClr val="tx1"/>
                </a:solidFill>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a:extLst>
              <a:ext uri="{FF2B5EF4-FFF2-40B4-BE49-F238E27FC236}">
                <a16:creationId xmlns:a16="http://schemas.microsoft.com/office/drawing/2014/main" id="{C9525687-B7DD-4D12-824F-690C09BEE683}"/>
              </a:ext>
            </a:extLst>
          </p:cNvPr>
          <p:cNvSpPr>
            <a:spLocks noGrp="1"/>
          </p:cNvSpPr>
          <p:nvPr>
            <p:ph sz="quarter" idx="17"/>
          </p:nvPr>
        </p:nvSpPr>
        <p:spPr>
          <a:xfrm>
            <a:off x="3178275" y="3943351"/>
            <a:ext cx="5727600" cy="800099"/>
          </a:xfrm>
          <a:prstGeom prst="rect">
            <a:avLst/>
          </a:prstGeom>
        </p:spPr>
        <p:txBody>
          <a:bodyPr anchor="t">
            <a:noAutofit/>
          </a:bodyPr>
          <a:lstStyle>
            <a:lvl1pPr marL="0" indent="0" algn="l">
              <a:buNone/>
              <a:defRPr sz="1400" i="0" baseline="0">
                <a:solidFill>
                  <a:schemeClr val="accent1"/>
                </a:solidFill>
                <a:latin typeface="Calibri Light" panose="020F0302020204030204" pitchFamily="34" charset="0"/>
              </a:defRPr>
            </a:lvl1pPr>
            <a:lvl2pPr marL="342900" indent="0">
              <a:buNone/>
              <a:defRPr i="1">
                <a:solidFill>
                  <a:schemeClr val="bg2">
                    <a:lumMod val="75000"/>
                  </a:schemeClr>
                </a:solidFill>
                <a:latin typeface="Georgia" panose="02040502050405020303" pitchFamily="18" charset="0"/>
              </a:defRPr>
            </a:lvl2pPr>
            <a:lvl3pPr marL="685800" indent="0">
              <a:buNone/>
              <a:defRPr i="1">
                <a:solidFill>
                  <a:schemeClr val="bg2">
                    <a:lumMod val="75000"/>
                  </a:schemeClr>
                </a:solidFill>
                <a:latin typeface="Georgia" panose="02040502050405020303" pitchFamily="18" charset="0"/>
              </a:defRPr>
            </a:lvl3pPr>
            <a:lvl4pPr marL="1028700" indent="0">
              <a:buNone/>
              <a:defRPr i="1">
                <a:solidFill>
                  <a:schemeClr val="bg2">
                    <a:lumMod val="75000"/>
                  </a:schemeClr>
                </a:solidFill>
                <a:latin typeface="Georgia" panose="02040502050405020303" pitchFamily="18" charset="0"/>
              </a:defRPr>
            </a:lvl4pPr>
            <a:lvl5pPr marL="1371600" indent="0">
              <a:buNone/>
              <a:defRPr i="1">
                <a:solidFill>
                  <a:schemeClr val="bg2">
                    <a:lumMod val="75000"/>
                  </a:schemeClr>
                </a:solidFill>
                <a:latin typeface="Georgia" panose="02040502050405020303" pitchFamily="18" charset="0"/>
              </a:defRPr>
            </a:lvl5pPr>
          </a:lstStyle>
          <a:p>
            <a:pPr lvl="0"/>
            <a:r>
              <a:rPr lang="en-US"/>
              <a:t>Edit Master text styles</a:t>
            </a:r>
          </a:p>
        </p:txBody>
      </p:sp>
      <p:sp>
        <p:nvSpPr>
          <p:cNvPr id="24" name="Content Placeholder 2">
            <a:extLst>
              <a:ext uri="{FF2B5EF4-FFF2-40B4-BE49-F238E27FC236}">
                <a16:creationId xmlns:a16="http://schemas.microsoft.com/office/drawing/2014/main" id="{B4629033-24A9-4E99-91FD-A1168E8C278A}"/>
              </a:ext>
            </a:extLst>
          </p:cNvPr>
          <p:cNvSpPr>
            <a:spLocks noGrp="1"/>
          </p:cNvSpPr>
          <p:nvPr>
            <p:ph sz="quarter" idx="12"/>
          </p:nvPr>
        </p:nvSpPr>
        <p:spPr>
          <a:xfrm>
            <a:off x="3178275" y="1231900"/>
            <a:ext cx="1803600" cy="1198800"/>
          </a:xfrm>
          <a:prstGeom prst="rect">
            <a:avLst/>
          </a:prstGeom>
        </p:spPr>
        <p:txBody>
          <a:bodyPr>
            <a:noAutofit/>
          </a:bodyPr>
          <a:lstStyle>
            <a:lvl1pPr marL="252000" indent="-252000">
              <a:lnSpc>
                <a:spcPct val="100000"/>
              </a:lnSpc>
              <a:buClr>
                <a:schemeClr val="tx1"/>
              </a:buClr>
              <a:defRPr sz="1100">
                <a:solidFill>
                  <a:schemeClr val="tx1"/>
                </a:solidFill>
                <a:latin typeface="Calibri Light" panose="020F0302020204030204" pitchFamily="34" charset="0"/>
              </a:defRPr>
            </a:lvl1pPr>
            <a:lvl2pPr marL="504000">
              <a:lnSpc>
                <a:spcPct val="100000"/>
              </a:lnSpc>
              <a:buClr>
                <a:schemeClr val="tx1"/>
              </a:buClr>
              <a:defRPr sz="1000">
                <a:solidFill>
                  <a:schemeClr val="tx1"/>
                </a:solidFill>
                <a:latin typeface="Calibri Light" panose="020F0302020204030204" pitchFamily="34" charset="0"/>
              </a:defRPr>
            </a:lvl2pPr>
            <a:lvl3pPr marL="756000" indent="-252000">
              <a:lnSpc>
                <a:spcPct val="100000"/>
              </a:lnSpc>
              <a:buClr>
                <a:schemeClr val="tx1"/>
              </a:buClr>
              <a:defRPr sz="900">
                <a:solidFill>
                  <a:schemeClr val="tx1"/>
                </a:solidFill>
                <a:latin typeface="Calibri Light" panose="020F0302020204030204" pitchFamily="34" charset="0"/>
              </a:defRPr>
            </a:lvl3pPr>
            <a:lvl4pPr marL="1008000" indent="-252000">
              <a:lnSpc>
                <a:spcPct val="100000"/>
              </a:lnSpc>
              <a:buClr>
                <a:schemeClr val="tx1"/>
              </a:buClr>
              <a:defRPr sz="800">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27" name="Content Placeholder 2">
            <a:extLst>
              <a:ext uri="{FF2B5EF4-FFF2-40B4-BE49-F238E27FC236}">
                <a16:creationId xmlns:a16="http://schemas.microsoft.com/office/drawing/2014/main" id="{35D7E2A3-2B66-4884-827B-EC5B62940D88}"/>
              </a:ext>
            </a:extLst>
          </p:cNvPr>
          <p:cNvSpPr>
            <a:spLocks noGrp="1"/>
          </p:cNvSpPr>
          <p:nvPr>
            <p:ph sz="quarter" idx="19"/>
          </p:nvPr>
        </p:nvSpPr>
        <p:spPr>
          <a:xfrm>
            <a:off x="3178275" y="2589100"/>
            <a:ext cx="1803600" cy="1198800"/>
          </a:xfrm>
          <a:prstGeom prst="rect">
            <a:avLst/>
          </a:prstGeom>
        </p:spPr>
        <p:txBody>
          <a:bodyPr>
            <a:noAutofit/>
          </a:bodyPr>
          <a:lstStyle>
            <a:lvl1pPr marL="252000" indent="-252000">
              <a:lnSpc>
                <a:spcPct val="100000"/>
              </a:lnSpc>
              <a:buClr>
                <a:schemeClr val="tx1"/>
              </a:buClr>
              <a:defRPr sz="1100">
                <a:solidFill>
                  <a:schemeClr val="tx1"/>
                </a:solidFill>
                <a:latin typeface="Calibri Light" panose="020F0302020204030204" pitchFamily="34" charset="0"/>
              </a:defRPr>
            </a:lvl1pPr>
            <a:lvl2pPr marL="504000">
              <a:lnSpc>
                <a:spcPct val="100000"/>
              </a:lnSpc>
              <a:buClr>
                <a:schemeClr val="tx1"/>
              </a:buClr>
              <a:defRPr sz="1000">
                <a:solidFill>
                  <a:schemeClr val="tx1"/>
                </a:solidFill>
                <a:latin typeface="Calibri Light" panose="020F0302020204030204" pitchFamily="34" charset="0"/>
              </a:defRPr>
            </a:lvl2pPr>
            <a:lvl3pPr marL="756000" indent="-252000">
              <a:lnSpc>
                <a:spcPct val="100000"/>
              </a:lnSpc>
              <a:buClr>
                <a:schemeClr val="tx1"/>
              </a:buClr>
              <a:defRPr sz="900">
                <a:solidFill>
                  <a:schemeClr val="tx1"/>
                </a:solidFill>
                <a:latin typeface="Calibri Light" panose="020F0302020204030204" pitchFamily="34" charset="0"/>
              </a:defRPr>
            </a:lvl3pPr>
            <a:lvl4pPr marL="1008000" indent="-252000">
              <a:lnSpc>
                <a:spcPct val="100000"/>
              </a:lnSpc>
              <a:buClr>
                <a:schemeClr val="tx1"/>
              </a:buClr>
              <a:defRPr sz="800">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28" name="Content Placeholder 2">
            <a:extLst>
              <a:ext uri="{FF2B5EF4-FFF2-40B4-BE49-F238E27FC236}">
                <a16:creationId xmlns:a16="http://schemas.microsoft.com/office/drawing/2014/main" id="{C5B23B10-9ED0-4ECC-ABD4-33C47A56AE92}"/>
              </a:ext>
            </a:extLst>
          </p:cNvPr>
          <p:cNvSpPr>
            <a:spLocks noGrp="1"/>
          </p:cNvSpPr>
          <p:nvPr>
            <p:ph sz="quarter" idx="20"/>
          </p:nvPr>
        </p:nvSpPr>
        <p:spPr>
          <a:xfrm>
            <a:off x="5140275" y="1231900"/>
            <a:ext cx="1803600" cy="1198800"/>
          </a:xfrm>
          <a:prstGeom prst="rect">
            <a:avLst/>
          </a:prstGeom>
        </p:spPr>
        <p:txBody>
          <a:bodyPr>
            <a:noAutofit/>
          </a:bodyPr>
          <a:lstStyle>
            <a:lvl1pPr marL="252000" indent="-252000">
              <a:lnSpc>
                <a:spcPct val="100000"/>
              </a:lnSpc>
              <a:buClr>
                <a:schemeClr val="tx1"/>
              </a:buClr>
              <a:defRPr sz="1100">
                <a:solidFill>
                  <a:schemeClr val="tx1"/>
                </a:solidFill>
                <a:latin typeface="Calibri Light" panose="020F0302020204030204" pitchFamily="34" charset="0"/>
              </a:defRPr>
            </a:lvl1pPr>
            <a:lvl2pPr marL="504000">
              <a:lnSpc>
                <a:spcPct val="100000"/>
              </a:lnSpc>
              <a:buClr>
                <a:schemeClr val="tx1"/>
              </a:buClr>
              <a:defRPr sz="1000">
                <a:solidFill>
                  <a:schemeClr val="tx1"/>
                </a:solidFill>
                <a:latin typeface="Calibri Light" panose="020F0302020204030204" pitchFamily="34" charset="0"/>
              </a:defRPr>
            </a:lvl2pPr>
            <a:lvl3pPr marL="756000" indent="-252000">
              <a:lnSpc>
                <a:spcPct val="100000"/>
              </a:lnSpc>
              <a:buClr>
                <a:schemeClr val="tx1"/>
              </a:buClr>
              <a:defRPr sz="900">
                <a:solidFill>
                  <a:schemeClr val="tx1"/>
                </a:solidFill>
                <a:latin typeface="Calibri Light" panose="020F0302020204030204" pitchFamily="34" charset="0"/>
              </a:defRPr>
            </a:lvl3pPr>
            <a:lvl4pPr marL="1008000" indent="-252000">
              <a:lnSpc>
                <a:spcPct val="100000"/>
              </a:lnSpc>
              <a:buClr>
                <a:schemeClr val="tx1"/>
              </a:buClr>
              <a:defRPr sz="800">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29" name="Content Placeholder 2">
            <a:extLst>
              <a:ext uri="{FF2B5EF4-FFF2-40B4-BE49-F238E27FC236}">
                <a16:creationId xmlns:a16="http://schemas.microsoft.com/office/drawing/2014/main" id="{2EB242F0-D8A1-400A-BBF9-471276D90F09}"/>
              </a:ext>
            </a:extLst>
          </p:cNvPr>
          <p:cNvSpPr>
            <a:spLocks noGrp="1"/>
          </p:cNvSpPr>
          <p:nvPr>
            <p:ph sz="quarter" idx="21"/>
          </p:nvPr>
        </p:nvSpPr>
        <p:spPr>
          <a:xfrm>
            <a:off x="5140275" y="2589100"/>
            <a:ext cx="1803600" cy="1198800"/>
          </a:xfrm>
          <a:prstGeom prst="rect">
            <a:avLst/>
          </a:prstGeom>
        </p:spPr>
        <p:txBody>
          <a:bodyPr>
            <a:noAutofit/>
          </a:bodyPr>
          <a:lstStyle>
            <a:lvl1pPr marL="252000" indent="-252000">
              <a:lnSpc>
                <a:spcPct val="100000"/>
              </a:lnSpc>
              <a:buClr>
                <a:schemeClr val="tx1"/>
              </a:buClr>
              <a:defRPr sz="1100">
                <a:solidFill>
                  <a:schemeClr val="tx1"/>
                </a:solidFill>
                <a:latin typeface="Calibri Light" panose="020F0302020204030204" pitchFamily="34" charset="0"/>
              </a:defRPr>
            </a:lvl1pPr>
            <a:lvl2pPr marL="504000">
              <a:lnSpc>
                <a:spcPct val="100000"/>
              </a:lnSpc>
              <a:buClr>
                <a:schemeClr val="tx1"/>
              </a:buClr>
              <a:defRPr sz="1000">
                <a:solidFill>
                  <a:schemeClr val="tx1"/>
                </a:solidFill>
                <a:latin typeface="Calibri Light" panose="020F0302020204030204" pitchFamily="34" charset="0"/>
              </a:defRPr>
            </a:lvl2pPr>
            <a:lvl3pPr marL="756000" indent="-252000">
              <a:lnSpc>
                <a:spcPct val="100000"/>
              </a:lnSpc>
              <a:buClr>
                <a:schemeClr val="tx1"/>
              </a:buClr>
              <a:defRPr sz="900">
                <a:solidFill>
                  <a:schemeClr val="tx1"/>
                </a:solidFill>
                <a:latin typeface="Calibri Light" panose="020F0302020204030204" pitchFamily="34" charset="0"/>
              </a:defRPr>
            </a:lvl3pPr>
            <a:lvl4pPr marL="1008000" indent="-252000">
              <a:lnSpc>
                <a:spcPct val="100000"/>
              </a:lnSpc>
              <a:buClr>
                <a:schemeClr val="tx1"/>
              </a:buClr>
              <a:defRPr sz="800">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30" name="Content Placeholder 2">
            <a:extLst>
              <a:ext uri="{FF2B5EF4-FFF2-40B4-BE49-F238E27FC236}">
                <a16:creationId xmlns:a16="http://schemas.microsoft.com/office/drawing/2014/main" id="{1AEAC077-C142-4F34-B125-D5A055BFBB7B}"/>
              </a:ext>
            </a:extLst>
          </p:cNvPr>
          <p:cNvSpPr>
            <a:spLocks noGrp="1"/>
          </p:cNvSpPr>
          <p:nvPr>
            <p:ph sz="quarter" idx="22"/>
          </p:nvPr>
        </p:nvSpPr>
        <p:spPr>
          <a:xfrm>
            <a:off x="7102275" y="1231900"/>
            <a:ext cx="1803600" cy="1198800"/>
          </a:xfrm>
          <a:prstGeom prst="rect">
            <a:avLst/>
          </a:prstGeom>
        </p:spPr>
        <p:txBody>
          <a:bodyPr>
            <a:noAutofit/>
          </a:bodyPr>
          <a:lstStyle>
            <a:lvl1pPr marL="252000" indent="-252000">
              <a:lnSpc>
                <a:spcPct val="100000"/>
              </a:lnSpc>
              <a:buClr>
                <a:schemeClr val="tx1"/>
              </a:buClr>
              <a:defRPr sz="1100">
                <a:solidFill>
                  <a:schemeClr val="tx1"/>
                </a:solidFill>
                <a:latin typeface="Calibri Light" panose="020F0302020204030204" pitchFamily="34" charset="0"/>
              </a:defRPr>
            </a:lvl1pPr>
            <a:lvl2pPr marL="504000">
              <a:lnSpc>
                <a:spcPct val="100000"/>
              </a:lnSpc>
              <a:buClr>
                <a:schemeClr val="tx1"/>
              </a:buClr>
              <a:defRPr sz="1000">
                <a:solidFill>
                  <a:schemeClr val="tx1"/>
                </a:solidFill>
                <a:latin typeface="Calibri Light" panose="020F0302020204030204" pitchFamily="34" charset="0"/>
              </a:defRPr>
            </a:lvl2pPr>
            <a:lvl3pPr marL="756000" indent="-252000">
              <a:lnSpc>
                <a:spcPct val="100000"/>
              </a:lnSpc>
              <a:buClr>
                <a:schemeClr val="tx1"/>
              </a:buClr>
              <a:defRPr sz="900">
                <a:solidFill>
                  <a:schemeClr val="tx1"/>
                </a:solidFill>
                <a:latin typeface="Calibri Light" panose="020F0302020204030204" pitchFamily="34" charset="0"/>
              </a:defRPr>
            </a:lvl3pPr>
            <a:lvl4pPr marL="1008000" indent="-252000">
              <a:lnSpc>
                <a:spcPct val="100000"/>
              </a:lnSpc>
              <a:buClr>
                <a:schemeClr val="tx1"/>
              </a:buClr>
              <a:defRPr sz="800">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31" name="Content Placeholder 2">
            <a:extLst>
              <a:ext uri="{FF2B5EF4-FFF2-40B4-BE49-F238E27FC236}">
                <a16:creationId xmlns:a16="http://schemas.microsoft.com/office/drawing/2014/main" id="{23995F2E-A84D-4F49-8D91-B46AD08EBAA4}"/>
              </a:ext>
            </a:extLst>
          </p:cNvPr>
          <p:cNvSpPr>
            <a:spLocks noGrp="1"/>
          </p:cNvSpPr>
          <p:nvPr>
            <p:ph sz="quarter" idx="23"/>
          </p:nvPr>
        </p:nvSpPr>
        <p:spPr>
          <a:xfrm>
            <a:off x="7102275" y="2589100"/>
            <a:ext cx="1803600" cy="1198800"/>
          </a:xfrm>
          <a:prstGeom prst="rect">
            <a:avLst/>
          </a:prstGeom>
        </p:spPr>
        <p:txBody>
          <a:bodyPr>
            <a:noAutofit/>
          </a:bodyPr>
          <a:lstStyle>
            <a:lvl1pPr marL="252000" indent="-252000">
              <a:lnSpc>
                <a:spcPct val="100000"/>
              </a:lnSpc>
              <a:buClr>
                <a:schemeClr val="tx1"/>
              </a:buClr>
              <a:defRPr sz="1100">
                <a:solidFill>
                  <a:schemeClr val="tx1"/>
                </a:solidFill>
                <a:latin typeface="Calibri Light" panose="020F0302020204030204" pitchFamily="34" charset="0"/>
              </a:defRPr>
            </a:lvl1pPr>
            <a:lvl2pPr marL="504000">
              <a:lnSpc>
                <a:spcPct val="100000"/>
              </a:lnSpc>
              <a:buClr>
                <a:schemeClr val="tx1"/>
              </a:buClr>
              <a:defRPr sz="1000">
                <a:solidFill>
                  <a:schemeClr val="tx1"/>
                </a:solidFill>
                <a:latin typeface="Calibri Light" panose="020F0302020204030204" pitchFamily="34" charset="0"/>
              </a:defRPr>
            </a:lvl2pPr>
            <a:lvl3pPr marL="756000" indent="-252000">
              <a:lnSpc>
                <a:spcPct val="100000"/>
              </a:lnSpc>
              <a:buClr>
                <a:schemeClr val="tx1"/>
              </a:buClr>
              <a:defRPr sz="900">
                <a:solidFill>
                  <a:schemeClr val="tx1"/>
                </a:solidFill>
                <a:latin typeface="Calibri Light" panose="020F0302020204030204" pitchFamily="34" charset="0"/>
              </a:defRPr>
            </a:lvl3pPr>
            <a:lvl4pPr marL="1008000" indent="-252000">
              <a:lnSpc>
                <a:spcPct val="100000"/>
              </a:lnSpc>
              <a:buClr>
                <a:schemeClr val="tx1"/>
              </a:buClr>
              <a:defRPr sz="800">
                <a:solidFill>
                  <a:schemeClr val="tx1"/>
                </a:solidFill>
                <a:latin typeface="Calibri Light" panose="020F0302020204030204"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1" name="Footer Placeholder 3">
            <a:extLst>
              <a:ext uri="{FF2B5EF4-FFF2-40B4-BE49-F238E27FC236}">
                <a16:creationId xmlns:a16="http://schemas.microsoft.com/office/drawing/2014/main" id="{9C83A76A-71B0-47A1-9DB0-1F175B9BE899}"/>
              </a:ext>
            </a:extLst>
          </p:cNvPr>
          <p:cNvSpPr>
            <a:spLocks noGrp="1"/>
          </p:cNvSpPr>
          <p:nvPr>
            <p:ph type="ftr" sz="quarter" idx="24"/>
          </p:nvPr>
        </p:nvSpPr>
        <p:spPr/>
        <p:txBody>
          <a:bodyPr/>
          <a:lstStyle>
            <a:lvl1pPr>
              <a:defRPr/>
            </a:lvl1pPr>
          </a:lstStyle>
          <a:p>
            <a:pPr>
              <a:defRPr/>
            </a:pPr>
            <a:r>
              <a:rPr lang="en-US"/>
              <a:t>© 2018 Persistent Systems – Confidential</a:t>
            </a:r>
          </a:p>
        </p:txBody>
      </p:sp>
      <p:sp>
        <p:nvSpPr>
          <p:cNvPr id="12" name="Slide Number Placeholder 5">
            <a:extLst>
              <a:ext uri="{FF2B5EF4-FFF2-40B4-BE49-F238E27FC236}">
                <a16:creationId xmlns:a16="http://schemas.microsoft.com/office/drawing/2014/main" id="{249AE045-5198-45C1-A4EA-E421736CDC26}"/>
              </a:ext>
            </a:extLst>
          </p:cNvPr>
          <p:cNvSpPr>
            <a:spLocks noGrp="1"/>
          </p:cNvSpPr>
          <p:nvPr>
            <p:ph type="sldNum" sz="quarter" idx="25"/>
          </p:nvPr>
        </p:nvSpPr>
        <p:spPr/>
        <p:txBody>
          <a:bodyPr/>
          <a:lstStyle>
            <a:lvl1pPr>
              <a:defRPr/>
            </a:lvl1pPr>
          </a:lstStyle>
          <a:p>
            <a:pPr>
              <a:defRPr/>
            </a:pPr>
            <a:fld id="{27E25E94-0661-44BF-901C-9F5007FB399A}" type="slidenum">
              <a:rPr lang="en-US"/>
              <a:pPr>
                <a:defRPr/>
              </a:pPr>
              <a:t>‹#›</a:t>
            </a:fld>
            <a:endParaRPr lang="en-US" dirty="0"/>
          </a:p>
        </p:txBody>
      </p:sp>
    </p:spTree>
    <p:extLst>
      <p:ext uri="{BB962C8B-B14F-4D97-AF65-F5344CB8AC3E}">
        <p14:creationId xmlns:p14="http://schemas.microsoft.com/office/powerpoint/2010/main" val="2606164092"/>
      </p:ext>
    </p:extLst>
  </p:cSld>
  <p:clrMapOvr>
    <a:masterClrMapping/>
  </p:clrMapOvr>
  <p:hf hdr="0" dt="0"/>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Blue Title Slide_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D401A8-1AC9-4585-BD04-F6822834F739}"/>
              </a:ext>
            </a:extLst>
          </p:cNvPr>
          <p:cNvSpPr/>
          <p:nvPr userDrawn="1"/>
        </p:nvSpPr>
        <p:spPr>
          <a:xfrm>
            <a:off x="0" y="2111375"/>
            <a:ext cx="9144000" cy="2722563"/>
          </a:xfrm>
          <a:prstGeom prst="rect">
            <a:avLst/>
          </a:prstGeom>
          <a:solidFill>
            <a:srgbClr val="006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9" descr="PNG logo for PPT_small size">
            <a:extLst>
              <a:ext uri="{FF2B5EF4-FFF2-40B4-BE49-F238E27FC236}">
                <a16:creationId xmlns:a16="http://schemas.microsoft.com/office/drawing/2014/main" id="{A7EC4160-0033-476A-AE03-02D032C64B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F30618B6-79EE-419B-963D-8933A751EA7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3267" r="-33267" b="15804"/>
          <a:stretch>
            <a:fillRect/>
          </a:stretch>
        </p:blipFill>
        <p:spPr bwMode="auto">
          <a:xfrm>
            <a:off x="-404813" y="2232025"/>
            <a:ext cx="4314826"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a:spLocks noGrp="1"/>
          </p:cNvSpPr>
          <p:nvPr>
            <p:ph type="ctrTitle"/>
          </p:nvPr>
        </p:nvSpPr>
        <p:spPr>
          <a:xfrm>
            <a:off x="3756091" y="2399966"/>
            <a:ext cx="5086800" cy="1105200"/>
          </a:xfrm>
          <a:prstGeom prst="rect">
            <a:avLst/>
          </a:prstGeom>
        </p:spPr>
        <p:txBody>
          <a:bodyPr>
            <a:noAutofit/>
          </a:bodyPr>
          <a:lstStyle>
            <a:lvl1pPr>
              <a:defRPr sz="3200" b="1">
                <a:solidFill>
                  <a:schemeClr val="bg1"/>
                </a:solidFill>
                <a:latin typeface="+mn-lt"/>
              </a:defRPr>
            </a:lvl1pPr>
          </a:lstStyle>
          <a:p>
            <a:r>
              <a:rPr lang="en-US"/>
              <a:t>Click to edit Master title style</a:t>
            </a:r>
          </a:p>
        </p:txBody>
      </p:sp>
      <p:sp>
        <p:nvSpPr>
          <p:cNvPr id="26" name="Text Placeholder 13"/>
          <p:cNvSpPr>
            <a:spLocks noGrp="1"/>
          </p:cNvSpPr>
          <p:nvPr>
            <p:ph type="body" sz="quarter" idx="10"/>
          </p:nvPr>
        </p:nvSpPr>
        <p:spPr>
          <a:xfrm>
            <a:off x="3756091" y="3892587"/>
            <a:ext cx="5086800"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defRPr>
            </a:lvl1pPr>
          </a:lstStyle>
          <a:p>
            <a:pPr lvl="0"/>
            <a:r>
              <a:rPr lang="en-US"/>
              <a:t>Edit Master text styles</a:t>
            </a:r>
          </a:p>
        </p:txBody>
      </p:sp>
      <p:sp>
        <p:nvSpPr>
          <p:cNvPr id="28" name="Text Placeholder 13"/>
          <p:cNvSpPr>
            <a:spLocks noGrp="1"/>
          </p:cNvSpPr>
          <p:nvPr>
            <p:ph type="body" sz="quarter" idx="11"/>
          </p:nvPr>
        </p:nvSpPr>
        <p:spPr>
          <a:xfrm>
            <a:off x="3756091" y="4218080"/>
            <a:ext cx="5086800"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defRPr>
            </a:lvl1pPr>
          </a:lstStyle>
          <a:p>
            <a:pPr lvl="0"/>
            <a:r>
              <a:rPr lang="en-US"/>
              <a:t>Edit Master text styles</a:t>
            </a:r>
          </a:p>
        </p:txBody>
      </p:sp>
      <p:sp>
        <p:nvSpPr>
          <p:cNvPr id="17" name="Subtitle 2"/>
          <p:cNvSpPr>
            <a:spLocks noGrp="1"/>
          </p:cNvSpPr>
          <p:nvPr>
            <p:ph type="subTitle" idx="1"/>
          </p:nvPr>
        </p:nvSpPr>
        <p:spPr>
          <a:xfrm>
            <a:off x="3756091" y="3511531"/>
            <a:ext cx="5086800" cy="374400"/>
          </a:xfrm>
          <a:prstGeom prst="rect">
            <a:avLst/>
          </a:prstGeom>
        </p:spPr>
        <p:txBody>
          <a:bodyPr>
            <a:noAutofit/>
          </a:bodyPr>
          <a:lstStyle>
            <a:lvl1pPr marL="0" indent="0">
              <a:buNone/>
              <a:defRPr sz="2000" b="0">
                <a:solidFill>
                  <a:schemeClr val="bg1"/>
                </a:solidFill>
              </a:defRPr>
            </a:lvl1pPr>
          </a:lstStyle>
          <a:p>
            <a:r>
              <a:rPr lang="en-US"/>
              <a:t>Click to edit Master subtitle style</a:t>
            </a:r>
          </a:p>
        </p:txBody>
      </p:sp>
    </p:spTree>
    <p:extLst>
      <p:ext uri="{BB962C8B-B14F-4D97-AF65-F5344CB8AC3E}">
        <p14:creationId xmlns:p14="http://schemas.microsoft.com/office/powerpoint/2010/main" val="756342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Blue Section Slide">
    <p:spTree>
      <p:nvGrpSpPr>
        <p:cNvPr id="1" name=""/>
        <p:cNvGrpSpPr/>
        <p:nvPr/>
      </p:nvGrpSpPr>
      <p:grpSpPr>
        <a:xfrm>
          <a:off x="0" y="0"/>
          <a:ext cx="0" cy="0"/>
          <a:chOff x="0" y="0"/>
          <a:chExt cx="0" cy="0"/>
        </a:xfrm>
      </p:grpSpPr>
      <p:pic>
        <p:nvPicPr>
          <p:cNvPr id="4" name="Picture 19" descr="PNG logo for PPT_small size">
            <a:extLst>
              <a:ext uri="{FF2B5EF4-FFF2-40B4-BE49-F238E27FC236}">
                <a16:creationId xmlns:a16="http://schemas.microsoft.com/office/drawing/2014/main" id="{C833BD23-03BA-478F-9E0F-19BBC9B0D3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968"/>
          <a:stretch>
            <a:fillRect/>
          </a:stretch>
        </p:blipFill>
        <p:spPr bwMode="auto">
          <a:xfrm>
            <a:off x="25400" y="4772025"/>
            <a:ext cx="4000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217AFA7-2A99-4E14-A032-C1B0C128B9BB}"/>
              </a:ext>
            </a:extLst>
          </p:cNvPr>
          <p:cNvSpPr/>
          <p:nvPr userDrawn="1"/>
        </p:nvSpPr>
        <p:spPr>
          <a:xfrm>
            <a:off x="0" y="0"/>
            <a:ext cx="9144000" cy="5143500"/>
          </a:xfrm>
          <a:prstGeom prst="rect">
            <a:avLst/>
          </a:prstGeom>
          <a:solidFill>
            <a:srgbClr val="006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8">
            <a:extLst>
              <a:ext uri="{FF2B5EF4-FFF2-40B4-BE49-F238E27FC236}">
                <a16:creationId xmlns:a16="http://schemas.microsoft.com/office/drawing/2014/main" id="{97F77E90-1212-4BB6-B574-BDFACF5627C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49086" b="17136"/>
          <a:stretch>
            <a:fillRect/>
          </a:stretch>
        </p:blipFill>
        <p:spPr bwMode="auto">
          <a:xfrm>
            <a:off x="0" y="0"/>
            <a:ext cx="26590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a:spLocks noGrp="1"/>
          </p:cNvSpPr>
          <p:nvPr>
            <p:ph type="body" sz="quarter" idx="10"/>
          </p:nvPr>
        </p:nvSpPr>
        <p:spPr>
          <a:xfrm>
            <a:off x="3743324" y="237237"/>
            <a:ext cx="5086800" cy="2338957"/>
          </a:xfrm>
          <a:prstGeom prst="rect">
            <a:avLst/>
          </a:prstGeom>
        </p:spPr>
        <p:txBody>
          <a:bodyPr anchor="b"/>
          <a:lstStyle>
            <a:lvl1pPr marL="0" indent="0">
              <a:buNone/>
              <a:defRPr sz="3200" b="1">
                <a:solidFill>
                  <a:schemeClr val="bg1"/>
                </a:solidFill>
                <a:latin typeface="+mn-lt"/>
              </a:defRPr>
            </a:lvl1pPr>
          </a:lstStyle>
          <a:p>
            <a:pPr lvl="0"/>
            <a:r>
              <a:rPr lang="en-US"/>
              <a:t>Edit Master text styles</a:t>
            </a:r>
          </a:p>
        </p:txBody>
      </p:sp>
      <p:sp>
        <p:nvSpPr>
          <p:cNvPr id="11" name="Text Placeholder 6"/>
          <p:cNvSpPr>
            <a:spLocks noGrp="1"/>
          </p:cNvSpPr>
          <p:nvPr>
            <p:ph type="body" sz="quarter" idx="11"/>
          </p:nvPr>
        </p:nvSpPr>
        <p:spPr>
          <a:xfrm>
            <a:off x="3743324" y="2656683"/>
            <a:ext cx="5086800" cy="2249580"/>
          </a:xfrm>
          <a:prstGeom prst="rect">
            <a:avLst/>
          </a:prstGeom>
        </p:spPr>
        <p:txBody>
          <a:bodyPr/>
          <a:lstStyle>
            <a:lvl1pPr marL="0" indent="0">
              <a:buNone/>
              <a:defRPr sz="2000">
                <a:solidFill>
                  <a:schemeClr val="bg1"/>
                </a:solidFill>
              </a:defRPr>
            </a:lvl1pPr>
          </a:lstStyle>
          <a:p>
            <a:pPr lvl="0"/>
            <a:r>
              <a:rPr lang="en-US"/>
              <a:t>Edit Master text styles</a:t>
            </a:r>
          </a:p>
        </p:txBody>
      </p:sp>
    </p:spTree>
    <p:extLst>
      <p:ext uri="{BB962C8B-B14F-4D97-AF65-F5344CB8AC3E}">
        <p14:creationId xmlns:p14="http://schemas.microsoft.com/office/powerpoint/2010/main" val="26596966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Blue Thank You Or Contact Us Slide_Half">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8E5F79-E22A-4CAC-AEA7-6F6994B3B99D}"/>
              </a:ext>
            </a:extLst>
          </p:cNvPr>
          <p:cNvSpPr/>
          <p:nvPr userDrawn="1"/>
        </p:nvSpPr>
        <p:spPr>
          <a:xfrm>
            <a:off x="0" y="2111375"/>
            <a:ext cx="9144000" cy="2722563"/>
          </a:xfrm>
          <a:prstGeom prst="rect">
            <a:avLst/>
          </a:prstGeom>
          <a:solidFill>
            <a:srgbClr val="006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8" name="Picture 7">
            <a:extLst>
              <a:ext uri="{FF2B5EF4-FFF2-40B4-BE49-F238E27FC236}">
                <a16:creationId xmlns:a16="http://schemas.microsoft.com/office/drawing/2014/main" id="{242A8EC7-AA3E-4600-8FB4-2AC5FF9E21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3267" r="-33267" b="15804"/>
          <a:stretch>
            <a:fillRect/>
          </a:stretch>
        </p:blipFill>
        <p:spPr bwMode="auto">
          <a:xfrm>
            <a:off x="-404813" y="2232025"/>
            <a:ext cx="4314826"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PNG logo for PPT_small size">
            <a:extLst>
              <a:ext uri="{FF2B5EF4-FFF2-40B4-BE49-F238E27FC236}">
                <a16:creationId xmlns:a16="http://schemas.microsoft.com/office/drawing/2014/main" id="{0FC88C84-5BD4-4D09-9E4C-50B25B0B462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2">
            <a:extLst>
              <a:ext uri="{FF2B5EF4-FFF2-40B4-BE49-F238E27FC236}">
                <a16:creationId xmlns:a16="http://schemas.microsoft.com/office/drawing/2014/main" id="{E2E13779-227F-4B6D-94E9-AD90394AA9A0}"/>
              </a:ext>
            </a:extLst>
          </p:cNvPr>
          <p:cNvSpPr>
            <a:spLocks noGrp="1"/>
          </p:cNvSpPr>
          <p:nvPr>
            <p:ph type="body" sz="quarter" idx="10"/>
          </p:nvPr>
        </p:nvSpPr>
        <p:spPr>
          <a:xfrm>
            <a:off x="3756092" y="3143108"/>
            <a:ext cx="5084595" cy="291113"/>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5" name="Text Placeholder 2">
            <a:extLst>
              <a:ext uri="{FF2B5EF4-FFF2-40B4-BE49-F238E27FC236}">
                <a16:creationId xmlns:a16="http://schemas.microsoft.com/office/drawing/2014/main" id="{653E81F0-E1D4-4973-A717-CED4AC4CB781}"/>
              </a:ext>
            </a:extLst>
          </p:cNvPr>
          <p:cNvSpPr>
            <a:spLocks noGrp="1"/>
          </p:cNvSpPr>
          <p:nvPr>
            <p:ph type="body" sz="quarter" idx="13"/>
          </p:nvPr>
        </p:nvSpPr>
        <p:spPr>
          <a:xfrm>
            <a:off x="3756092" y="2845872"/>
            <a:ext cx="5084595" cy="287646"/>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8" name="Title 1"/>
          <p:cNvSpPr>
            <a:spLocks noGrp="1"/>
          </p:cNvSpPr>
          <p:nvPr>
            <p:ph type="ctrTitle"/>
          </p:nvPr>
        </p:nvSpPr>
        <p:spPr>
          <a:xfrm>
            <a:off x="3756092" y="2399966"/>
            <a:ext cx="5085489" cy="436316"/>
          </a:xfrm>
          <a:prstGeom prst="rect">
            <a:avLst/>
          </a:prstGeom>
        </p:spPr>
        <p:txBody>
          <a:bodyPr>
            <a:noAutofit/>
          </a:bodyPr>
          <a:lstStyle>
            <a:lvl1pPr>
              <a:defRPr sz="3200" b="1">
                <a:solidFill>
                  <a:schemeClr val="bg1"/>
                </a:solidFill>
                <a:latin typeface="+mn-lt"/>
              </a:defRPr>
            </a:lvl1pPr>
          </a:lstStyle>
          <a:p>
            <a:r>
              <a:rPr lang="en-US"/>
              <a:t>Click to edit Master title style</a:t>
            </a:r>
          </a:p>
        </p:txBody>
      </p:sp>
      <p:sp>
        <p:nvSpPr>
          <p:cNvPr id="11" name="Text Placeholder 2"/>
          <p:cNvSpPr>
            <a:spLocks noGrp="1"/>
          </p:cNvSpPr>
          <p:nvPr>
            <p:ph type="body" sz="quarter" idx="16"/>
          </p:nvPr>
        </p:nvSpPr>
        <p:spPr>
          <a:xfrm>
            <a:off x="3756092" y="3711640"/>
            <a:ext cx="5084048" cy="830197"/>
          </a:xfrm>
        </p:spPr>
        <p:txBody>
          <a:bodyPr>
            <a:noAutofit/>
          </a:bodyPr>
          <a:lstStyle>
            <a:lvl1pPr marL="0" marR="0" indent="0" algn="l" defTabSz="457200" rtl="0" eaLnBrk="0" fontAlgn="base" latinLnBrk="0" hangingPunct="0">
              <a:lnSpc>
                <a:spcPct val="110000"/>
              </a:lnSpc>
              <a:spcBef>
                <a:spcPts val="0"/>
              </a:spcBef>
              <a:spcAft>
                <a:spcPct val="0"/>
              </a:spcAft>
              <a:buClr>
                <a:srgbClr val="006899"/>
              </a:buClr>
              <a:buSzTx/>
              <a:buFont typeface="Wingdings 2" pitchFamily="18" charset="2"/>
              <a:buNone/>
              <a:tabLst/>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3" name="Text Placeholder 2">
            <a:extLst>
              <a:ext uri="{FF2B5EF4-FFF2-40B4-BE49-F238E27FC236}">
                <a16:creationId xmlns:a16="http://schemas.microsoft.com/office/drawing/2014/main" id="{E2E13779-227F-4B6D-94E9-AD90394AA9A0}"/>
              </a:ext>
            </a:extLst>
          </p:cNvPr>
          <p:cNvSpPr>
            <a:spLocks noGrp="1"/>
          </p:cNvSpPr>
          <p:nvPr>
            <p:ph type="body" sz="quarter" idx="17"/>
          </p:nvPr>
        </p:nvSpPr>
        <p:spPr>
          <a:xfrm>
            <a:off x="3756092" y="3443811"/>
            <a:ext cx="5084595" cy="258239"/>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2729545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ue 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17CAE5-A6D2-40CF-B320-22104A6760A1}"/>
              </a:ext>
            </a:extLst>
          </p:cNvPr>
          <p:cNvSpPr/>
          <p:nvPr userDrawn="1"/>
        </p:nvSpPr>
        <p:spPr>
          <a:xfrm>
            <a:off x="0" y="0"/>
            <a:ext cx="3048000" cy="5143500"/>
          </a:xfrm>
          <a:prstGeom prst="rect">
            <a:avLst/>
          </a:prstGeom>
          <a:solidFill>
            <a:srgbClr val="006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9" descr="PNG logo for PPT_small size">
            <a:extLst>
              <a:ext uri="{FF2B5EF4-FFF2-40B4-BE49-F238E27FC236}">
                <a16:creationId xmlns:a16="http://schemas.microsoft.com/office/drawing/2014/main" id="{73601682-4735-40C0-BDA9-CC4CD822B8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600B50D-7E51-434B-9054-C69EA19DF1E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0951"/>
          <a:stretch>
            <a:fillRect/>
          </a:stretch>
        </p:blipFill>
        <p:spPr bwMode="auto">
          <a:xfrm>
            <a:off x="0" y="528638"/>
            <a:ext cx="275907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 name="Text Placeholder 13">
            <a:extLst>
              <a:ext uri="{FF2B5EF4-FFF2-40B4-BE49-F238E27FC236}">
                <a16:creationId xmlns:a16="http://schemas.microsoft.com/office/drawing/2014/main" id="{5E6291DB-16DC-4C5A-865F-44A590C2C7EB}"/>
              </a:ext>
            </a:extLst>
          </p:cNvPr>
          <p:cNvSpPr>
            <a:spLocks noGrp="1"/>
          </p:cNvSpPr>
          <p:nvPr>
            <p:ph type="body" sz="quarter" idx="10"/>
          </p:nvPr>
        </p:nvSpPr>
        <p:spPr>
          <a:xfrm>
            <a:off x="3253741" y="3002514"/>
            <a:ext cx="5589152"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tx1"/>
                </a:solidFill>
                <a:latin typeface="Calibri Light" panose="020F0302020204030204" pitchFamily="34" charset="0"/>
              </a:defRPr>
            </a:lvl1pPr>
          </a:lstStyle>
          <a:p>
            <a:pPr lvl="0"/>
            <a:r>
              <a:rPr lang="en-US"/>
              <a:t>Edit Master text styles</a:t>
            </a:r>
          </a:p>
        </p:txBody>
      </p:sp>
      <p:sp>
        <p:nvSpPr>
          <p:cNvPr id="262" name="Text Placeholder 13">
            <a:extLst>
              <a:ext uri="{FF2B5EF4-FFF2-40B4-BE49-F238E27FC236}">
                <a16:creationId xmlns:a16="http://schemas.microsoft.com/office/drawing/2014/main" id="{E726F8DA-348A-475A-87E1-F8861CB48070}"/>
              </a:ext>
            </a:extLst>
          </p:cNvPr>
          <p:cNvSpPr>
            <a:spLocks noGrp="1"/>
          </p:cNvSpPr>
          <p:nvPr>
            <p:ph type="body" sz="quarter" idx="11"/>
          </p:nvPr>
        </p:nvSpPr>
        <p:spPr>
          <a:xfrm>
            <a:off x="3253741" y="3355152"/>
            <a:ext cx="5589152"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tx1"/>
                </a:solidFill>
                <a:latin typeface="Calibri Light" panose="020F0302020204030204" pitchFamily="34" charset="0"/>
              </a:defRPr>
            </a:lvl1pPr>
          </a:lstStyle>
          <a:p>
            <a:pPr lvl="0"/>
            <a:r>
              <a:rPr lang="en-US"/>
              <a:t>Edit Master text styles</a:t>
            </a:r>
          </a:p>
        </p:txBody>
      </p:sp>
      <p:sp>
        <p:nvSpPr>
          <p:cNvPr id="11" name="Text Placeholder 2">
            <a:extLst>
              <a:ext uri="{FF2B5EF4-FFF2-40B4-BE49-F238E27FC236}">
                <a16:creationId xmlns:a16="http://schemas.microsoft.com/office/drawing/2014/main" id="{487FA38E-9DB3-4863-BD79-CE3975C8207F}"/>
              </a:ext>
            </a:extLst>
          </p:cNvPr>
          <p:cNvSpPr>
            <a:spLocks noGrp="1"/>
          </p:cNvSpPr>
          <p:nvPr>
            <p:ph type="body" sz="quarter" idx="12"/>
          </p:nvPr>
        </p:nvSpPr>
        <p:spPr>
          <a:xfrm>
            <a:off x="3252917" y="1472836"/>
            <a:ext cx="5590800" cy="1105200"/>
          </a:xfrm>
        </p:spPr>
        <p:txBody>
          <a:bodyPr anchor="b">
            <a:noAutofit/>
          </a:bodyPr>
          <a:lstStyle>
            <a:lvl1pPr>
              <a:defRPr sz="3200" b="1">
                <a:latin typeface="Calibri Light" panose="020F0302020204030204" pitchFamily="34" charset="0"/>
              </a:defRPr>
            </a:lvl1pPr>
          </a:lstStyle>
          <a:p>
            <a:pPr lvl="0"/>
            <a:r>
              <a:rPr lang="en-US"/>
              <a:t>Edit Master text styles</a:t>
            </a:r>
          </a:p>
        </p:txBody>
      </p:sp>
      <p:sp>
        <p:nvSpPr>
          <p:cNvPr id="13" name="Text Placeholder 2">
            <a:extLst>
              <a:ext uri="{FF2B5EF4-FFF2-40B4-BE49-F238E27FC236}">
                <a16:creationId xmlns:a16="http://schemas.microsoft.com/office/drawing/2014/main" id="{E59F1A0F-E95A-4788-8D6E-5D08CD0EFCD6}"/>
              </a:ext>
            </a:extLst>
          </p:cNvPr>
          <p:cNvSpPr>
            <a:spLocks noGrp="1"/>
          </p:cNvSpPr>
          <p:nvPr>
            <p:ph type="body" sz="quarter" idx="13"/>
          </p:nvPr>
        </p:nvSpPr>
        <p:spPr>
          <a:xfrm>
            <a:off x="3252917" y="2603075"/>
            <a:ext cx="5590800" cy="374400"/>
          </a:xfrm>
        </p:spPr>
        <p:txBody>
          <a:bodyPr>
            <a:noAutofit/>
          </a:bodyPr>
          <a:lstStyle>
            <a:lvl1pPr>
              <a:defRPr sz="2000" b="0">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30481573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Orange 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747723-43A7-4FC5-9F16-31654BE46A90}"/>
              </a:ext>
            </a:extLst>
          </p:cNvPr>
          <p:cNvSpPr/>
          <p:nvPr userDrawn="1"/>
        </p:nvSpPr>
        <p:spPr>
          <a:xfrm>
            <a:off x="0" y="0"/>
            <a:ext cx="3048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9" descr="PNG logo for PPT_small size">
            <a:extLst>
              <a:ext uri="{FF2B5EF4-FFF2-40B4-BE49-F238E27FC236}">
                <a16:creationId xmlns:a16="http://schemas.microsoft.com/office/drawing/2014/main" id="{35C014AA-57F5-4A04-9A89-768D989C729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268448D1-0451-4FF8-95AB-1DA1371E5E1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0951"/>
          <a:stretch>
            <a:fillRect/>
          </a:stretch>
        </p:blipFill>
        <p:spPr bwMode="auto">
          <a:xfrm>
            <a:off x="0" y="528638"/>
            <a:ext cx="275907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3">
            <a:extLst>
              <a:ext uri="{FF2B5EF4-FFF2-40B4-BE49-F238E27FC236}">
                <a16:creationId xmlns:a16="http://schemas.microsoft.com/office/drawing/2014/main" id="{F0C524D1-4107-4CDD-A3DA-42F4CAC6E092}"/>
              </a:ext>
            </a:extLst>
          </p:cNvPr>
          <p:cNvSpPr>
            <a:spLocks noGrp="1"/>
          </p:cNvSpPr>
          <p:nvPr>
            <p:ph type="body" sz="quarter" idx="10"/>
          </p:nvPr>
        </p:nvSpPr>
        <p:spPr>
          <a:xfrm>
            <a:off x="3253741" y="3002514"/>
            <a:ext cx="5589152"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tx1"/>
                </a:solidFill>
                <a:latin typeface="Calibri Light" panose="020F0302020204030204" pitchFamily="34" charset="0"/>
              </a:defRPr>
            </a:lvl1pPr>
          </a:lstStyle>
          <a:p>
            <a:pPr lvl="0"/>
            <a:r>
              <a:rPr lang="en-US"/>
              <a:t>Edit Master text styles</a:t>
            </a:r>
          </a:p>
        </p:txBody>
      </p:sp>
      <p:sp>
        <p:nvSpPr>
          <p:cNvPr id="10" name="Text Placeholder 13">
            <a:extLst>
              <a:ext uri="{FF2B5EF4-FFF2-40B4-BE49-F238E27FC236}">
                <a16:creationId xmlns:a16="http://schemas.microsoft.com/office/drawing/2014/main" id="{25287569-D213-4EC7-B0E2-FD703804F257}"/>
              </a:ext>
            </a:extLst>
          </p:cNvPr>
          <p:cNvSpPr>
            <a:spLocks noGrp="1"/>
          </p:cNvSpPr>
          <p:nvPr>
            <p:ph type="body" sz="quarter" idx="11"/>
          </p:nvPr>
        </p:nvSpPr>
        <p:spPr>
          <a:xfrm>
            <a:off x="3253741" y="3355152"/>
            <a:ext cx="5589152"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tx1"/>
                </a:solidFill>
                <a:latin typeface="Calibri Light" panose="020F0302020204030204" pitchFamily="34" charset="0"/>
              </a:defRPr>
            </a:lvl1pPr>
          </a:lstStyle>
          <a:p>
            <a:pPr lvl="0"/>
            <a:r>
              <a:rPr lang="en-US"/>
              <a:t>Edit Master text styles</a:t>
            </a:r>
          </a:p>
        </p:txBody>
      </p:sp>
      <p:sp>
        <p:nvSpPr>
          <p:cNvPr id="12" name="Text Placeholder 2">
            <a:extLst>
              <a:ext uri="{FF2B5EF4-FFF2-40B4-BE49-F238E27FC236}">
                <a16:creationId xmlns:a16="http://schemas.microsoft.com/office/drawing/2014/main" id="{B5C4D5A0-4386-4A66-9B09-F9E58F174545}"/>
              </a:ext>
            </a:extLst>
          </p:cNvPr>
          <p:cNvSpPr>
            <a:spLocks noGrp="1"/>
          </p:cNvSpPr>
          <p:nvPr>
            <p:ph type="body" sz="quarter" idx="12"/>
          </p:nvPr>
        </p:nvSpPr>
        <p:spPr>
          <a:xfrm>
            <a:off x="3252917" y="1472836"/>
            <a:ext cx="5590800" cy="1105200"/>
          </a:xfrm>
        </p:spPr>
        <p:txBody>
          <a:bodyPr anchor="b">
            <a:noAutofit/>
          </a:bodyPr>
          <a:lstStyle>
            <a:lvl1pPr>
              <a:defRPr sz="3200" b="1">
                <a:latin typeface="Calibri Light" panose="020F0302020204030204" pitchFamily="34" charset="0"/>
              </a:defRPr>
            </a:lvl1pPr>
          </a:lstStyle>
          <a:p>
            <a:pPr lvl="0"/>
            <a:r>
              <a:rPr lang="en-US"/>
              <a:t>Edit Master text styles</a:t>
            </a:r>
          </a:p>
        </p:txBody>
      </p:sp>
      <p:sp>
        <p:nvSpPr>
          <p:cNvPr id="13" name="Text Placeholder 2">
            <a:extLst>
              <a:ext uri="{FF2B5EF4-FFF2-40B4-BE49-F238E27FC236}">
                <a16:creationId xmlns:a16="http://schemas.microsoft.com/office/drawing/2014/main" id="{FD9B8353-F47A-42A8-B513-00FBC1BEF1DB}"/>
              </a:ext>
            </a:extLst>
          </p:cNvPr>
          <p:cNvSpPr>
            <a:spLocks noGrp="1"/>
          </p:cNvSpPr>
          <p:nvPr>
            <p:ph type="body" sz="quarter" idx="13"/>
          </p:nvPr>
        </p:nvSpPr>
        <p:spPr>
          <a:xfrm>
            <a:off x="3252917" y="2603075"/>
            <a:ext cx="5590800" cy="374400"/>
          </a:xfrm>
        </p:spPr>
        <p:txBody>
          <a:bodyPr>
            <a:noAutofit/>
          </a:bodyPr>
          <a:lstStyle>
            <a:lvl1pPr>
              <a:defRPr sz="2000" b="0">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1872776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en Title Slide_3/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E27B87-2D49-4B22-B0F0-BDA843D2A17E}"/>
              </a:ext>
            </a:extLst>
          </p:cNvPr>
          <p:cNvSpPr/>
          <p:nvPr userDrawn="1"/>
        </p:nvSpPr>
        <p:spPr>
          <a:xfrm>
            <a:off x="0" y="1138238"/>
            <a:ext cx="9144000" cy="4005262"/>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9" descr="PNG logo for PPT_small size">
            <a:extLst>
              <a:ext uri="{FF2B5EF4-FFF2-40B4-BE49-F238E27FC236}">
                <a16:creationId xmlns:a16="http://schemas.microsoft.com/office/drawing/2014/main" id="{F9FA2663-961C-40AD-8A8C-4D8224C26C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5">
            <a:extLst>
              <a:ext uri="{FF2B5EF4-FFF2-40B4-BE49-F238E27FC236}">
                <a16:creationId xmlns:a16="http://schemas.microsoft.com/office/drawing/2014/main" id="{C462B8E4-C46A-4FA0-95F6-3B49A45DA7F6}"/>
              </a:ext>
            </a:extLst>
          </p:cNvPr>
          <p:cNvSpPr>
            <a:spLocks noEditPoints="1"/>
          </p:cNvSpPr>
          <p:nvPr userDrawn="1"/>
        </p:nvSpPr>
        <p:spPr bwMode="auto">
          <a:xfrm>
            <a:off x="309563" y="1635125"/>
            <a:ext cx="2536825" cy="3011488"/>
          </a:xfrm>
          <a:custGeom>
            <a:avLst/>
            <a:gdLst>
              <a:gd name="T0" fmla="*/ 643 w 1749"/>
              <a:gd name="T1" fmla="*/ 128 h 2078"/>
              <a:gd name="T2" fmla="*/ 1015 w 1749"/>
              <a:gd name="T3" fmla="*/ 63 h 2078"/>
              <a:gd name="T4" fmla="*/ 865 w 1749"/>
              <a:gd name="T5" fmla="*/ 278 h 2078"/>
              <a:gd name="T6" fmla="*/ 230 w 1749"/>
              <a:gd name="T7" fmla="*/ 328 h 2078"/>
              <a:gd name="T8" fmla="*/ 1154 w 1749"/>
              <a:gd name="T9" fmla="*/ 95 h 2078"/>
              <a:gd name="T10" fmla="*/ 334 w 1749"/>
              <a:gd name="T11" fmla="*/ 268 h 2078"/>
              <a:gd name="T12" fmla="*/ 276 w 1749"/>
              <a:gd name="T13" fmla="*/ 475 h 2078"/>
              <a:gd name="T14" fmla="*/ 1434 w 1749"/>
              <a:gd name="T15" fmla="*/ 475 h 2078"/>
              <a:gd name="T16" fmla="*/ 668 w 1749"/>
              <a:gd name="T17" fmla="*/ 155 h 2078"/>
              <a:gd name="T18" fmla="*/ 916 w 1749"/>
              <a:gd name="T19" fmla="*/ 579 h 2078"/>
              <a:gd name="T20" fmla="*/ 586 w 1749"/>
              <a:gd name="T21" fmla="*/ 379 h 2078"/>
              <a:gd name="T22" fmla="*/ 1573 w 1749"/>
              <a:gd name="T23" fmla="*/ 597 h 2078"/>
              <a:gd name="T24" fmla="*/ 1146 w 1749"/>
              <a:gd name="T25" fmla="*/ 619 h 2078"/>
              <a:gd name="T26" fmla="*/ 225 w 1749"/>
              <a:gd name="T27" fmla="*/ 565 h 2078"/>
              <a:gd name="T28" fmla="*/ 347 w 1749"/>
              <a:gd name="T29" fmla="*/ 575 h 2078"/>
              <a:gd name="T30" fmla="*/ 1604 w 1749"/>
              <a:gd name="T31" fmla="*/ 607 h 2078"/>
              <a:gd name="T32" fmla="*/ 754 w 1749"/>
              <a:gd name="T33" fmla="*/ 654 h 2078"/>
              <a:gd name="T34" fmla="*/ 73 w 1749"/>
              <a:gd name="T35" fmla="*/ 710 h 2078"/>
              <a:gd name="T36" fmla="*/ 530 w 1749"/>
              <a:gd name="T37" fmla="*/ 730 h 2078"/>
              <a:gd name="T38" fmla="*/ 1116 w 1749"/>
              <a:gd name="T39" fmla="*/ 656 h 2078"/>
              <a:gd name="T40" fmla="*/ 542 w 1749"/>
              <a:gd name="T41" fmla="*/ 750 h 2078"/>
              <a:gd name="T42" fmla="*/ 1022 w 1749"/>
              <a:gd name="T43" fmla="*/ 679 h 2078"/>
              <a:gd name="T44" fmla="*/ 1240 w 1749"/>
              <a:gd name="T45" fmla="*/ 777 h 2078"/>
              <a:gd name="T46" fmla="*/ 1097 w 1749"/>
              <a:gd name="T47" fmla="*/ 782 h 2078"/>
              <a:gd name="T48" fmla="*/ 1653 w 1749"/>
              <a:gd name="T49" fmla="*/ 682 h 2078"/>
              <a:gd name="T50" fmla="*/ 51 w 1749"/>
              <a:gd name="T51" fmla="*/ 851 h 2078"/>
              <a:gd name="T52" fmla="*/ 1199 w 1749"/>
              <a:gd name="T53" fmla="*/ 803 h 2078"/>
              <a:gd name="T54" fmla="*/ 522 w 1749"/>
              <a:gd name="T55" fmla="*/ 762 h 2078"/>
              <a:gd name="T56" fmla="*/ 656 w 1749"/>
              <a:gd name="T57" fmla="*/ 880 h 2078"/>
              <a:gd name="T58" fmla="*/ 1062 w 1749"/>
              <a:gd name="T59" fmla="*/ 964 h 2078"/>
              <a:gd name="T60" fmla="*/ 197 w 1749"/>
              <a:gd name="T61" fmla="*/ 890 h 2078"/>
              <a:gd name="T62" fmla="*/ 1070 w 1749"/>
              <a:gd name="T63" fmla="*/ 986 h 2078"/>
              <a:gd name="T64" fmla="*/ 690 w 1749"/>
              <a:gd name="T65" fmla="*/ 983 h 2078"/>
              <a:gd name="T66" fmla="*/ 887 w 1749"/>
              <a:gd name="T67" fmla="*/ 1045 h 2078"/>
              <a:gd name="T68" fmla="*/ 775 w 1749"/>
              <a:gd name="T69" fmla="*/ 1050 h 2078"/>
              <a:gd name="T70" fmla="*/ 1099 w 1749"/>
              <a:gd name="T71" fmla="*/ 1129 h 2078"/>
              <a:gd name="T72" fmla="*/ 1406 w 1749"/>
              <a:gd name="T73" fmla="*/ 1125 h 2078"/>
              <a:gd name="T74" fmla="*/ 494 w 1749"/>
              <a:gd name="T75" fmla="*/ 940 h 2078"/>
              <a:gd name="T76" fmla="*/ 366 w 1749"/>
              <a:gd name="T77" fmla="*/ 1140 h 2078"/>
              <a:gd name="T78" fmla="*/ 948 w 1749"/>
              <a:gd name="T79" fmla="*/ 1193 h 2078"/>
              <a:gd name="T80" fmla="*/ 143 w 1749"/>
              <a:gd name="T81" fmla="*/ 1114 h 2078"/>
              <a:gd name="T82" fmla="*/ 1398 w 1749"/>
              <a:gd name="T83" fmla="*/ 1146 h 2078"/>
              <a:gd name="T84" fmla="*/ 824 w 1749"/>
              <a:gd name="T85" fmla="*/ 1148 h 2078"/>
              <a:gd name="T86" fmla="*/ 601 w 1749"/>
              <a:gd name="T87" fmla="*/ 1110 h 2078"/>
              <a:gd name="T88" fmla="*/ 299 w 1749"/>
              <a:gd name="T89" fmla="*/ 1207 h 2078"/>
              <a:gd name="T90" fmla="*/ 1408 w 1749"/>
              <a:gd name="T91" fmla="*/ 1199 h 2078"/>
              <a:gd name="T92" fmla="*/ 324 w 1749"/>
              <a:gd name="T93" fmla="*/ 1387 h 2078"/>
              <a:gd name="T94" fmla="*/ 242 w 1749"/>
              <a:gd name="T95" fmla="*/ 1476 h 2078"/>
              <a:gd name="T96" fmla="*/ 1165 w 1749"/>
              <a:gd name="T97" fmla="*/ 1535 h 2078"/>
              <a:gd name="T98" fmla="*/ 732 w 1749"/>
              <a:gd name="T99" fmla="*/ 1225 h 2078"/>
              <a:gd name="T100" fmla="*/ 1193 w 1749"/>
              <a:gd name="T101" fmla="*/ 1372 h 2078"/>
              <a:gd name="T102" fmla="*/ 351 w 1749"/>
              <a:gd name="T103" fmla="*/ 1445 h 2078"/>
              <a:gd name="T104" fmla="*/ 815 w 1749"/>
              <a:gd name="T105" fmla="*/ 1537 h 2078"/>
              <a:gd name="T106" fmla="*/ 1086 w 1749"/>
              <a:gd name="T107" fmla="*/ 1679 h 2078"/>
              <a:gd name="T108" fmla="*/ 642 w 1749"/>
              <a:gd name="T109" fmla="*/ 1620 h 2078"/>
              <a:gd name="T110" fmla="*/ 1199 w 1749"/>
              <a:gd name="T111" fmla="*/ 1646 h 2078"/>
              <a:gd name="T112" fmla="*/ 1737 w 1749"/>
              <a:gd name="T113" fmla="*/ 1097 h 2078"/>
              <a:gd name="T114" fmla="*/ 1495 w 1749"/>
              <a:gd name="T115" fmla="*/ 232 h 2078"/>
              <a:gd name="T116" fmla="*/ 707 w 1749"/>
              <a:gd name="T117" fmla="*/ 40 h 2078"/>
              <a:gd name="T118" fmla="*/ 209 w 1749"/>
              <a:gd name="T119" fmla="*/ 345 h 2078"/>
              <a:gd name="T120" fmla="*/ 72 w 1749"/>
              <a:gd name="T121" fmla="*/ 1151 h 2078"/>
              <a:gd name="T122" fmla="*/ 545 w 1749"/>
              <a:gd name="T123" fmla="*/ 1646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9" h="2078">
                <a:moveTo>
                  <a:pt x="1086" y="23"/>
                </a:moveTo>
                <a:cubicBezTo>
                  <a:pt x="1090" y="23"/>
                  <a:pt x="1094" y="23"/>
                  <a:pt x="1098" y="24"/>
                </a:cubicBezTo>
                <a:cubicBezTo>
                  <a:pt x="1101" y="25"/>
                  <a:pt x="1104" y="26"/>
                  <a:pt x="1107" y="28"/>
                </a:cubicBezTo>
                <a:cubicBezTo>
                  <a:pt x="1110" y="29"/>
                  <a:pt x="1113" y="31"/>
                  <a:pt x="1115" y="32"/>
                </a:cubicBezTo>
                <a:cubicBezTo>
                  <a:pt x="1120" y="36"/>
                  <a:pt x="1125" y="41"/>
                  <a:pt x="1128" y="47"/>
                </a:cubicBezTo>
                <a:cubicBezTo>
                  <a:pt x="1135" y="58"/>
                  <a:pt x="1137" y="71"/>
                  <a:pt x="1134" y="84"/>
                </a:cubicBezTo>
                <a:cubicBezTo>
                  <a:pt x="1133" y="87"/>
                  <a:pt x="1132" y="90"/>
                  <a:pt x="1130" y="92"/>
                </a:cubicBezTo>
                <a:cubicBezTo>
                  <a:pt x="1126" y="101"/>
                  <a:pt x="1120" y="109"/>
                  <a:pt x="1111" y="114"/>
                </a:cubicBezTo>
                <a:cubicBezTo>
                  <a:pt x="1105" y="118"/>
                  <a:pt x="1098" y="120"/>
                  <a:pt x="1090" y="120"/>
                </a:cubicBezTo>
                <a:cubicBezTo>
                  <a:pt x="1089" y="120"/>
                  <a:pt x="1088" y="121"/>
                  <a:pt x="1086" y="121"/>
                </a:cubicBezTo>
                <a:cubicBezTo>
                  <a:pt x="1082" y="121"/>
                  <a:pt x="1078" y="120"/>
                  <a:pt x="1074" y="119"/>
                </a:cubicBezTo>
                <a:cubicBezTo>
                  <a:pt x="1073" y="119"/>
                  <a:pt x="1072" y="118"/>
                  <a:pt x="1071" y="118"/>
                </a:cubicBezTo>
                <a:cubicBezTo>
                  <a:pt x="1069" y="117"/>
                  <a:pt x="1068" y="117"/>
                  <a:pt x="1066" y="116"/>
                </a:cubicBezTo>
                <a:cubicBezTo>
                  <a:pt x="1065" y="116"/>
                  <a:pt x="1063" y="115"/>
                  <a:pt x="1062" y="114"/>
                </a:cubicBezTo>
                <a:cubicBezTo>
                  <a:pt x="1061" y="113"/>
                  <a:pt x="1060" y="113"/>
                  <a:pt x="1059" y="112"/>
                </a:cubicBezTo>
                <a:cubicBezTo>
                  <a:pt x="1053" y="108"/>
                  <a:pt x="1048" y="103"/>
                  <a:pt x="1044" y="97"/>
                </a:cubicBezTo>
                <a:cubicBezTo>
                  <a:pt x="1038" y="85"/>
                  <a:pt x="1036" y="72"/>
                  <a:pt x="1039" y="60"/>
                </a:cubicBezTo>
                <a:cubicBezTo>
                  <a:pt x="1042" y="47"/>
                  <a:pt x="1050" y="37"/>
                  <a:pt x="1061" y="30"/>
                </a:cubicBezTo>
                <a:cubicBezTo>
                  <a:pt x="1069" y="25"/>
                  <a:pt x="1077" y="23"/>
                  <a:pt x="1086" y="23"/>
                </a:cubicBezTo>
                <a:moveTo>
                  <a:pt x="647" y="128"/>
                </a:moveTo>
                <a:cubicBezTo>
                  <a:pt x="643" y="128"/>
                  <a:pt x="643" y="128"/>
                  <a:pt x="643" y="128"/>
                </a:cubicBezTo>
                <a:cubicBezTo>
                  <a:pt x="630" y="128"/>
                  <a:pt x="617" y="123"/>
                  <a:pt x="608" y="114"/>
                </a:cubicBezTo>
                <a:cubicBezTo>
                  <a:pt x="600" y="106"/>
                  <a:pt x="595" y="96"/>
                  <a:pt x="594" y="85"/>
                </a:cubicBezTo>
                <a:cubicBezTo>
                  <a:pt x="594" y="85"/>
                  <a:pt x="594" y="85"/>
                  <a:pt x="594" y="85"/>
                </a:cubicBezTo>
                <a:cubicBezTo>
                  <a:pt x="594" y="80"/>
                  <a:pt x="594" y="80"/>
                  <a:pt x="594" y="80"/>
                </a:cubicBezTo>
                <a:cubicBezTo>
                  <a:pt x="594" y="67"/>
                  <a:pt x="599" y="54"/>
                  <a:pt x="608" y="45"/>
                </a:cubicBezTo>
                <a:cubicBezTo>
                  <a:pt x="617" y="36"/>
                  <a:pt x="630" y="31"/>
                  <a:pt x="643" y="31"/>
                </a:cubicBezTo>
                <a:cubicBezTo>
                  <a:pt x="643" y="31"/>
                  <a:pt x="643" y="31"/>
                  <a:pt x="643" y="31"/>
                </a:cubicBezTo>
                <a:cubicBezTo>
                  <a:pt x="656" y="31"/>
                  <a:pt x="668" y="36"/>
                  <a:pt x="677" y="45"/>
                </a:cubicBezTo>
                <a:cubicBezTo>
                  <a:pt x="686" y="54"/>
                  <a:pt x="692" y="67"/>
                  <a:pt x="692" y="80"/>
                </a:cubicBezTo>
                <a:cubicBezTo>
                  <a:pt x="692" y="93"/>
                  <a:pt x="686" y="105"/>
                  <a:pt x="677" y="114"/>
                </a:cubicBezTo>
                <a:cubicBezTo>
                  <a:pt x="669" y="122"/>
                  <a:pt x="659" y="127"/>
                  <a:pt x="647" y="128"/>
                </a:cubicBezTo>
                <a:close/>
                <a:moveTo>
                  <a:pt x="1013" y="123"/>
                </a:moveTo>
                <a:cubicBezTo>
                  <a:pt x="993" y="123"/>
                  <a:pt x="975" y="126"/>
                  <a:pt x="957" y="134"/>
                </a:cubicBezTo>
                <a:cubicBezTo>
                  <a:pt x="927" y="148"/>
                  <a:pt x="902" y="173"/>
                  <a:pt x="886" y="206"/>
                </a:cubicBezTo>
                <a:cubicBezTo>
                  <a:pt x="885" y="207"/>
                  <a:pt x="884" y="209"/>
                  <a:pt x="883" y="211"/>
                </a:cubicBezTo>
                <a:cubicBezTo>
                  <a:pt x="873" y="209"/>
                  <a:pt x="873" y="209"/>
                  <a:pt x="873" y="209"/>
                </a:cubicBezTo>
                <a:cubicBezTo>
                  <a:pt x="873" y="46"/>
                  <a:pt x="873" y="46"/>
                  <a:pt x="873" y="46"/>
                </a:cubicBezTo>
                <a:cubicBezTo>
                  <a:pt x="879" y="46"/>
                  <a:pt x="879" y="46"/>
                  <a:pt x="879" y="46"/>
                </a:cubicBezTo>
                <a:cubicBezTo>
                  <a:pt x="923" y="46"/>
                  <a:pt x="967" y="50"/>
                  <a:pt x="1011" y="57"/>
                </a:cubicBezTo>
                <a:cubicBezTo>
                  <a:pt x="1015" y="58"/>
                  <a:pt x="1015" y="58"/>
                  <a:pt x="1015" y="58"/>
                </a:cubicBezTo>
                <a:cubicBezTo>
                  <a:pt x="1015" y="63"/>
                  <a:pt x="1015" y="63"/>
                  <a:pt x="1015" y="63"/>
                </a:cubicBezTo>
                <a:cubicBezTo>
                  <a:pt x="1013" y="79"/>
                  <a:pt x="1016" y="95"/>
                  <a:pt x="1025" y="109"/>
                </a:cubicBezTo>
                <a:cubicBezTo>
                  <a:pt x="1026" y="111"/>
                  <a:pt x="1027" y="113"/>
                  <a:pt x="1029" y="115"/>
                </a:cubicBezTo>
                <a:cubicBezTo>
                  <a:pt x="1035" y="124"/>
                  <a:pt x="1035" y="124"/>
                  <a:pt x="1035" y="124"/>
                </a:cubicBezTo>
                <a:cubicBezTo>
                  <a:pt x="1024" y="123"/>
                  <a:pt x="1024" y="123"/>
                  <a:pt x="1024" y="123"/>
                </a:cubicBezTo>
                <a:cubicBezTo>
                  <a:pt x="1020" y="123"/>
                  <a:pt x="1016" y="123"/>
                  <a:pt x="1013" y="123"/>
                </a:cubicBezTo>
                <a:moveTo>
                  <a:pt x="850" y="219"/>
                </a:moveTo>
                <a:cubicBezTo>
                  <a:pt x="840" y="221"/>
                  <a:pt x="840" y="221"/>
                  <a:pt x="840" y="221"/>
                </a:cubicBezTo>
                <a:cubicBezTo>
                  <a:pt x="831" y="199"/>
                  <a:pt x="817" y="180"/>
                  <a:pt x="801" y="165"/>
                </a:cubicBezTo>
                <a:cubicBezTo>
                  <a:pt x="775" y="142"/>
                  <a:pt x="742" y="129"/>
                  <a:pt x="706" y="128"/>
                </a:cubicBezTo>
                <a:cubicBezTo>
                  <a:pt x="697" y="128"/>
                  <a:pt x="697" y="128"/>
                  <a:pt x="697" y="128"/>
                </a:cubicBezTo>
                <a:cubicBezTo>
                  <a:pt x="702" y="120"/>
                  <a:pt x="702" y="120"/>
                  <a:pt x="702" y="120"/>
                </a:cubicBezTo>
                <a:cubicBezTo>
                  <a:pt x="710" y="108"/>
                  <a:pt x="715" y="94"/>
                  <a:pt x="715" y="80"/>
                </a:cubicBezTo>
                <a:cubicBezTo>
                  <a:pt x="715" y="75"/>
                  <a:pt x="714" y="71"/>
                  <a:pt x="714" y="67"/>
                </a:cubicBezTo>
                <a:cubicBezTo>
                  <a:pt x="713" y="62"/>
                  <a:pt x="713" y="62"/>
                  <a:pt x="713" y="62"/>
                </a:cubicBezTo>
                <a:cubicBezTo>
                  <a:pt x="718" y="61"/>
                  <a:pt x="718" y="61"/>
                  <a:pt x="718" y="61"/>
                </a:cubicBezTo>
                <a:cubicBezTo>
                  <a:pt x="759" y="53"/>
                  <a:pt x="801" y="48"/>
                  <a:pt x="845" y="46"/>
                </a:cubicBezTo>
                <a:cubicBezTo>
                  <a:pt x="850" y="46"/>
                  <a:pt x="850" y="46"/>
                  <a:pt x="850" y="46"/>
                </a:cubicBezTo>
                <a:lnTo>
                  <a:pt x="850" y="219"/>
                </a:lnTo>
                <a:close/>
                <a:moveTo>
                  <a:pt x="865" y="278"/>
                </a:moveTo>
                <a:cubicBezTo>
                  <a:pt x="855" y="278"/>
                  <a:pt x="855" y="278"/>
                  <a:pt x="855" y="278"/>
                </a:cubicBezTo>
                <a:cubicBezTo>
                  <a:pt x="865" y="278"/>
                  <a:pt x="865" y="278"/>
                  <a:pt x="865" y="278"/>
                </a:cubicBezTo>
                <a:close/>
                <a:moveTo>
                  <a:pt x="1433" y="220"/>
                </a:moveTo>
                <a:cubicBezTo>
                  <a:pt x="1437" y="220"/>
                  <a:pt x="1441" y="221"/>
                  <a:pt x="1445" y="222"/>
                </a:cubicBezTo>
                <a:cubicBezTo>
                  <a:pt x="1458" y="225"/>
                  <a:pt x="1469" y="233"/>
                  <a:pt x="1475" y="244"/>
                </a:cubicBezTo>
                <a:cubicBezTo>
                  <a:pt x="1482" y="255"/>
                  <a:pt x="1484" y="268"/>
                  <a:pt x="1481" y="281"/>
                </a:cubicBezTo>
                <a:cubicBezTo>
                  <a:pt x="1478" y="294"/>
                  <a:pt x="1470" y="304"/>
                  <a:pt x="1458" y="311"/>
                </a:cubicBezTo>
                <a:cubicBezTo>
                  <a:pt x="1451" y="315"/>
                  <a:pt x="1442" y="318"/>
                  <a:pt x="1433" y="318"/>
                </a:cubicBezTo>
                <a:cubicBezTo>
                  <a:pt x="1429" y="318"/>
                  <a:pt x="1425" y="317"/>
                  <a:pt x="1421" y="316"/>
                </a:cubicBezTo>
                <a:cubicBezTo>
                  <a:pt x="1409" y="313"/>
                  <a:pt x="1398" y="305"/>
                  <a:pt x="1391" y="294"/>
                </a:cubicBezTo>
                <a:cubicBezTo>
                  <a:pt x="1385" y="283"/>
                  <a:pt x="1383" y="270"/>
                  <a:pt x="1386" y="257"/>
                </a:cubicBezTo>
                <a:cubicBezTo>
                  <a:pt x="1389" y="245"/>
                  <a:pt x="1397" y="234"/>
                  <a:pt x="1408" y="227"/>
                </a:cubicBezTo>
                <a:cubicBezTo>
                  <a:pt x="1416" y="223"/>
                  <a:pt x="1424" y="220"/>
                  <a:pt x="1433" y="220"/>
                </a:cubicBezTo>
                <a:moveTo>
                  <a:pt x="272" y="256"/>
                </a:moveTo>
                <a:cubicBezTo>
                  <a:pt x="276" y="256"/>
                  <a:pt x="281" y="256"/>
                  <a:pt x="285" y="257"/>
                </a:cubicBezTo>
                <a:cubicBezTo>
                  <a:pt x="297" y="261"/>
                  <a:pt x="308" y="269"/>
                  <a:pt x="314" y="280"/>
                </a:cubicBezTo>
                <a:cubicBezTo>
                  <a:pt x="321" y="291"/>
                  <a:pt x="323" y="304"/>
                  <a:pt x="320" y="317"/>
                </a:cubicBezTo>
                <a:cubicBezTo>
                  <a:pt x="316" y="329"/>
                  <a:pt x="308" y="340"/>
                  <a:pt x="297" y="347"/>
                </a:cubicBezTo>
                <a:cubicBezTo>
                  <a:pt x="290" y="351"/>
                  <a:pt x="281" y="353"/>
                  <a:pt x="272" y="353"/>
                </a:cubicBezTo>
                <a:cubicBezTo>
                  <a:pt x="268" y="353"/>
                  <a:pt x="264" y="353"/>
                  <a:pt x="260" y="352"/>
                </a:cubicBezTo>
                <a:cubicBezTo>
                  <a:pt x="249" y="349"/>
                  <a:pt x="239" y="342"/>
                  <a:pt x="232" y="332"/>
                </a:cubicBezTo>
                <a:cubicBezTo>
                  <a:pt x="232" y="332"/>
                  <a:pt x="232" y="332"/>
                  <a:pt x="232" y="332"/>
                </a:cubicBezTo>
                <a:cubicBezTo>
                  <a:pt x="230" y="328"/>
                  <a:pt x="230" y="328"/>
                  <a:pt x="230" y="328"/>
                </a:cubicBezTo>
                <a:cubicBezTo>
                  <a:pt x="224" y="317"/>
                  <a:pt x="222" y="304"/>
                  <a:pt x="225" y="292"/>
                </a:cubicBezTo>
                <a:cubicBezTo>
                  <a:pt x="228" y="281"/>
                  <a:pt x="235" y="271"/>
                  <a:pt x="245" y="264"/>
                </a:cubicBezTo>
                <a:cubicBezTo>
                  <a:pt x="245" y="264"/>
                  <a:pt x="245" y="264"/>
                  <a:pt x="245" y="264"/>
                </a:cubicBezTo>
                <a:cubicBezTo>
                  <a:pt x="249" y="262"/>
                  <a:pt x="249" y="262"/>
                  <a:pt x="249" y="262"/>
                </a:cubicBezTo>
                <a:cubicBezTo>
                  <a:pt x="256" y="258"/>
                  <a:pt x="264" y="256"/>
                  <a:pt x="272" y="256"/>
                </a:cubicBezTo>
                <a:moveTo>
                  <a:pt x="1297" y="275"/>
                </a:moveTo>
                <a:cubicBezTo>
                  <a:pt x="1268" y="275"/>
                  <a:pt x="1239" y="284"/>
                  <a:pt x="1212" y="302"/>
                </a:cubicBezTo>
                <a:cubicBezTo>
                  <a:pt x="1204" y="308"/>
                  <a:pt x="1195" y="315"/>
                  <a:pt x="1188" y="323"/>
                </a:cubicBezTo>
                <a:cubicBezTo>
                  <a:pt x="1177" y="333"/>
                  <a:pt x="1167" y="343"/>
                  <a:pt x="1159" y="355"/>
                </a:cubicBezTo>
                <a:cubicBezTo>
                  <a:pt x="1150" y="350"/>
                  <a:pt x="1150" y="350"/>
                  <a:pt x="1150" y="350"/>
                </a:cubicBezTo>
                <a:cubicBezTo>
                  <a:pt x="1151" y="349"/>
                  <a:pt x="1151" y="349"/>
                  <a:pt x="1151" y="349"/>
                </a:cubicBezTo>
                <a:cubicBezTo>
                  <a:pt x="1168" y="307"/>
                  <a:pt x="1171" y="264"/>
                  <a:pt x="1158" y="226"/>
                </a:cubicBezTo>
                <a:cubicBezTo>
                  <a:pt x="1149" y="197"/>
                  <a:pt x="1130" y="172"/>
                  <a:pt x="1105" y="153"/>
                </a:cubicBezTo>
                <a:cubicBezTo>
                  <a:pt x="1104" y="153"/>
                  <a:pt x="1103" y="152"/>
                  <a:pt x="1101" y="151"/>
                </a:cubicBezTo>
                <a:cubicBezTo>
                  <a:pt x="1092" y="144"/>
                  <a:pt x="1092" y="144"/>
                  <a:pt x="1092" y="144"/>
                </a:cubicBezTo>
                <a:cubicBezTo>
                  <a:pt x="1103" y="142"/>
                  <a:pt x="1103" y="142"/>
                  <a:pt x="1103" y="142"/>
                </a:cubicBezTo>
                <a:cubicBezTo>
                  <a:pt x="1106" y="141"/>
                  <a:pt x="1110" y="140"/>
                  <a:pt x="1113" y="139"/>
                </a:cubicBezTo>
                <a:cubicBezTo>
                  <a:pt x="1116" y="137"/>
                  <a:pt x="1120" y="135"/>
                  <a:pt x="1123" y="133"/>
                </a:cubicBezTo>
                <a:cubicBezTo>
                  <a:pt x="1130" y="129"/>
                  <a:pt x="1136" y="124"/>
                  <a:pt x="1141" y="118"/>
                </a:cubicBezTo>
                <a:cubicBezTo>
                  <a:pt x="1146" y="113"/>
                  <a:pt x="1150" y="106"/>
                  <a:pt x="1153" y="100"/>
                </a:cubicBezTo>
                <a:cubicBezTo>
                  <a:pt x="1154" y="95"/>
                  <a:pt x="1154" y="95"/>
                  <a:pt x="1154" y="95"/>
                </a:cubicBezTo>
                <a:cubicBezTo>
                  <a:pt x="1163" y="98"/>
                  <a:pt x="1163" y="98"/>
                  <a:pt x="1163" y="98"/>
                </a:cubicBezTo>
                <a:cubicBezTo>
                  <a:pt x="1206" y="113"/>
                  <a:pt x="1242" y="129"/>
                  <a:pt x="1276" y="149"/>
                </a:cubicBezTo>
                <a:cubicBezTo>
                  <a:pt x="1309" y="167"/>
                  <a:pt x="1341" y="189"/>
                  <a:pt x="1376" y="217"/>
                </a:cubicBezTo>
                <a:cubicBezTo>
                  <a:pt x="1380" y="220"/>
                  <a:pt x="1380" y="220"/>
                  <a:pt x="1380" y="220"/>
                </a:cubicBezTo>
                <a:cubicBezTo>
                  <a:pt x="1377" y="224"/>
                  <a:pt x="1377" y="224"/>
                  <a:pt x="1377" y="224"/>
                </a:cubicBezTo>
                <a:cubicBezTo>
                  <a:pt x="1371" y="233"/>
                  <a:pt x="1366" y="242"/>
                  <a:pt x="1364" y="252"/>
                </a:cubicBezTo>
                <a:cubicBezTo>
                  <a:pt x="1361" y="262"/>
                  <a:pt x="1361" y="272"/>
                  <a:pt x="1363" y="283"/>
                </a:cubicBezTo>
                <a:cubicBezTo>
                  <a:pt x="1365" y="293"/>
                  <a:pt x="1365" y="293"/>
                  <a:pt x="1365" y="293"/>
                </a:cubicBezTo>
                <a:cubicBezTo>
                  <a:pt x="1355" y="288"/>
                  <a:pt x="1355" y="288"/>
                  <a:pt x="1355" y="288"/>
                </a:cubicBezTo>
                <a:cubicBezTo>
                  <a:pt x="1341" y="281"/>
                  <a:pt x="1326" y="277"/>
                  <a:pt x="1310" y="276"/>
                </a:cubicBezTo>
                <a:cubicBezTo>
                  <a:pt x="1306" y="275"/>
                  <a:pt x="1301" y="275"/>
                  <a:pt x="1297" y="275"/>
                </a:cubicBezTo>
                <a:moveTo>
                  <a:pt x="559" y="314"/>
                </a:moveTo>
                <a:cubicBezTo>
                  <a:pt x="561" y="329"/>
                  <a:pt x="566" y="343"/>
                  <a:pt x="572" y="356"/>
                </a:cubicBezTo>
                <a:cubicBezTo>
                  <a:pt x="563" y="361"/>
                  <a:pt x="563" y="361"/>
                  <a:pt x="563" y="361"/>
                </a:cubicBezTo>
                <a:cubicBezTo>
                  <a:pt x="562" y="359"/>
                  <a:pt x="562" y="359"/>
                  <a:pt x="562" y="359"/>
                </a:cubicBezTo>
                <a:cubicBezTo>
                  <a:pt x="535" y="323"/>
                  <a:pt x="499" y="298"/>
                  <a:pt x="460" y="289"/>
                </a:cubicBezTo>
                <a:cubicBezTo>
                  <a:pt x="450" y="287"/>
                  <a:pt x="439" y="286"/>
                  <a:pt x="428" y="286"/>
                </a:cubicBezTo>
                <a:cubicBezTo>
                  <a:pt x="402" y="286"/>
                  <a:pt x="376" y="293"/>
                  <a:pt x="352" y="307"/>
                </a:cubicBezTo>
                <a:cubicBezTo>
                  <a:pt x="344" y="312"/>
                  <a:pt x="344" y="312"/>
                  <a:pt x="344" y="312"/>
                </a:cubicBezTo>
                <a:cubicBezTo>
                  <a:pt x="344" y="303"/>
                  <a:pt x="344" y="303"/>
                  <a:pt x="344" y="303"/>
                </a:cubicBezTo>
                <a:cubicBezTo>
                  <a:pt x="344" y="291"/>
                  <a:pt x="341" y="279"/>
                  <a:pt x="334" y="268"/>
                </a:cubicBezTo>
                <a:cubicBezTo>
                  <a:pt x="332" y="265"/>
                  <a:pt x="330" y="262"/>
                  <a:pt x="328" y="259"/>
                </a:cubicBezTo>
                <a:cubicBezTo>
                  <a:pt x="325" y="255"/>
                  <a:pt x="325" y="255"/>
                  <a:pt x="325" y="255"/>
                </a:cubicBezTo>
                <a:cubicBezTo>
                  <a:pt x="329" y="252"/>
                  <a:pt x="329" y="252"/>
                  <a:pt x="329" y="252"/>
                </a:cubicBezTo>
                <a:cubicBezTo>
                  <a:pt x="366" y="219"/>
                  <a:pt x="407" y="189"/>
                  <a:pt x="449" y="163"/>
                </a:cubicBezTo>
                <a:cubicBezTo>
                  <a:pt x="487" y="140"/>
                  <a:pt x="528" y="120"/>
                  <a:pt x="569" y="104"/>
                </a:cubicBezTo>
                <a:cubicBezTo>
                  <a:pt x="574" y="102"/>
                  <a:pt x="574" y="102"/>
                  <a:pt x="574" y="102"/>
                </a:cubicBezTo>
                <a:cubicBezTo>
                  <a:pt x="576" y="107"/>
                  <a:pt x="576" y="107"/>
                  <a:pt x="576" y="107"/>
                </a:cubicBezTo>
                <a:cubicBezTo>
                  <a:pt x="580" y="116"/>
                  <a:pt x="585" y="124"/>
                  <a:pt x="592" y="131"/>
                </a:cubicBezTo>
                <a:cubicBezTo>
                  <a:pt x="598" y="137"/>
                  <a:pt x="605" y="141"/>
                  <a:pt x="612" y="145"/>
                </a:cubicBezTo>
                <a:cubicBezTo>
                  <a:pt x="621" y="149"/>
                  <a:pt x="621" y="149"/>
                  <a:pt x="621" y="149"/>
                </a:cubicBezTo>
                <a:cubicBezTo>
                  <a:pt x="613" y="154"/>
                  <a:pt x="613" y="154"/>
                  <a:pt x="613" y="154"/>
                </a:cubicBezTo>
                <a:cubicBezTo>
                  <a:pt x="601" y="162"/>
                  <a:pt x="590" y="173"/>
                  <a:pt x="581" y="185"/>
                </a:cubicBezTo>
                <a:cubicBezTo>
                  <a:pt x="561" y="212"/>
                  <a:pt x="551" y="246"/>
                  <a:pt x="554" y="282"/>
                </a:cubicBezTo>
                <a:cubicBezTo>
                  <a:pt x="554" y="291"/>
                  <a:pt x="555" y="300"/>
                  <a:pt x="557" y="309"/>
                </a:cubicBezTo>
                <a:cubicBezTo>
                  <a:pt x="557" y="309"/>
                  <a:pt x="557" y="309"/>
                  <a:pt x="557" y="309"/>
                </a:cubicBezTo>
                <a:lnTo>
                  <a:pt x="559" y="314"/>
                </a:lnTo>
                <a:close/>
                <a:moveTo>
                  <a:pt x="286" y="383"/>
                </a:moveTo>
                <a:cubicBezTo>
                  <a:pt x="282" y="393"/>
                  <a:pt x="279" y="404"/>
                  <a:pt x="278" y="415"/>
                </a:cubicBezTo>
                <a:cubicBezTo>
                  <a:pt x="276" y="433"/>
                  <a:pt x="277" y="451"/>
                  <a:pt x="282" y="469"/>
                </a:cubicBezTo>
                <a:cubicBezTo>
                  <a:pt x="285" y="478"/>
                  <a:pt x="285" y="478"/>
                  <a:pt x="285" y="478"/>
                </a:cubicBezTo>
                <a:cubicBezTo>
                  <a:pt x="276" y="475"/>
                  <a:pt x="276" y="475"/>
                  <a:pt x="276" y="475"/>
                </a:cubicBezTo>
                <a:cubicBezTo>
                  <a:pt x="261" y="471"/>
                  <a:pt x="248" y="468"/>
                  <a:pt x="234" y="464"/>
                </a:cubicBezTo>
                <a:cubicBezTo>
                  <a:pt x="217" y="459"/>
                  <a:pt x="199" y="453"/>
                  <a:pt x="175" y="446"/>
                </a:cubicBezTo>
                <a:cubicBezTo>
                  <a:pt x="169" y="444"/>
                  <a:pt x="169" y="444"/>
                  <a:pt x="169" y="444"/>
                </a:cubicBezTo>
                <a:cubicBezTo>
                  <a:pt x="172" y="438"/>
                  <a:pt x="172" y="438"/>
                  <a:pt x="172" y="438"/>
                </a:cubicBezTo>
                <a:cubicBezTo>
                  <a:pt x="188" y="412"/>
                  <a:pt x="205" y="388"/>
                  <a:pt x="223" y="364"/>
                </a:cubicBezTo>
                <a:cubicBezTo>
                  <a:pt x="227" y="360"/>
                  <a:pt x="227" y="360"/>
                  <a:pt x="227" y="360"/>
                </a:cubicBezTo>
                <a:cubicBezTo>
                  <a:pt x="231" y="363"/>
                  <a:pt x="231" y="363"/>
                  <a:pt x="231" y="363"/>
                </a:cubicBezTo>
                <a:cubicBezTo>
                  <a:pt x="238" y="368"/>
                  <a:pt x="246" y="372"/>
                  <a:pt x="254" y="374"/>
                </a:cubicBezTo>
                <a:cubicBezTo>
                  <a:pt x="260" y="376"/>
                  <a:pt x="266" y="376"/>
                  <a:pt x="272" y="376"/>
                </a:cubicBezTo>
                <a:cubicBezTo>
                  <a:pt x="275" y="376"/>
                  <a:pt x="278" y="376"/>
                  <a:pt x="281" y="376"/>
                </a:cubicBezTo>
                <a:cubicBezTo>
                  <a:pt x="289" y="375"/>
                  <a:pt x="289" y="375"/>
                  <a:pt x="289" y="375"/>
                </a:cubicBezTo>
                <a:lnTo>
                  <a:pt x="286" y="383"/>
                </a:lnTo>
                <a:close/>
                <a:moveTo>
                  <a:pt x="1489" y="323"/>
                </a:moveTo>
                <a:cubicBezTo>
                  <a:pt x="1518" y="355"/>
                  <a:pt x="1544" y="389"/>
                  <a:pt x="1567" y="424"/>
                </a:cubicBezTo>
                <a:cubicBezTo>
                  <a:pt x="1569" y="429"/>
                  <a:pt x="1572" y="433"/>
                  <a:pt x="1574" y="437"/>
                </a:cubicBezTo>
                <a:cubicBezTo>
                  <a:pt x="1578" y="442"/>
                  <a:pt x="1578" y="442"/>
                  <a:pt x="1578" y="442"/>
                </a:cubicBezTo>
                <a:cubicBezTo>
                  <a:pt x="1571" y="444"/>
                  <a:pt x="1571" y="444"/>
                  <a:pt x="1571" y="444"/>
                </a:cubicBezTo>
                <a:cubicBezTo>
                  <a:pt x="1546" y="453"/>
                  <a:pt x="1522" y="460"/>
                  <a:pt x="1498" y="467"/>
                </a:cubicBezTo>
                <a:cubicBezTo>
                  <a:pt x="1479" y="472"/>
                  <a:pt x="1460" y="477"/>
                  <a:pt x="1440" y="482"/>
                </a:cubicBezTo>
                <a:cubicBezTo>
                  <a:pt x="1431" y="484"/>
                  <a:pt x="1431" y="484"/>
                  <a:pt x="1431" y="484"/>
                </a:cubicBezTo>
                <a:cubicBezTo>
                  <a:pt x="1434" y="475"/>
                  <a:pt x="1434" y="475"/>
                  <a:pt x="1434" y="475"/>
                </a:cubicBezTo>
                <a:cubicBezTo>
                  <a:pt x="1437" y="468"/>
                  <a:pt x="1438" y="461"/>
                  <a:pt x="1440" y="454"/>
                </a:cubicBezTo>
                <a:cubicBezTo>
                  <a:pt x="1447" y="418"/>
                  <a:pt x="1440" y="381"/>
                  <a:pt x="1420" y="348"/>
                </a:cubicBezTo>
                <a:cubicBezTo>
                  <a:pt x="1415" y="339"/>
                  <a:pt x="1415" y="339"/>
                  <a:pt x="1415" y="339"/>
                </a:cubicBezTo>
                <a:cubicBezTo>
                  <a:pt x="1425" y="341"/>
                  <a:pt x="1425" y="341"/>
                  <a:pt x="1425" y="341"/>
                </a:cubicBezTo>
                <a:cubicBezTo>
                  <a:pt x="1428" y="341"/>
                  <a:pt x="1431" y="341"/>
                  <a:pt x="1433" y="341"/>
                </a:cubicBezTo>
                <a:cubicBezTo>
                  <a:pt x="1446" y="341"/>
                  <a:pt x="1459" y="337"/>
                  <a:pt x="1470" y="331"/>
                </a:cubicBezTo>
                <a:cubicBezTo>
                  <a:pt x="1474" y="328"/>
                  <a:pt x="1478" y="326"/>
                  <a:pt x="1481" y="323"/>
                </a:cubicBezTo>
                <a:cubicBezTo>
                  <a:pt x="1485" y="319"/>
                  <a:pt x="1485" y="319"/>
                  <a:pt x="1485" y="319"/>
                </a:cubicBezTo>
                <a:lnTo>
                  <a:pt x="1489" y="323"/>
                </a:lnTo>
                <a:close/>
                <a:moveTo>
                  <a:pt x="701" y="151"/>
                </a:moveTo>
                <a:cubicBezTo>
                  <a:pt x="733" y="151"/>
                  <a:pt x="762" y="162"/>
                  <a:pt x="785" y="183"/>
                </a:cubicBezTo>
                <a:cubicBezTo>
                  <a:pt x="811" y="206"/>
                  <a:pt x="828" y="240"/>
                  <a:pt x="832" y="279"/>
                </a:cubicBezTo>
                <a:cubicBezTo>
                  <a:pt x="838" y="334"/>
                  <a:pt x="812" y="433"/>
                  <a:pt x="796" y="487"/>
                </a:cubicBezTo>
                <a:cubicBezTo>
                  <a:pt x="794" y="493"/>
                  <a:pt x="794" y="493"/>
                  <a:pt x="794" y="493"/>
                </a:cubicBezTo>
                <a:cubicBezTo>
                  <a:pt x="788" y="490"/>
                  <a:pt x="788" y="490"/>
                  <a:pt x="788" y="490"/>
                </a:cubicBezTo>
                <a:cubicBezTo>
                  <a:pt x="777" y="484"/>
                  <a:pt x="766" y="478"/>
                  <a:pt x="756" y="473"/>
                </a:cubicBezTo>
                <a:cubicBezTo>
                  <a:pt x="673" y="430"/>
                  <a:pt x="596" y="389"/>
                  <a:pt x="581" y="310"/>
                </a:cubicBezTo>
                <a:cubicBezTo>
                  <a:pt x="581" y="309"/>
                  <a:pt x="581" y="309"/>
                  <a:pt x="581" y="309"/>
                </a:cubicBezTo>
                <a:cubicBezTo>
                  <a:pt x="579" y="300"/>
                  <a:pt x="577" y="290"/>
                  <a:pt x="577" y="281"/>
                </a:cubicBezTo>
                <a:cubicBezTo>
                  <a:pt x="575" y="250"/>
                  <a:pt x="583" y="221"/>
                  <a:pt x="599" y="199"/>
                </a:cubicBezTo>
                <a:cubicBezTo>
                  <a:pt x="616" y="177"/>
                  <a:pt x="639" y="162"/>
                  <a:pt x="668" y="155"/>
                </a:cubicBezTo>
                <a:cubicBezTo>
                  <a:pt x="676" y="153"/>
                  <a:pt x="684" y="152"/>
                  <a:pt x="692" y="151"/>
                </a:cubicBezTo>
                <a:cubicBezTo>
                  <a:pt x="695" y="151"/>
                  <a:pt x="698" y="151"/>
                  <a:pt x="701" y="151"/>
                </a:cubicBezTo>
                <a:moveTo>
                  <a:pt x="1012" y="146"/>
                </a:moveTo>
                <a:cubicBezTo>
                  <a:pt x="1024" y="146"/>
                  <a:pt x="1036" y="147"/>
                  <a:pt x="1048" y="151"/>
                </a:cubicBezTo>
                <a:cubicBezTo>
                  <a:pt x="1055" y="153"/>
                  <a:pt x="1063" y="156"/>
                  <a:pt x="1070" y="160"/>
                </a:cubicBezTo>
                <a:cubicBezTo>
                  <a:pt x="1103" y="175"/>
                  <a:pt x="1126" y="201"/>
                  <a:pt x="1136" y="233"/>
                </a:cubicBezTo>
                <a:cubicBezTo>
                  <a:pt x="1147" y="266"/>
                  <a:pt x="1145" y="304"/>
                  <a:pt x="1130" y="340"/>
                </a:cubicBezTo>
                <a:cubicBezTo>
                  <a:pt x="1105" y="397"/>
                  <a:pt x="1020" y="480"/>
                  <a:pt x="984" y="514"/>
                </a:cubicBezTo>
                <a:cubicBezTo>
                  <a:pt x="979" y="518"/>
                  <a:pt x="979" y="518"/>
                  <a:pt x="979" y="518"/>
                </a:cubicBezTo>
                <a:cubicBezTo>
                  <a:pt x="971" y="504"/>
                  <a:pt x="971" y="504"/>
                  <a:pt x="971" y="504"/>
                </a:cubicBezTo>
                <a:cubicBezTo>
                  <a:pt x="920" y="416"/>
                  <a:pt x="868" y="325"/>
                  <a:pt x="896" y="243"/>
                </a:cubicBezTo>
                <a:cubicBezTo>
                  <a:pt x="896" y="242"/>
                  <a:pt x="896" y="242"/>
                  <a:pt x="896" y="242"/>
                </a:cubicBezTo>
                <a:cubicBezTo>
                  <a:pt x="899" y="233"/>
                  <a:pt x="902" y="224"/>
                  <a:pt x="906" y="216"/>
                </a:cubicBezTo>
                <a:cubicBezTo>
                  <a:pt x="920" y="188"/>
                  <a:pt x="941" y="167"/>
                  <a:pt x="967" y="155"/>
                </a:cubicBezTo>
                <a:cubicBezTo>
                  <a:pt x="981" y="149"/>
                  <a:pt x="996" y="146"/>
                  <a:pt x="1012" y="146"/>
                </a:cubicBezTo>
                <a:moveTo>
                  <a:pt x="866" y="312"/>
                </a:moveTo>
                <a:cubicBezTo>
                  <a:pt x="872" y="379"/>
                  <a:pt x="912" y="448"/>
                  <a:pt x="951" y="515"/>
                </a:cubicBezTo>
                <a:cubicBezTo>
                  <a:pt x="962" y="534"/>
                  <a:pt x="962" y="534"/>
                  <a:pt x="962" y="534"/>
                </a:cubicBezTo>
                <a:cubicBezTo>
                  <a:pt x="959" y="537"/>
                  <a:pt x="959" y="537"/>
                  <a:pt x="959" y="537"/>
                </a:cubicBezTo>
                <a:cubicBezTo>
                  <a:pt x="944" y="550"/>
                  <a:pt x="931" y="563"/>
                  <a:pt x="919" y="575"/>
                </a:cubicBezTo>
                <a:cubicBezTo>
                  <a:pt x="916" y="579"/>
                  <a:pt x="916" y="579"/>
                  <a:pt x="916" y="579"/>
                </a:cubicBezTo>
                <a:cubicBezTo>
                  <a:pt x="912" y="576"/>
                  <a:pt x="912" y="576"/>
                  <a:pt x="912" y="576"/>
                </a:cubicBezTo>
                <a:cubicBezTo>
                  <a:pt x="889" y="552"/>
                  <a:pt x="859" y="530"/>
                  <a:pt x="818" y="506"/>
                </a:cubicBezTo>
                <a:cubicBezTo>
                  <a:pt x="814" y="504"/>
                  <a:pt x="814" y="504"/>
                  <a:pt x="814" y="504"/>
                </a:cubicBezTo>
                <a:cubicBezTo>
                  <a:pt x="816" y="500"/>
                  <a:pt x="816" y="500"/>
                  <a:pt x="816" y="500"/>
                </a:cubicBezTo>
                <a:cubicBezTo>
                  <a:pt x="829" y="457"/>
                  <a:pt x="852" y="375"/>
                  <a:pt x="856" y="312"/>
                </a:cubicBezTo>
                <a:lnTo>
                  <a:pt x="866" y="312"/>
                </a:lnTo>
                <a:close/>
                <a:moveTo>
                  <a:pt x="429" y="309"/>
                </a:moveTo>
                <a:cubicBezTo>
                  <a:pt x="437" y="309"/>
                  <a:pt x="446" y="310"/>
                  <a:pt x="455" y="312"/>
                </a:cubicBezTo>
                <a:cubicBezTo>
                  <a:pt x="489" y="319"/>
                  <a:pt x="520" y="341"/>
                  <a:pt x="543" y="372"/>
                </a:cubicBezTo>
                <a:cubicBezTo>
                  <a:pt x="576" y="418"/>
                  <a:pt x="602" y="517"/>
                  <a:pt x="614" y="572"/>
                </a:cubicBezTo>
                <a:cubicBezTo>
                  <a:pt x="615" y="578"/>
                  <a:pt x="615" y="578"/>
                  <a:pt x="615" y="578"/>
                </a:cubicBezTo>
                <a:cubicBezTo>
                  <a:pt x="600" y="579"/>
                  <a:pt x="600" y="579"/>
                  <a:pt x="600" y="579"/>
                </a:cubicBezTo>
                <a:cubicBezTo>
                  <a:pt x="575" y="580"/>
                  <a:pt x="549" y="581"/>
                  <a:pt x="524" y="581"/>
                </a:cubicBezTo>
                <a:cubicBezTo>
                  <a:pt x="457" y="581"/>
                  <a:pt x="383" y="574"/>
                  <a:pt x="340" y="523"/>
                </a:cubicBezTo>
                <a:cubicBezTo>
                  <a:pt x="339" y="522"/>
                  <a:pt x="339" y="522"/>
                  <a:pt x="339" y="522"/>
                </a:cubicBezTo>
                <a:cubicBezTo>
                  <a:pt x="333" y="515"/>
                  <a:pt x="327" y="508"/>
                  <a:pt x="322" y="500"/>
                </a:cubicBezTo>
                <a:cubicBezTo>
                  <a:pt x="305" y="474"/>
                  <a:pt x="298" y="445"/>
                  <a:pt x="301" y="417"/>
                </a:cubicBezTo>
                <a:cubicBezTo>
                  <a:pt x="304" y="390"/>
                  <a:pt x="318" y="365"/>
                  <a:pt x="339" y="346"/>
                </a:cubicBezTo>
                <a:cubicBezTo>
                  <a:pt x="345" y="340"/>
                  <a:pt x="351" y="335"/>
                  <a:pt x="358" y="331"/>
                </a:cubicBezTo>
                <a:cubicBezTo>
                  <a:pt x="380" y="316"/>
                  <a:pt x="404" y="309"/>
                  <a:pt x="429" y="309"/>
                </a:cubicBezTo>
                <a:moveTo>
                  <a:pt x="586" y="379"/>
                </a:moveTo>
                <a:cubicBezTo>
                  <a:pt x="621" y="428"/>
                  <a:pt x="681" y="460"/>
                  <a:pt x="745" y="493"/>
                </a:cubicBezTo>
                <a:cubicBezTo>
                  <a:pt x="757" y="500"/>
                  <a:pt x="770" y="506"/>
                  <a:pt x="783" y="513"/>
                </a:cubicBezTo>
                <a:cubicBezTo>
                  <a:pt x="787" y="515"/>
                  <a:pt x="787" y="515"/>
                  <a:pt x="787" y="515"/>
                </a:cubicBezTo>
                <a:cubicBezTo>
                  <a:pt x="785" y="519"/>
                  <a:pt x="785" y="519"/>
                  <a:pt x="785" y="519"/>
                </a:cubicBezTo>
                <a:cubicBezTo>
                  <a:pt x="778" y="540"/>
                  <a:pt x="772" y="559"/>
                  <a:pt x="768" y="578"/>
                </a:cubicBezTo>
                <a:cubicBezTo>
                  <a:pt x="766" y="583"/>
                  <a:pt x="766" y="583"/>
                  <a:pt x="766" y="583"/>
                </a:cubicBezTo>
                <a:cubicBezTo>
                  <a:pt x="762" y="582"/>
                  <a:pt x="762" y="582"/>
                  <a:pt x="762" y="582"/>
                </a:cubicBezTo>
                <a:cubicBezTo>
                  <a:pt x="738" y="579"/>
                  <a:pt x="711" y="577"/>
                  <a:pt x="678" y="577"/>
                </a:cubicBezTo>
                <a:cubicBezTo>
                  <a:pt x="668" y="577"/>
                  <a:pt x="656" y="577"/>
                  <a:pt x="643" y="578"/>
                </a:cubicBezTo>
                <a:cubicBezTo>
                  <a:pt x="639" y="578"/>
                  <a:pt x="639" y="578"/>
                  <a:pt x="639" y="578"/>
                </a:cubicBezTo>
                <a:cubicBezTo>
                  <a:pt x="638" y="573"/>
                  <a:pt x="638" y="573"/>
                  <a:pt x="638" y="573"/>
                </a:cubicBezTo>
                <a:cubicBezTo>
                  <a:pt x="628" y="527"/>
                  <a:pt x="606" y="440"/>
                  <a:pt x="577" y="384"/>
                </a:cubicBezTo>
                <a:lnTo>
                  <a:pt x="586" y="379"/>
                </a:lnTo>
                <a:close/>
                <a:moveTo>
                  <a:pt x="1591" y="467"/>
                </a:moveTo>
                <a:cubicBezTo>
                  <a:pt x="1603" y="489"/>
                  <a:pt x="1615" y="512"/>
                  <a:pt x="1626" y="537"/>
                </a:cubicBezTo>
                <a:cubicBezTo>
                  <a:pt x="1628" y="542"/>
                  <a:pt x="1628" y="542"/>
                  <a:pt x="1628" y="542"/>
                </a:cubicBezTo>
                <a:cubicBezTo>
                  <a:pt x="1623" y="544"/>
                  <a:pt x="1623" y="544"/>
                  <a:pt x="1623" y="544"/>
                </a:cubicBezTo>
                <a:cubicBezTo>
                  <a:pt x="1614" y="548"/>
                  <a:pt x="1606" y="554"/>
                  <a:pt x="1600" y="561"/>
                </a:cubicBezTo>
                <a:cubicBezTo>
                  <a:pt x="1591" y="570"/>
                  <a:pt x="1585" y="582"/>
                  <a:pt x="1582" y="594"/>
                </a:cubicBezTo>
                <a:cubicBezTo>
                  <a:pt x="1580" y="605"/>
                  <a:pt x="1580" y="605"/>
                  <a:pt x="1580" y="605"/>
                </a:cubicBezTo>
                <a:cubicBezTo>
                  <a:pt x="1573" y="597"/>
                  <a:pt x="1573" y="597"/>
                  <a:pt x="1573" y="597"/>
                </a:cubicBezTo>
                <a:cubicBezTo>
                  <a:pt x="1566" y="587"/>
                  <a:pt x="1557" y="579"/>
                  <a:pt x="1547" y="572"/>
                </a:cubicBezTo>
                <a:cubicBezTo>
                  <a:pt x="1524" y="556"/>
                  <a:pt x="1495" y="547"/>
                  <a:pt x="1464" y="547"/>
                </a:cubicBezTo>
                <a:cubicBezTo>
                  <a:pt x="1459" y="547"/>
                  <a:pt x="1454" y="547"/>
                  <a:pt x="1449" y="548"/>
                </a:cubicBezTo>
                <a:cubicBezTo>
                  <a:pt x="1439" y="548"/>
                  <a:pt x="1429" y="550"/>
                  <a:pt x="1418" y="553"/>
                </a:cubicBezTo>
                <a:cubicBezTo>
                  <a:pt x="1403" y="556"/>
                  <a:pt x="1389" y="561"/>
                  <a:pt x="1376" y="568"/>
                </a:cubicBezTo>
                <a:cubicBezTo>
                  <a:pt x="1371" y="559"/>
                  <a:pt x="1371" y="559"/>
                  <a:pt x="1371" y="559"/>
                </a:cubicBezTo>
                <a:cubicBezTo>
                  <a:pt x="1373" y="558"/>
                  <a:pt x="1373" y="558"/>
                  <a:pt x="1373" y="558"/>
                </a:cubicBezTo>
                <a:cubicBezTo>
                  <a:pt x="1389" y="545"/>
                  <a:pt x="1403" y="530"/>
                  <a:pt x="1415" y="514"/>
                </a:cubicBezTo>
                <a:cubicBezTo>
                  <a:pt x="1416" y="512"/>
                  <a:pt x="1416" y="512"/>
                  <a:pt x="1416" y="512"/>
                </a:cubicBezTo>
                <a:cubicBezTo>
                  <a:pt x="1418" y="511"/>
                  <a:pt x="1418" y="511"/>
                  <a:pt x="1418" y="511"/>
                </a:cubicBezTo>
                <a:cubicBezTo>
                  <a:pt x="1450" y="504"/>
                  <a:pt x="1478" y="496"/>
                  <a:pt x="1504" y="489"/>
                </a:cubicBezTo>
                <a:cubicBezTo>
                  <a:pt x="1531" y="481"/>
                  <a:pt x="1557" y="473"/>
                  <a:pt x="1585" y="464"/>
                </a:cubicBezTo>
                <a:cubicBezTo>
                  <a:pt x="1589" y="463"/>
                  <a:pt x="1589" y="463"/>
                  <a:pt x="1589" y="463"/>
                </a:cubicBezTo>
                <a:lnTo>
                  <a:pt x="1591" y="467"/>
                </a:lnTo>
                <a:close/>
                <a:moveTo>
                  <a:pt x="1297" y="298"/>
                </a:moveTo>
                <a:cubicBezTo>
                  <a:pt x="1301" y="298"/>
                  <a:pt x="1304" y="298"/>
                  <a:pt x="1308" y="298"/>
                </a:cubicBezTo>
                <a:cubicBezTo>
                  <a:pt x="1335" y="301"/>
                  <a:pt x="1360" y="314"/>
                  <a:pt x="1381" y="335"/>
                </a:cubicBezTo>
                <a:cubicBezTo>
                  <a:pt x="1386" y="340"/>
                  <a:pt x="1391" y="347"/>
                  <a:pt x="1396" y="353"/>
                </a:cubicBezTo>
                <a:cubicBezTo>
                  <a:pt x="1416" y="383"/>
                  <a:pt x="1424" y="416"/>
                  <a:pt x="1417" y="450"/>
                </a:cubicBezTo>
                <a:cubicBezTo>
                  <a:pt x="1410" y="484"/>
                  <a:pt x="1390" y="515"/>
                  <a:pt x="1359" y="539"/>
                </a:cubicBezTo>
                <a:cubicBezTo>
                  <a:pt x="1309" y="577"/>
                  <a:pt x="1193" y="608"/>
                  <a:pt x="1146" y="619"/>
                </a:cubicBezTo>
                <a:cubicBezTo>
                  <a:pt x="1139" y="620"/>
                  <a:pt x="1139" y="620"/>
                  <a:pt x="1139" y="620"/>
                </a:cubicBezTo>
                <a:cubicBezTo>
                  <a:pt x="1139" y="604"/>
                  <a:pt x="1139" y="604"/>
                  <a:pt x="1139" y="604"/>
                </a:cubicBezTo>
                <a:cubicBezTo>
                  <a:pt x="1139" y="502"/>
                  <a:pt x="1138" y="397"/>
                  <a:pt x="1203" y="340"/>
                </a:cubicBezTo>
                <a:cubicBezTo>
                  <a:pt x="1204" y="339"/>
                  <a:pt x="1204" y="339"/>
                  <a:pt x="1204" y="339"/>
                </a:cubicBezTo>
                <a:cubicBezTo>
                  <a:pt x="1211" y="333"/>
                  <a:pt x="1218" y="327"/>
                  <a:pt x="1225" y="321"/>
                </a:cubicBezTo>
                <a:cubicBezTo>
                  <a:pt x="1248" y="306"/>
                  <a:pt x="1273" y="298"/>
                  <a:pt x="1297" y="298"/>
                </a:cubicBezTo>
                <a:moveTo>
                  <a:pt x="813" y="530"/>
                </a:moveTo>
                <a:cubicBezTo>
                  <a:pt x="849" y="552"/>
                  <a:pt x="876" y="572"/>
                  <a:pt x="897" y="594"/>
                </a:cubicBezTo>
                <a:cubicBezTo>
                  <a:pt x="900" y="597"/>
                  <a:pt x="900" y="597"/>
                  <a:pt x="900" y="597"/>
                </a:cubicBezTo>
                <a:cubicBezTo>
                  <a:pt x="897" y="601"/>
                  <a:pt x="897" y="601"/>
                  <a:pt x="897" y="601"/>
                </a:cubicBezTo>
                <a:cubicBezTo>
                  <a:pt x="891" y="609"/>
                  <a:pt x="885" y="616"/>
                  <a:pt x="880" y="624"/>
                </a:cubicBezTo>
                <a:cubicBezTo>
                  <a:pt x="876" y="628"/>
                  <a:pt x="876" y="628"/>
                  <a:pt x="876" y="628"/>
                </a:cubicBezTo>
                <a:cubicBezTo>
                  <a:pt x="872" y="625"/>
                  <a:pt x="872" y="625"/>
                  <a:pt x="872" y="625"/>
                </a:cubicBezTo>
                <a:cubicBezTo>
                  <a:pt x="850" y="608"/>
                  <a:pt x="825" y="597"/>
                  <a:pt x="794" y="589"/>
                </a:cubicBezTo>
                <a:cubicBezTo>
                  <a:pt x="789" y="587"/>
                  <a:pt x="789" y="587"/>
                  <a:pt x="789" y="587"/>
                </a:cubicBezTo>
                <a:cubicBezTo>
                  <a:pt x="790" y="582"/>
                  <a:pt x="790" y="582"/>
                  <a:pt x="790" y="582"/>
                </a:cubicBezTo>
                <a:cubicBezTo>
                  <a:pt x="794" y="567"/>
                  <a:pt x="799" y="550"/>
                  <a:pt x="805" y="533"/>
                </a:cubicBezTo>
                <a:cubicBezTo>
                  <a:pt x="807" y="527"/>
                  <a:pt x="807" y="527"/>
                  <a:pt x="807" y="527"/>
                </a:cubicBezTo>
                <a:lnTo>
                  <a:pt x="813" y="530"/>
                </a:lnTo>
                <a:close/>
                <a:moveTo>
                  <a:pt x="271" y="558"/>
                </a:moveTo>
                <a:cubicBezTo>
                  <a:pt x="255" y="558"/>
                  <a:pt x="239" y="560"/>
                  <a:pt x="225" y="565"/>
                </a:cubicBezTo>
                <a:cubicBezTo>
                  <a:pt x="192" y="575"/>
                  <a:pt x="164" y="596"/>
                  <a:pt x="144" y="626"/>
                </a:cubicBezTo>
                <a:cubicBezTo>
                  <a:pt x="140" y="633"/>
                  <a:pt x="140" y="633"/>
                  <a:pt x="140" y="633"/>
                </a:cubicBezTo>
                <a:cubicBezTo>
                  <a:pt x="136" y="626"/>
                  <a:pt x="136" y="626"/>
                  <a:pt x="136" y="626"/>
                </a:cubicBezTo>
                <a:cubicBezTo>
                  <a:pt x="130" y="615"/>
                  <a:pt x="121" y="606"/>
                  <a:pt x="110" y="600"/>
                </a:cubicBezTo>
                <a:cubicBezTo>
                  <a:pt x="110" y="599"/>
                  <a:pt x="110" y="599"/>
                  <a:pt x="110" y="599"/>
                </a:cubicBezTo>
                <a:cubicBezTo>
                  <a:pt x="108" y="598"/>
                  <a:pt x="105" y="597"/>
                  <a:pt x="103" y="596"/>
                </a:cubicBezTo>
                <a:cubicBezTo>
                  <a:pt x="98" y="594"/>
                  <a:pt x="98" y="594"/>
                  <a:pt x="98" y="594"/>
                </a:cubicBezTo>
                <a:cubicBezTo>
                  <a:pt x="100" y="589"/>
                  <a:pt x="100" y="589"/>
                  <a:pt x="100" y="589"/>
                </a:cubicBezTo>
                <a:cubicBezTo>
                  <a:pt x="113" y="551"/>
                  <a:pt x="130" y="514"/>
                  <a:pt x="149" y="479"/>
                </a:cubicBezTo>
                <a:cubicBezTo>
                  <a:pt x="151" y="475"/>
                  <a:pt x="153" y="471"/>
                  <a:pt x="155" y="468"/>
                </a:cubicBezTo>
                <a:cubicBezTo>
                  <a:pt x="157" y="464"/>
                  <a:pt x="157" y="464"/>
                  <a:pt x="157" y="464"/>
                </a:cubicBezTo>
                <a:cubicBezTo>
                  <a:pt x="161" y="465"/>
                  <a:pt x="161" y="465"/>
                  <a:pt x="161" y="465"/>
                </a:cubicBezTo>
                <a:cubicBezTo>
                  <a:pt x="188" y="474"/>
                  <a:pt x="208" y="480"/>
                  <a:pt x="227" y="486"/>
                </a:cubicBezTo>
                <a:cubicBezTo>
                  <a:pt x="249" y="492"/>
                  <a:pt x="271" y="498"/>
                  <a:pt x="296" y="504"/>
                </a:cubicBezTo>
                <a:cubicBezTo>
                  <a:pt x="298" y="505"/>
                  <a:pt x="298" y="505"/>
                  <a:pt x="298" y="505"/>
                </a:cubicBezTo>
                <a:cubicBezTo>
                  <a:pt x="299" y="507"/>
                  <a:pt x="299" y="507"/>
                  <a:pt x="299" y="507"/>
                </a:cubicBezTo>
                <a:cubicBezTo>
                  <a:pt x="300" y="509"/>
                  <a:pt x="301" y="511"/>
                  <a:pt x="303" y="513"/>
                </a:cubicBezTo>
                <a:cubicBezTo>
                  <a:pt x="308" y="522"/>
                  <a:pt x="315" y="530"/>
                  <a:pt x="322" y="538"/>
                </a:cubicBezTo>
                <a:cubicBezTo>
                  <a:pt x="332" y="550"/>
                  <a:pt x="344" y="560"/>
                  <a:pt x="357" y="569"/>
                </a:cubicBezTo>
                <a:cubicBezTo>
                  <a:pt x="352" y="578"/>
                  <a:pt x="352" y="578"/>
                  <a:pt x="352" y="578"/>
                </a:cubicBezTo>
                <a:cubicBezTo>
                  <a:pt x="351" y="577"/>
                  <a:pt x="349" y="576"/>
                  <a:pt x="347" y="575"/>
                </a:cubicBezTo>
                <a:cubicBezTo>
                  <a:pt x="323" y="564"/>
                  <a:pt x="296" y="558"/>
                  <a:pt x="271" y="558"/>
                </a:cubicBezTo>
                <a:moveTo>
                  <a:pt x="1143" y="385"/>
                </a:moveTo>
                <a:cubicBezTo>
                  <a:pt x="1115" y="447"/>
                  <a:pt x="1116" y="527"/>
                  <a:pt x="1116" y="604"/>
                </a:cubicBezTo>
                <a:cubicBezTo>
                  <a:pt x="1116" y="626"/>
                  <a:pt x="1116" y="626"/>
                  <a:pt x="1116" y="626"/>
                </a:cubicBezTo>
                <a:cubicBezTo>
                  <a:pt x="1112" y="626"/>
                  <a:pt x="1112" y="626"/>
                  <a:pt x="1112" y="626"/>
                </a:cubicBezTo>
                <a:cubicBezTo>
                  <a:pt x="1089" y="632"/>
                  <a:pt x="1067" y="638"/>
                  <a:pt x="1047" y="645"/>
                </a:cubicBezTo>
                <a:cubicBezTo>
                  <a:pt x="1043" y="647"/>
                  <a:pt x="1043" y="647"/>
                  <a:pt x="1043" y="647"/>
                </a:cubicBezTo>
                <a:cubicBezTo>
                  <a:pt x="1041" y="642"/>
                  <a:pt x="1041" y="642"/>
                  <a:pt x="1041" y="642"/>
                </a:cubicBezTo>
                <a:cubicBezTo>
                  <a:pt x="1028" y="606"/>
                  <a:pt x="1009" y="571"/>
                  <a:pt x="993" y="542"/>
                </a:cubicBezTo>
                <a:cubicBezTo>
                  <a:pt x="991" y="539"/>
                  <a:pt x="991" y="539"/>
                  <a:pt x="991" y="539"/>
                </a:cubicBezTo>
                <a:cubicBezTo>
                  <a:pt x="994" y="536"/>
                  <a:pt x="994" y="536"/>
                  <a:pt x="994" y="536"/>
                </a:cubicBezTo>
                <a:cubicBezTo>
                  <a:pt x="1016" y="515"/>
                  <a:pt x="1094" y="442"/>
                  <a:pt x="1134" y="380"/>
                </a:cubicBezTo>
                <a:lnTo>
                  <a:pt x="1143" y="385"/>
                </a:lnTo>
                <a:close/>
                <a:moveTo>
                  <a:pt x="1701" y="612"/>
                </a:moveTo>
                <a:cubicBezTo>
                  <a:pt x="1701" y="624"/>
                  <a:pt x="1696" y="634"/>
                  <a:pt x="1689" y="643"/>
                </a:cubicBezTo>
                <a:cubicBezTo>
                  <a:pt x="1680" y="652"/>
                  <a:pt x="1668" y="658"/>
                  <a:pt x="1656" y="658"/>
                </a:cubicBezTo>
                <a:cubicBezTo>
                  <a:pt x="1650" y="659"/>
                  <a:pt x="1650" y="659"/>
                  <a:pt x="1650" y="659"/>
                </a:cubicBezTo>
                <a:cubicBezTo>
                  <a:pt x="1650" y="658"/>
                  <a:pt x="1650" y="658"/>
                  <a:pt x="1650" y="658"/>
                </a:cubicBezTo>
                <a:cubicBezTo>
                  <a:pt x="1639" y="658"/>
                  <a:pt x="1628" y="653"/>
                  <a:pt x="1620" y="646"/>
                </a:cubicBezTo>
                <a:cubicBezTo>
                  <a:pt x="1610" y="637"/>
                  <a:pt x="1605" y="625"/>
                  <a:pt x="1604" y="613"/>
                </a:cubicBezTo>
                <a:cubicBezTo>
                  <a:pt x="1604" y="607"/>
                  <a:pt x="1604" y="607"/>
                  <a:pt x="1604" y="607"/>
                </a:cubicBezTo>
                <a:cubicBezTo>
                  <a:pt x="1604" y="607"/>
                  <a:pt x="1604" y="607"/>
                  <a:pt x="1604" y="607"/>
                </a:cubicBezTo>
                <a:cubicBezTo>
                  <a:pt x="1605" y="596"/>
                  <a:pt x="1609" y="585"/>
                  <a:pt x="1617" y="577"/>
                </a:cubicBezTo>
                <a:cubicBezTo>
                  <a:pt x="1625" y="567"/>
                  <a:pt x="1637" y="562"/>
                  <a:pt x="1650" y="561"/>
                </a:cubicBezTo>
                <a:cubicBezTo>
                  <a:pt x="1655" y="561"/>
                  <a:pt x="1655" y="561"/>
                  <a:pt x="1655" y="561"/>
                </a:cubicBezTo>
                <a:cubicBezTo>
                  <a:pt x="1655" y="561"/>
                  <a:pt x="1655" y="561"/>
                  <a:pt x="1655" y="561"/>
                </a:cubicBezTo>
                <a:cubicBezTo>
                  <a:pt x="1667" y="561"/>
                  <a:pt x="1677" y="566"/>
                  <a:pt x="1686" y="574"/>
                </a:cubicBezTo>
                <a:cubicBezTo>
                  <a:pt x="1695" y="582"/>
                  <a:pt x="1701" y="594"/>
                  <a:pt x="1701" y="607"/>
                </a:cubicBezTo>
                <a:cubicBezTo>
                  <a:pt x="1702" y="612"/>
                  <a:pt x="1702" y="612"/>
                  <a:pt x="1702" y="612"/>
                </a:cubicBezTo>
                <a:lnTo>
                  <a:pt x="1701" y="612"/>
                </a:lnTo>
                <a:close/>
                <a:moveTo>
                  <a:pt x="730" y="658"/>
                </a:moveTo>
                <a:cubicBezTo>
                  <a:pt x="709" y="658"/>
                  <a:pt x="688" y="661"/>
                  <a:pt x="665" y="667"/>
                </a:cubicBezTo>
                <a:cubicBezTo>
                  <a:pt x="660" y="669"/>
                  <a:pt x="660" y="669"/>
                  <a:pt x="660" y="669"/>
                </a:cubicBezTo>
                <a:cubicBezTo>
                  <a:pt x="658" y="664"/>
                  <a:pt x="658" y="664"/>
                  <a:pt x="658" y="664"/>
                </a:cubicBezTo>
                <a:cubicBezTo>
                  <a:pt x="653" y="646"/>
                  <a:pt x="649" y="627"/>
                  <a:pt x="645" y="607"/>
                </a:cubicBezTo>
                <a:cubicBezTo>
                  <a:pt x="644" y="601"/>
                  <a:pt x="644" y="601"/>
                  <a:pt x="644" y="601"/>
                </a:cubicBezTo>
                <a:cubicBezTo>
                  <a:pt x="650" y="600"/>
                  <a:pt x="650" y="600"/>
                  <a:pt x="650" y="600"/>
                </a:cubicBezTo>
                <a:cubicBezTo>
                  <a:pt x="659" y="600"/>
                  <a:pt x="668" y="600"/>
                  <a:pt x="678" y="600"/>
                </a:cubicBezTo>
                <a:cubicBezTo>
                  <a:pt x="709" y="600"/>
                  <a:pt x="733" y="602"/>
                  <a:pt x="756" y="605"/>
                </a:cubicBezTo>
                <a:cubicBezTo>
                  <a:pt x="761" y="606"/>
                  <a:pt x="761" y="606"/>
                  <a:pt x="761" y="606"/>
                </a:cubicBezTo>
                <a:cubicBezTo>
                  <a:pt x="760" y="611"/>
                  <a:pt x="760" y="611"/>
                  <a:pt x="760" y="611"/>
                </a:cubicBezTo>
                <a:cubicBezTo>
                  <a:pt x="758" y="626"/>
                  <a:pt x="755" y="640"/>
                  <a:pt x="754" y="654"/>
                </a:cubicBezTo>
                <a:cubicBezTo>
                  <a:pt x="754" y="659"/>
                  <a:pt x="754" y="659"/>
                  <a:pt x="754" y="659"/>
                </a:cubicBezTo>
                <a:cubicBezTo>
                  <a:pt x="748" y="658"/>
                  <a:pt x="748" y="658"/>
                  <a:pt x="748" y="658"/>
                </a:cubicBezTo>
                <a:cubicBezTo>
                  <a:pt x="742" y="658"/>
                  <a:pt x="736" y="658"/>
                  <a:pt x="730" y="658"/>
                </a:cubicBezTo>
                <a:moveTo>
                  <a:pt x="976" y="560"/>
                </a:moveTo>
                <a:cubicBezTo>
                  <a:pt x="997" y="597"/>
                  <a:pt x="1010" y="624"/>
                  <a:pt x="1019" y="650"/>
                </a:cubicBezTo>
                <a:cubicBezTo>
                  <a:pt x="1021" y="655"/>
                  <a:pt x="1021" y="655"/>
                  <a:pt x="1021" y="655"/>
                </a:cubicBezTo>
                <a:cubicBezTo>
                  <a:pt x="1016" y="657"/>
                  <a:pt x="1016" y="657"/>
                  <a:pt x="1016" y="657"/>
                </a:cubicBezTo>
                <a:cubicBezTo>
                  <a:pt x="1003" y="662"/>
                  <a:pt x="990" y="669"/>
                  <a:pt x="978" y="675"/>
                </a:cubicBezTo>
                <a:cubicBezTo>
                  <a:pt x="972" y="678"/>
                  <a:pt x="972" y="678"/>
                  <a:pt x="972" y="678"/>
                </a:cubicBezTo>
                <a:cubicBezTo>
                  <a:pt x="970" y="672"/>
                  <a:pt x="970" y="672"/>
                  <a:pt x="970" y="672"/>
                </a:cubicBezTo>
                <a:cubicBezTo>
                  <a:pt x="962" y="646"/>
                  <a:pt x="950" y="622"/>
                  <a:pt x="934" y="601"/>
                </a:cubicBezTo>
                <a:cubicBezTo>
                  <a:pt x="931" y="597"/>
                  <a:pt x="931" y="597"/>
                  <a:pt x="931" y="597"/>
                </a:cubicBezTo>
                <a:cubicBezTo>
                  <a:pt x="934" y="594"/>
                  <a:pt x="934" y="594"/>
                  <a:pt x="934" y="594"/>
                </a:cubicBezTo>
                <a:cubicBezTo>
                  <a:pt x="944" y="582"/>
                  <a:pt x="956" y="571"/>
                  <a:pt x="968" y="559"/>
                </a:cubicBezTo>
                <a:cubicBezTo>
                  <a:pt x="973" y="555"/>
                  <a:pt x="973" y="555"/>
                  <a:pt x="973" y="555"/>
                </a:cubicBezTo>
                <a:lnTo>
                  <a:pt x="976" y="560"/>
                </a:lnTo>
                <a:close/>
                <a:moveTo>
                  <a:pt x="99" y="620"/>
                </a:moveTo>
                <a:cubicBezTo>
                  <a:pt x="110" y="626"/>
                  <a:pt x="117" y="637"/>
                  <a:pt x="121" y="649"/>
                </a:cubicBezTo>
                <a:cubicBezTo>
                  <a:pt x="124" y="662"/>
                  <a:pt x="122" y="675"/>
                  <a:pt x="115" y="686"/>
                </a:cubicBezTo>
                <a:cubicBezTo>
                  <a:pt x="108" y="697"/>
                  <a:pt x="98" y="705"/>
                  <a:pt x="85" y="709"/>
                </a:cubicBezTo>
                <a:cubicBezTo>
                  <a:pt x="81" y="710"/>
                  <a:pt x="77" y="710"/>
                  <a:pt x="73" y="710"/>
                </a:cubicBezTo>
                <a:cubicBezTo>
                  <a:pt x="65" y="710"/>
                  <a:pt x="56" y="708"/>
                  <a:pt x="49" y="704"/>
                </a:cubicBezTo>
                <a:cubicBezTo>
                  <a:pt x="43" y="702"/>
                  <a:pt x="43" y="702"/>
                  <a:pt x="43" y="702"/>
                </a:cubicBezTo>
                <a:cubicBezTo>
                  <a:pt x="44" y="700"/>
                  <a:pt x="44" y="700"/>
                  <a:pt x="44" y="700"/>
                </a:cubicBezTo>
                <a:cubicBezTo>
                  <a:pt x="35" y="694"/>
                  <a:pt x="29" y="684"/>
                  <a:pt x="26" y="673"/>
                </a:cubicBezTo>
                <a:cubicBezTo>
                  <a:pt x="23" y="662"/>
                  <a:pt x="24" y="651"/>
                  <a:pt x="29" y="641"/>
                </a:cubicBezTo>
                <a:cubicBezTo>
                  <a:pt x="29" y="641"/>
                  <a:pt x="29" y="641"/>
                  <a:pt x="29" y="641"/>
                </a:cubicBezTo>
                <a:cubicBezTo>
                  <a:pt x="34" y="632"/>
                  <a:pt x="34" y="632"/>
                  <a:pt x="34" y="632"/>
                </a:cubicBezTo>
                <a:cubicBezTo>
                  <a:pt x="34" y="632"/>
                  <a:pt x="34" y="632"/>
                  <a:pt x="34" y="632"/>
                </a:cubicBezTo>
                <a:cubicBezTo>
                  <a:pt x="41" y="623"/>
                  <a:pt x="50" y="617"/>
                  <a:pt x="61" y="614"/>
                </a:cubicBezTo>
                <a:cubicBezTo>
                  <a:pt x="65" y="613"/>
                  <a:pt x="69" y="612"/>
                  <a:pt x="73" y="612"/>
                </a:cubicBezTo>
                <a:cubicBezTo>
                  <a:pt x="75" y="612"/>
                  <a:pt x="77" y="613"/>
                  <a:pt x="79" y="613"/>
                </a:cubicBezTo>
                <a:cubicBezTo>
                  <a:pt x="80" y="613"/>
                  <a:pt x="80" y="613"/>
                  <a:pt x="80" y="613"/>
                </a:cubicBezTo>
                <a:cubicBezTo>
                  <a:pt x="94" y="617"/>
                  <a:pt x="94" y="617"/>
                  <a:pt x="94" y="617"/>
                </a:cubicBezTo>
                <a:cubicBezTo>
                  <a:pt x="94" y="617"/>
                  <a:pt x="94" y="617"/>
                  <a:pt x="94" y="617"/>
                </a:cubicBezTo>
                <a:cubicBezTo>
                  <a:pt x="99" y="619"/>
                  <a:pt x="99" y="619"/>
                  <a:pt x="99" y="619"/>
                </a:cubicBezTo>
                <a:lnTo>
                  <a:pt x="99" y="620"/>
                </a:lnTo>
                <a:close/>
                <a:moveTo>
                  <a:pt x="621" y="606"/>
                </a:moveTo>
                <a:cubicBezTo>
                  <a:pt x="625" y="629"/>
                  <a:pt x="631" y="651"/>
                  <a:pt x="637" y="672"/>
                </a:cubicBezTo>
                <a:cubicBezTo>
                  <a:pt x="638" y="676"/>
                  <a:pt x="638" y="676"/>
                  <a:pt x="638" y="676"/>
                </a:cubicBezTo>
                <a:cubicBezTo>
                  <a:pt x="634" y="678"/>
                  <a:pt x="634" y="678"/>
                  <a:pt x="634" y="678"/>
                </a:cubicBezTo>
                <a:cubicBezTo>
                  <a:pt x="597" y="692"/>
                  <a:pt x="561" y="712"/>
                  <a:pt x="530" y="730"/>
                </a:cubicBezTo>
                <a:cubicBezTo>
                  <a:pt x="526" y="732"/>
                  <a:pt x="526" y="732"/>
                  <a:pt x="526" y="732"/>
                </a:cubicBezTo>
                <a:cubicBezTo>
                  <a:pt x="524" y="729"/>
                  <a:pt x="524" y="729"/>
                  <a:pt x="524" y="729"/>
                </a:cubicBezTo>
                <a:cubicBezTo>
                  <a:pt x="496" y="699"/>
                  <a:pt x="427" y="623"/>
                  <a:pt x="369" y="587"/>
                </a:cubicBezTo>
                <a:cubicBezTo>
                  <a:pt x="374" y="578"/>
                  <a:pt x="374" y="578"/>
                  <a:pt x="374" y="578"/>
                </a:cubicBezTo>
                <a:cubicBezTo>
                  <a:pt x="420" y="601"/>
                  <a:pt x="478" y="604"/>
                  <a:pt x="523" y="604"/>
                </a:cubicBezTo>
                <a:cubicBezTo>
                  <a:pt x="549" y="604"/>
                  <a:pt x="575" y="603"/>
                  <a:pt x="601" y="602"/>
                </a:cubicBezTo>
                <a:cubicBezTo>
                  <a:pt x="620" y="601"/>
                  <a:pt x="620" y="601"/>
                  <a:pt x="620" y="601"/>
                </a:cubicBezTo>
                <a:lnTo>
                  <a:pt x="621" y="606"/>
                </a:lnTo>
                <a:close/>
                <a:moveTo>
                  <a:pt x="1116" y="656"/>
                </a:moveTo>
                <a:cubicBezTo>
                  <a:pt x="1116" y="697"/>
                  <a:pt x="1113" y="728"/>
                  <a:pt x="1109" y="755"/>
                </a:cubicBezTo>
                <a:cubicBezTo>
                  <a:pt x="1108" y="760"/>
                  <a:pt x="1108" y="760"/>
                  <a:pt x="1108" y="760"/>
                </a:cubicBezTo>
                <a:cubicBezTo>
                  <a:pt x="1103" y="759"/>
                  <a:pt x="1103" y="759"/>
                  <a:pt x="1103" y="759"/>
                </a:cubicBezTo>
                <a:cubicBezTo>
                  <a:pt x="1090" y="758"/>
                  <a:pt x="1077" y="757"/>
                  <a:pt x="1064" y="756"/>
                </a:cubicBezTo>
                <a:cubicBezTo>
                  <a:pt x="1059" y="756"/>
                  <a:pt x="1059" y="756"/>
                  <a:pt x="1059" y="756"/>
                </a:cubicBezTo>
                <a:cubicBezTo>
                  <a:pt x="1059" y="751"/>
                  <a:pt x="1059" y="751"/>
                  <a:pt x="1059" y="751"/>
                </a:cubicBezTo>
                <a:cubicBezTo>
                  <a:pt x="1061" y="726"/>
                  <a:pt x="1058" y="701"/>
                  <a:pt x="1051" y="673"/>
                </a:cubicBezTo>
                <a:cubicBezTo>
                  <a:pt x="1050" y="669"/>
                  <a:pt x="1050" y="669"/>
                  <a:pt x="1050" y="669"/>
                </a:cubicBezTo>
                <a:cubicBezTo>
                  <a:pt x="1054" y="667"/>
                  <a:pt x="1054" y="667"/>
                  <a:pt x="1054" y="667"/>
                </a:cubicBezTo>
                <a:cubicBezTo>
                  <a:pt x="1072" y="661"/>
                  <a:pt x="1090" y="656"/>
                  <a:pt x="1110" y="651"/>
                </a:cubicBezTo>
                <a:cubicBezTo>
                  <a:pt x="1116" y="649"/>
                  <a:pt x="1116" y="649"/>
                  <a:pt x="1116" y="649"/>
                </a:cubicBezTo>
                <a:lnTo>
                  <a:pt x="1116" y="656"/>
                </a:lnTo>
                <a:close/>
                <a:moveTo>
                  <a:pt x="1350" y="584"/>
                </a:moveTo>
                <a:cubicBezTo>
                  <a:pt x="1295" y="624"/>
                  <a:pt x="1257" y="697"/>
                  <a:pt x="1219" y="766"/>
                </a:cubicBezTo>
                <a:cubicBezTo>
                  <a:pt x="1211" y="783"/>
                  <a:pt x="1211" y="783"/>
                  <a:pt x="1211" y="783"/>
                </a:cubicBezTo>
                <a:cubicBezTo>
                  <a:pt x="1207" y="782"/>
                  <a:pt x="1207" y="782"/>
                  <a:pt x="1207" y="782"/>
                </a:cubicBezTo>
                <a:cubicBezTo>
                  <a:pt x="1182" y="774"/>
                  <a:pt x="1159" y="768"/>
                  <a:pt x="1136" y="764"/>
                </a:cubicBezTo>
                <a:cubicBezTo>
                  <a:pt x="1131" y="763"/>
                  <a:pt x="1131" y="763"/>
                  <a:pt x="1131" y="763"/>
                </a:cubicBezTo>
                <a:cubicBezTo>
                  <a:pt x="1132" y="758"/>
                  <a:pt x="1132" y="758"/>
                  <a:pt x="1132" y="758"/>
                </a:cubicBezTo>
                <a:cubicBezTo>
                  <a:pt x="1138" y="721"/>
                  <a:pt x="1139" y="682"/>
                  <a:pt x="1139" y="648"/>
                </a:cubicBezTo>
                <a:cubicBezTo>
                  <a:pt x="1139" y="644"/>
                  <a:pt x="1139" y="644"/>
                  <a:pt x="1139" y="644"/>
                </a:cubicBezTo>
                <a:cubicBezTo>
                  <a:pt x="1143" y="643"/>
                  <a:pt x="1143" y="643"/>
                  <a:pt x="1143" y="643"/>
                </a:cubicBezTo>
                <a:cubicBezTo>
                  <a:pt x="1174" y="636"/>
                  <a:pt x="1279" y="610"/>
                  <a:pt x="1345" y="575"/>
                </a:cubicBezTo>
                <a:lnTo>
                  <a:pt x="1350" y="584"/>
                </a:lnTo>
                <a:close/>
                <a:moveTo>
                  <a:pt x="647" y="704"/>
                </a:moveTo>
                <a:cubicBezTo>
                  <a:pt x="652" y="719"/>
                  <a:pt x="658" y="733"/>
                  <a:pt x="664" y="746"/>
                </a:cubicBezTo>
                <a:cubicBezTo>
                  <a:pt x="666" y="751"/>
                  <a:pt x="666" y="751"/>
                  <a:pt x="666" y="751"/>
                </a:cubicBezTo>
                <a:cubicBezTo>
                  <a:pt x="661" y="753"/>
                  <a:pt x="661" y="753"/>
                  <a:pt x="661" y="753"/>
                </a:cubicBezTo>
                <a:cubicBezTo>
                  <a:pt x="638" y="763"/>
                  <a:pt x="617" y="779"/>
                  <a:pt x="595" y="799"/>
                </a:cubicBezTo>
                <a:cubicBezTo>
                  <a:pt x="592" y="803"/>
                  <a:pt x="592" y="803"/>
                  <a:pt x="592" y="803"/>
                </a:cubicBezTo>
                <a:cubicBezTo>
                  <a:pt x="588" y="799"/>
                  <a:pt x="588" y="799"/>
                  <a:pt x="588" y="799"/>
                </a:cubicBezTo>
                <a:cubicBezTo>
                  <a:pt x="574" y="786"/>
                  <a:pt x="560" y="771"/>
                  <a:pt x="546" y="755"/>
                </a:cubicBezTo>
                <a:cubicBezTo>
                  <a:pt x="542" y="750"/>
                  <a:pt x="542" y="750"/>
                  <a:pt x="542" y="750"/>
                </a:cubicBezTo>
                <a:cubicBezTo>
                  <a:pt x="547" y="747"/>
                  <a:pt x="547" y="747"/>
                  <a:pt x="547" y="747"/>
                </a:cubicBezTo>
                <a:cubicBezTo>
                  <a:pt x="573" y="732"/>
                  <a:pt x="607" y="714"/>
                  <a:pt x="640" y="700"/>
                </a:cubicBezTo>
                <a:cubicBezTo>
                  <a:pt x="645" y="699"/>
                  <a:pt x="645" y="699"/>
                  <a:pt x="645" y="699"/>
                </a:cubicBezTo>
                <a:lnTo>
                  <a:pt x="647" y="704"/>
                </a:lnTo>
                <a:close/>
                <a:moveTo>
                  <a:pt x="919" y="621"/>
                </a:moveTo>
                <a:cubicBezTo>
                  <a:pt x="929" y="635"/>
                  <a:pt x="938" y="650"/>
                  <a:pt x="944" y="666"/>
                </a:cubicBezTo>
                <a:cubicBezTo>
                  <a:pt x="946" y="673"/>
                  <a:pt x="949" y="681"/>
                  <a:pt x="951" y="687"/>
                </a:cubicBezTo>
                <a:cubicBezTo>
                  <a:pt x="951" y="691"/>
                  <a:pt x="951" y="691"/>
                  <a:pt x="951" y="691"/>
                </a:cubicBezTo>
                <a:cubicBezTo>
                  <a:pt x="948" y="692"/>
                  <a:pt x="948" y="692"/>
                  <a:pt x="948" y="692"/>
                </a:cubicBezTo>
                <a:cubicBezTo>
                  <a:pt x="901" y="725"/>
                  <a:pt x="870" y="764"/>
                  <a:pt x="858" y="810"/>
                </a:cubicBezTo>
                <a:cubicBezTo>
                  <a:pt x="848" y="810"/>
                  <a:pt x="848" y="810"/>
                  <a:pt x="848" y="810"/>
                </a:cubicBezTo>
                <a:cubicBezTo>
                  <a:pt x="839" y="770"/>
                  <a:pt x="844" y="705"/>
                  <a:pt x="911" y="620"/>
                </a:cubicBezTo>
                <a:cubicBezTo>
                  <a:pt x="915" y="615"/>
                  <a:pt x="915" y="615"/>
                  <a:pt x="915" y="615"/>
                </a:cubicBezTo>
                <a:lnTo>
                  <a:pt x="919" y="621"/>
                </a:lnTo>
                <a:close/>
                <a:moveTo>
                  <a:pt x="1029" y="683"/>
                </a:moveTo>
                <a:cubicBezTo>
                  <a:pt x="1036" y="708"/>
                  <a:pt x="1038" y="730"/>
                  <a:pt x="1036" y="752"/>
                </a:cubicBezTo>
                <a:cubicBezTo>
                  <a:pt x="1035" y="756"/>
                  <a:pt x="1035" y="756"/>
                  <a:pt x="1035" y="756"/>
                </a:cubicBezTo>
                <a:cubicBezTo>
                  <a:pt x="1031" y="757"/>
                  <a:pt x="1031" y="757"/>
                  <a:pt x="1031" y="757"/>
                </a:cubicBezTo>
                <a:cubicBezTo>
                  <a:pt x="972" y="761"/>
                  <a:pt x="924" y="780"/>
                  <a:pt x="890" y="814"/>
                </a:cubicBezTo>
                <a:cubicBezTo>
                  <a:pt x="882" y="809"/>
                  <a:pt x="882" y="809"/>
                  <a:pt x="882" y="809"/>
                </a:cubicBezTo>
                <a:cubicBezTo>
                  <a:pt x="894" y="772"/>
                  <a:pt x="928" y="719"/>
                  <a:pt x="1022" y="679"/>
                </a:cubicBezTo>
                <a:cubicBezTo>
                  <a:pt x="1028" y="677"/>
                  <a:pt x="1028" y="677"/>
                  <a:pt x="1028" y="677"/>
                </a:cubicBezTo>
                <a:lnTo>
                  <a:pt x="1029" y="683"/>
                </a:lnTo>
                <a:close/>
                <a:moveTo>
                  <a:pt x="789" y="611"/>
                </a:moveTo>
                <a:cubicBezTo>
                  <a:pt x="817" y="619"/>
                  <a:pt x="841" y="630"/>
                  <a:pt x="860" y="645"/>
                </a:cubicBezTo>
                <a:cubicBezTo>
                  <a:pt x="864" y="648"/>
                  <a:pt x="864" y="648"/>
                  <a:pt x="864" y="648"/>
                </a:cubicBezTo>
                <a:cubicBezTo>
                  <a:pt x="861" y="652"/>
                  <a:pt x="861" y="652"/>
                  <a:pt x="861" y="652"/>
                </a:cubicBezTo>
                <a:cubicBezTo>
                  <a:pt x="816" y="726"/>
                  <a:pt x="818" y="786"/>
                  <a:pt x="827" y="822"/>
                </a:cubicBezTo>
                <a:cubicBezTo>
                  <a:pt x="818" y="827"/>
                  <a:pt x="818" y="827"/>
                  <a:pt x="818" y="827"/>
                </a:cubicBezTo>
                <a:cubicBezTo>
                  <a:pt x="790" y="794"/>
                  <a:pt x="761" y="731"/>
                  <a:pt x="783" y="615"/>
                </a:cubicBezTo>
                <a:cubicBezTo>
                  <a:pt x="784" y="610"/>
                  <a:pt x="784" y="610"/>
                  <a:pt x="784" y="610"/>
                </a:cubicBezTo>
                <a:lnTo>
                  <a:pt x="789" y="611"/>
                </a:lnTo>
                <a:close/>
                <a:moveTo>
                  <a:pt x="1464" y="570"/>
                </a:moveTo>
                <a:cubicBezTo>
                  <a:pt x="1490" y="570"/>
                  <a:pt x="1514" y="577"/>
                  <a:pt x="1534" y="591"/>
                </a:cubicBezTo>
                <a:cubicBezTo>
                  <a:pt x="1556" y="607"/>
                  <a:pt x="1572" y="630"/>
                  <a:pt x="1579" y="658"/>
                </a:cubicBezTo>
                <a:cubicBezTo>
                  <a:pt x="1581" y="666"/>
                  <a:pt x="1583" y="674"/>
                  <a:pt x="1583" y="682"/>
                </a:cubicBezTo>
                <a:cubicBezTo>
                  <a:pt x="1587" y="718"/>
                  <a:pt x="1577" y="751"/>
                  <a:pt x="1555" y="777"/>
                </a:cubicBezTo>
                <a:cubicBezTo>
                  <a:pt x="1532" y="803"/>
                  <a:pt x="1498" y="820"/>
                  <a:pt x="1460" y="826"/>
                </a:cubicBezTo>
                <a:cubicBezTo>
                  <a:pt x="1453" y="827"/>
                  <a:pt x="1444" y="827"/>
                  <a:pt x="1435" y="827"/>
                </a:cubicBezTo>
                <a:cubicBezTo>
                  <a:pt x="1372" y="827"/>
                  <a:pt x="1277" y="802"/>
                  <a:pt x="1239" y="791"/>
                </a:cubicBezTo>
                <a:cubicBezTo>
                  <a:pt x="1233" y="790"/>
                  <a:pt x="1233" y="790"/>
                  <a:pt x="1233" y="790"/>
                </a:cubicBezTo>
                <a:cubicBezTo>
                  <a:pt x="1240" y="777"/>
                  <a:pt x="1240" y="777"/>
                  <a:pt x="1240" y="777"/>
                </a:cubicBezTo>
                <a:cubicBezTo>
                  <a:pt x="1288" y="687"/>
                  <a:pt x="1338" y="594"/>
                  <a:pt x="1423" y="576"/>
                </a:cubicBezTo>
                <a:cubicBezTo>
                  <a:pt x="1423" y="576"/>
                  <a:pt x="1423" y="576"/>
                  <a:pt x="1423" y="576"/>
                </a:cubicBezTo>
                <a:cubicBezTo>
                  <a:pt x="1432" y="573"/>
                  <a:pt x="1442" y="572"/>
                  <a:pt x="1451" y="571"/>
                </a:cubicBezTo>
                <a:cubicBezTo>
                  <a:pt x="1455" y="570"/>
                  <a:pt x="1460" y="570"/>
                  <a:pt x="1464" y="570"/>
                </a:cubicBezTo>
                <a:moveTo>
                  <a:pt x="271" y="581"/>
                </a:moveTo>
                <a:cubicBezTo>
                  <a:pt x="293" y="581"/>
                  <a:pt x="316" y="587"/>
                  <a:pt x="338" y="596"/>
                </a:cubicBezTo>
                <a:cubicBezTo>
                  <a:pt x="392" y="621"/>
                  <a:pt x="471" y="705"/>
                  <a:pt x="502" y="740"/>
                </a:cubicBezTo>
                <a:cubicBezTo>
                  <a:pt x="506" y="744"/>
                  <a:pt x="506" y="744"/>
                  <a:pt x="506" y="744"/>
                </a:cubicBezTo>
                <a:cubicBezTo>
                  <a:pt x="497" y="750"/>
                  <a:pt x="497" y="750"/>
                  <a:pt x="497" y="750"/>
                </a:cubicBezTo>
                <a:cubicBezTo>
                  <a:pt x="426" y="792"/>
                  <a:pt x="352" y="836"/>
                  <a:pt x="284" y="836"/>
                </a:cubicBezTo>
                <a:cubicBezTo>
                  <a:pt x="284" y="836"/>
                  <a:pt x="284" y="836"/>
                  <a:pt x="284" y="836"/>
                </a:cubicBezTo>
                <a:cubicBezTo>
                  <a:pt x="267" y="836"/>
                  <a:pt x="250" y="833"/>
                  <a:pt x="235" y="827"/>
                </a:cubicBezTo>
                <a:cubicBezTo>
                  <a:pt x="234" y="827"/>
                  <a:pt x="234" y="827"/>
                  <a:pt x="234" y="827"/>
                </a:cubicBezTo>
                <a:cubicBezTo>
                  <a:pt x="225" y="824"/>
                  <a:pt x="217" y="821"/>
                  <a:pt x="208" y="816"/>
                </a:cubicBezTo>
                <a:cubicBezTo>
                  <a:pt x="181" y="802"/>
                  <a:pt x="160" y="781"/>
                  <a:pt x="149" y="755"/>
                </a:cubicBezTo>
                <a:cubicBezTo>
                  <a:pt x="139" y="729"/>
                  <a:pt x="138" y="701"/>
                  <a:pt x="147" y="674"/>
                </a:cubicBezTo>
                <a:cubicBezTo>
                  <a:pt x="149" y="666"/>
                  <a:pt x="152" y="659"/>
                  <a:pt x="156" y="651"/>
                </a:cubicBezTo>
                <a:cubicBezTo>
                  <a:pt x="173" y="619"/>
                  <a:pt x="199" y="597"/>
                  <a:pt x="231" y="587"/>
                </a:cubicBezTo>
                <a:cubicBezTo>
                  <a:pt x="244" y="583"/>
                  <a:pt x="257" y="581"/>
                  <a:pt x="271" y="581"/>
                </a:cubicBezTo>
                <a:moveTo>
                  <a:pt x="1053" y="779"/>
                </a:moveTo>
                <a:cubicBezTo>
                  <a:pt x="1067" y="779"/>
                  <a:pt x="1082" y="780"/>
                  <a:pt x="1097" y="782"/>
                </a:cubicBezTo>
                <a:cubicBezTo>
                  <a:pt x="1103" y="782"/>
                  <a:pt x="1103" y="782"/>
                  <a:pt x="1103" y="782"/>
                </a:cubicBezTo>
                <a:cubicBezTo>
                  <a:pt x="1102" y="788"/>
                  <a:pt x="1102" y="788"/>
                  <a:pt x="1102" y="788"/>
                </a:cubicBezTo>
                <a:cubicBezTo>
                  <a:pt x="1095" y="813"/>
                  <a:pt x="1086" y="834"/>
                  <a:pt x="1073" y="852"/>
                </a:cubicBezTo>
                <a:cubicBezTo>
                  <a:pt x="1071" y="855"/>
                  <a:pt x="1071" y="855"/>
                  <a:pt x="1071" y="855"/>
                </a:cubicBezTo>
                <a:cubicBezTo>
                  <a:pt x="1067" y="853"/>
                  <a:pt x="1067" y="853"/>
                  <a:pt x="1067" y="853"/>
                </a:cubicBezTo>
                <a:cubicBezTo>
                  <a:pt x="1032" y="836"/>
                  <a:pt x="997" y="828"/>
                  <a:pt x="964" y="828"/>
                </a:cubicBezTo>
                <a:cubicBezTo>
                  <a:pt x="948" y="828"/>
                  <a:pt x="932" y="830"/>
                  <a:pt x="916" y="834"/>
                </a:cubicBezTo>
                <a:cubicBezTo>
                  <a:pt x="911" y="826"/>
                  <a:pt x="911" y="826"/>
                  <a:pt x="911" y="826"/>
                </a:cubicBezTo>
                <a:cubicBezTo>
                  <a:pt x="945" y="795"/>
                  <a:pt x="993" y="779"/>
                  <a:pt x="1053" y="779"/>
                </a:cubicBezTo>
                <a:moveTo>
                  <a:pt x="1674" y="684"/>
                </a:moveTo>
                <a:cubicBezTo>
                  <a:pt x="1685" y="733"/>
                  <a:pt x="1692" y="783"/>
                  <a:pt x="1694" y="833"/>
                </a:cubicBezTo>
                <a:cubicBezTo>
                  <a:pt x="1694" y="839"/>
                  <a:pt x="1694" y="845"/>
                  <a:pt x="1694" y="850"/>
                </a:cubicBezTo>
                <a:cubicBezTo>
                  <a:pt x="1695" y="856"/>
                  <a:pt x="1695" y="856"/>
                  <a:pt x="1695" y="856"/>
                </a:cubicBezTo>
                <a:cubicBezTo>
                  <a:pt x="1481" y="856"/>
                  <a:pt x="1481" y="856"/>
                  <a:pt x="1481" y="856"/>
                </a:cubicBezTo>
                <a:cubicBezTo>
                  <a:pt x="1480" y="846"/>
                  <a:pt x="1480" y="846"/>
                  <a:pt x="1480" y="846"/>
                </a:cubicBezTo>
                <a:cubicBezTo>
                  <a:pt x="1517" y="837"/>
                  <a:pt x="1549" y="818"/>
                  <a:pt x="1572" y="792"/>
                </a:cubicBezTo>
                <a:cubicBezTo>
                  <a:pt x="1598" y="761"/>
                  <a:pt x="1610" y="723"/>
                  <a:pt x="1607" y="680"/>
                </a:cubicBezTo>
                <a:cubicBezTo>
                  <a:pt x="1606" y="678"/>
                  <a:pt x="1606" y="677"/>
                  <a:pt x="1606" y="675"/>
                </a:cubicBezTo>
                <a:cubicBezTo>
                  <a:pt x="1605" y="664"/>
                  <a:pt x="1605" y="664"/>
                  <a:pt x="1605" y="664"/>
                </a:cubicBezTo>
                <a:cubicBezTo>
                  <a:pt x="1614" y="670"/>
                  <a:pt x="1614" y="670"/>
                  <a:pt x="1614" y="670"/>
                </a:cubicBezTo>
                <a:cubicBezTo>
                  <a:pt x="1626" y="678"/>
                  <a:pt x="1639" y="682"/>
                  <a:pt x="1653" y="682"/>
                </a:cubicBezTo>
                <a:cubicBezTo>
                  <a:pt x="1654" y="682"/>
                  <a:pt x="1656" y="681"/>
                  <a:pt x="1656" y="681"/>
                </a:cubicBezTo>
                <a:cubicBezTo>
                  <a:pt x="1660" y="681"/>
                  <a:pt x="1664" y="681"/>
                  <a:pt x="1668" y="680"/>
                </a:cubicBezTo>
                <a:cubicBezTo>
                  <a:pt x="1673" y="679"/>
                  <a:pt x="1673" y="679"/>
                  <a:pt x="1673" y="679"/>
                </a:cubicBezTo>
                <a:lnTo>
                  <a:pt x="1674" y="684"/>
                </a:lnTo>
                <a:close/>
                <a:moveTo>
                  <a:pt x="731" y="681"/>
                </a:moveTo>
                <a:cubicBezTo>
                  <a:pt x="736" y="681"/>
                  <a:pt x="742" y="681"/>
                  <a:pt x="747" y="682"/>
                </a:cubicBezTo>
                <a:cubicBezTo>
                  <a:pt x="752" y="682"/>
                  <a:pt x="752" y="682"/>
                  <a:pt x="752" y="682"/>
                </a:cubicBezTo>
                <a:cubicBezTo>
                  <a:pt x="752" y="687"/>
                  <a:pt x="752" y="687"/>
                  <a:pt x="752" y="687"/>
                </a:cubicBezTo>
                <a:cubicBezTo>
                  <a:pt x="751" y="772"/>
                  <a:pt x="781" y="821"/>
                  <a:pt x="806" y="848"/>
                </a:cubicBezTo>
                <a:cubicBezTo>
                  <a:pt x="801" y="856"/>
                  <a:pt x="801" y="856"/>
                  <a:pt x="801" y="856"/>
                </a:cubicBezTo>
                <a:cubicBezTo>
                  <a:pt x="761" y="842"/>
                  <a:pt x="706" y="803"/>
                  <a:pt x="669" y="696"/>
                </a:cubicBezTo>
                <a:cubicBezTo>
                  <a:pt x="667" y="691"/>
                  <a:pt x="667" y="691"/>
                  <a:pt x="667" y="691"/>
                </a:cubicBezTo>
                <a:cubicBezTo>
                  <a:pt x="672" y="690"/>
                  <a:pt x="672" y="690"/>
                  <a:pt x="672" y="690"/>
                </a:cubicBezTo>
                <a:cubicBezTo>
                  <a:pt x="693" y="684"/>
                  <a:pt x="712" y="681"/>
                  <a:pt x="731" y="681"/>
                </a:cubicBezTo>
                <a:moveTo>
                  <a:pt x="119" y="726"/>
                </a:moveTo>
                <a:cubicBezTo>
                  <a:pt x="120" y="739"/>
                  <a:pt x="123" y="752"/>
                  <a:pt x="128" y="764"/>
                </a:cubicBezTo>
                <a:cubicBezTo>
                  <a:pt x="141" y="795"/>
                  <a:pt x="165" y="820"/>
                  <a:pt x="198" y="837"/>
                </a:cubicBezTo>
                <a:cubicBezTo>
                  <a:pt x="205" y="841"/>
                  <a:pt x="213" y="844"/>
                  <a:pt x="221" y="847"/>
                </a:cubicBezTo>
                <a:cubicBezTo>
                  <a:pt x="219" y="857"/>
                  <a:pt x="219" y="857"/>
                  <a:pt x="219" y="857"/>
                </a:cubicBezTo>
                <a:cubicBezTo>
                  <a:pt x="51" y="856"/>
                  <a:pt x="51" y="856"/>
                  <a:pt x="51" y="856"/>
                </a:cubicBezTo>
                <a:cubicBezTo>
                  <a:pt x="51" y="851"/>
                  <a:pt x="51" y="851"/>
                  <a:pt x="51" y="851"/>
                </a:cubicBezTo>
                <a:cubicBezTo>
                  <a:pt x="52" y="813"/>
                  <a:pt x="56" y="775"/>
                  <a:pt x="62" y="737"/>
                </a:cubicBezTo>
                <a:cubicBezTo>
                  <a:pt x="62" y="733"/>
                  <a:pt x="62" y="733"/>
                  <a:pt x="62" y="733"/>
                </a:cubicBezTo>
                <a:cubicBezTo>
                  <a:pt x="67" y="733"/>
                  <a:pt x="67" y="733"/>
                  <a:pt x="67" y="733"/>
                </a:cubicBezTo>
                <a:cubicBezTo>
                  <a:pt x="69" y="733"/>
                  <a:pt x="71" y="733"/>
                  <a:pt x="73" y="733"/>
                </a:cubicBezTo>
                <a:cubicBezTo>
                  <a:pt x="79" y="733"/>
                  <a:pt x="85" y="732"/>
                  <a:pt x="91" y="731"/>
                </a:cubicBezTo>
                <a:cubicBezTo>
                  <a:pt x="98" y="729"/>
                  <a:pt x="105" y="726"/>
                  <a:pt x="111" y="723"/>
                </a:cubicBezTo>
                <a:cubicBezTo>
                  <a:pt x="118" y="718"/>
                  <a:pt x="118" y="718"/>
                  <a:pt x="118" y="718"/>
                </a:cubicBezTo>
                <a:lnTo>
                  <a:pt x="119" y="726"/>
                </a:lnTo>
                <a:close/>
                <a:moveTo>
                  <a:pt x="679" y="776"/>
                </a:moveTo>
                <a:cubicBezTo>
                  <a:pt x="711" y="831"/>
                  <a:pt x="752" y="866"/>
                  <a:pt x="801" y="880"/>
                </a:cubicBezTo>
                <a:cubicBezTo>
                  <a:pt x="801" y="890"/>
                  <a:pt x="801" y="890"/>
                  <a:pt x="801" y="890"/>
                </a:cubicBezTo>
                <a:cubicBezTo>
                  <a:pt x="792" y="892"/>
                  <a:pt x="783" y="893"/>
                  <a:pt x="774" y="893"/>
                </a:cubicBezTo>
                <a:cubicBezTo>
                  <a:pt x="723" y="893"/>
                  <a:pt x="669" y="869"/>
                  <a:pt x="613" y="822"/>
                </a:cubicBezTo>
                <a:cubicBezTo>
                  <a:pt x="609" y="818"/>
                  <a:pt x="609" y="818"/>
                  <a:pt x="609" y="818"/>
                </a:cubicBezTo>
                <a:cubicBezTo>
                  <a:pt x="613" y="814"/>
                  <a:pt x="613" y="814"/>
                  <a:pt x="613" y="814"/>
                </a:cubicBezTo>
                <a:cubicBezTo>
                  <a:pt x="633" y="796"/>
                  <a:pt x="652" y="782"/>
                  <a:pt x="673" y="773"/>
                </a:cubicBezTo>
                <a:cubicBezTo>
                  <a:pt x="677" y="772"/>
                  <a:pt x="677" y="772"/>
                  <a:pt x="677" y="772"/>
                </a:cubicBezTo>
                <a:lnTo>
                  <a:pt x="679" y="776"/>
                </a:lnTo>
                <a:close/>
                <a:moveTo>
                  <a:pt x="1131" y="787"/>
                </a:moveTo>
                <a:cubicBezTo>
                  <a:pt x="1151" y="790"/>
                  <a:pt x="1172" y="795"/>
                  <a:pt x="1193" y="802"/>
                </a:cubicBezTo>
                <a:cubicBezTo>
                  <a:pt x="1199" y="803"/>
                  <a:pt x="1199" y="803"/>
                  <a:pt x="1199" y="803"/>
                </a:cubicBezTo>
                <a:cubicBezTo>
                  <a:pt x="1196" y="809"/>
                  <a:pt x="1196" y="809"/>
                  <a:pt x="1196" y="809"/>
                </a:cubicBezTo>
                <a:cubicBezTo>
                  <a:pt x="1182" y="834"/>
                  <a:pt x="1164" y="867"/>
                  <a:pt x="1142" y="895"/>
                </a:cubicBezTo>
                <a:cubicBezTo>
                  <a:pt x="1139" y="899"/>
                  <a:pt x="1139" y="899"/>
                  <a:pt x="1139" y="899"/>
                </a:cubicBezTo>
                <a:cubicBezTo>
                  <a:pt x="1135" y="896"/>
                  <a:pt x="1135" y="896"/>
                  <a:pt x="1135" y="896"/>
                </a:cubicBezTo>
                <a:cubicBezTo>
                  <a:pt x="1122" y="886"/>
                  <a:pt x="1109" y="877"/>
                  <a:pt x="1096" y="869"/>
                </a:cubicBezTo>
                <a:cubicBezTo>
                  <a:pt x="1091" y="866"/>
                  <a:pt x="1091" y="866"/>
                  <a:pt x="1091" y="866"/>
                </a:cubicBezTo>
                <a:cubicBezTo>
                  <a:pt x="1094" y="862"/>
                  <a:pt x="1094" y="862"/>
                  <a:pt x="1094" y="862"/>
                </a:cubicBezTo>
                <a:cubicBezTo>
                  <a:pt x="1108" y="841"/>
                  <a:pt x="1118" y="818"/>
                  <a:pt x="1125" y="791"/>
                </a:cubicBezTo>
                <a:cubicBezTo>
                  <a:pt x="1126" y="786"/>
                  <a:pt x="1126" y="786"/>
                  <a:pt x="1126" y="786"/>
                </a:cubicBezTo>
                <a:lnTo>
                  <a:pt x="1131" y="787"/>
                </a:lnTo>
                <a:close/>
                <a:moveTo>
                  <a:pt x="524" y="766"/>
                </a:moveTo>
                <a:cubicBezTo>
                  <a:pt x="540" y="784"/>
                  <a:pt x="557" y="801"/>
                  <a:pt x="572" y="816"/>
                </a:cubicBezTo>
                <a:cubicBezTo>
                  <a:pt x="576" y="820"/>
                  <a:pt x="576" y="820"/>
                  <a:pt x="576" y="820"/>
                </a:cubicBezTo>
                <a:cubicBezTo>
                  <a:pt x="573" y="823"/>
                  <a:pt x="573" y="823"/>
                  <a:pt x="573" y="823"/>
                </a:cubicBezTo>
                <a:cubicBezTo>
                  <a:pt x="548" y="853"/>
                  <a:pt x="526" y="887"/>
                  <a:pt x="508" y="916"/>
                </a:cubicBezTo>
                <a:cubicBezTo>
                  <a:pt x="506" y="920"/>
                  <a:pt x="506" y="920"/>
                  <a:pt x="506" y="920"/>
                </a:cubicBezTo>
                <a:cubicBezTo>
                  <a:pt x="502" y="918"/>
                  <a:pt x="502" y="918"/>
                  <a:pt x="502" y="918"/>
                </a:cubicBezTo>
                <a:cubicBezTo>
                  <a:pt x="464" y="905"/>
                  <a:pt x="367" y="874"/>
                  <a:pt x="297" y="869"/>
                </a:cubicBezTo>
                <a:cubicBezTo>
                  <a:pt x="297" y="859"/>
                  <a:pt x="297" y="859"/>
                  <a:pt x="297" y="859"/>
                </a:cubicBezTo>
                <a:cubicBezTo>
                  <a:pt x="366" y="855"/>
                  <a:pt x="439" y="811"/>
                  <a:pt x="509" y="770"/>
                </a:cubicBezTo>
                <a:cubicBezTo>
                  <a:pt x="522" y="762"/>
                  <a:pt x="522" y="762"/>
                  <a:pt x="522" y="762"/>
                </a:cubicBezTo>
                <a:lnTo>
                  <a:pt x="524" y="766"/>
                </a:lnTo>
                <a:close/>
                <a:moveTo>
                  <a:pt x="597" y="839"/>
                </a:moveTo>
                <a:cubicBezTo>
                  <a:pt x="608" y="848"/>
                  <a:pt x="620" y="857"/>
                  <a:pt x="631" y="865"/>
                </a:cubicBezTo>
                <a:cubicBezTo>
                  <a:pt x="636" y="868"/>
                  <a:pt x="636" y="868"/>
                  <a:pt x="636" y="868"/>
                </a:cubicBezTo>
                <a:cubicBezTo>
                  <a:pt x="632" y="872"/>
                  <a:pt x="632" y="872"/>
                  <a:pt x="632" y="872"/>
                </a:cubicBezTo>
                <a:cubicBezTo>
                  <a:pt x="616" y="892"/>
                  <a:pt x="604" y="915"/>
                  <a:pt x="595" y="943"/>
                </a:cubicBezTo>
                <a:cubicBezTo>
                  <a:pt x="593" y="947"/>
                  <a:pt x="593" y="947"/>
                  <a:pt x="593" y="947"/>
                </a:cubicBezTo>
                <a:cubicBezTo>
                  <a:pt x="589" y="946"/>
                  <a:pt x="589" y="946"/>
                  <a:pt x="589" y="946"/>
                </a:cubicBezTo>
                <a:cubicBezTo>
                  <a:pt x="571" y="942"/>
                  <a:pt x="553" y="936"/>
                  <a:pt x="534" y="930"/>
                </a:cubicBezTo>
                <a:cubicBezTo>
                  <a:pt x="528" y="928"/>
                  <a:pt x="528" y="928"/>
                  <a:pt x="528" y="928"/>
                </a:cubicBezTo>
                <a:cubicBezTo>
                  <a:pt x="531" y="922"/>
                  <a:pt x="531" y="922"/>
                  <a:pt x="531" y="922"/>
                </a:cubicBezTo>
                <a:cubicBezTo>
                  <a:pt x="546" y="898"/>
                  <a:pt x="567" y="866"/>
                  <a:pt x="590" y="839"/>
                </a:cubicBezTo>
                <a:cubicBezTo>
                  <a:pt x="593" y="835"/>
                  <a:pt x="593" y="835"/>
                  <a:pt x="593" y="835"/>
                </a:cubicBezTo>
                <a:lnTo>
                  <a:pt x="597" y="839"/>
                </a:lnTo>
                <a:close/>
                <a:moveTo>
                  <a:pt x="817" y="920"/>
                </a:moveTo>
                <a:cubicBezTo>
                  <a:pt x="785" y="947"/>
                  <a:pt x="742" y="960"/>
                  <a:pt x="689" y="960"/>
                </a:cubicBezTo>
                <a:cubicBezTo>
                  <a:pt x="668" y="960"/>
                  <a:pt x="646" y="958"/>
                  <a:pt x="622" y="953"/>
                </a:cubicBezTo>
                <a:cubicBezTo>
                  <a:pt x="616" y="952"/>
                  <a:pt x="616" y="952"/>
                  <a:pt x="616" y="952"/>
                </a:cubicBezTo>
                <a:cubicBezTo>
                  <a:pt x="618" y="947"/>
                  <a:pt x="618" y="947"/>
                  <a:pt x="618" y="947"/>
                </a:cubicBezTo>
                <a:cubicBezTo>
                  <a:pt x="627" y="922"/>
                  <a:pt x="638" y="901"/>
                  <a:pt x="653" y="884"/>
                </a:cubicBezTo>
                <a:cubicBezTo>
                  <a:pt x="656" y="880"/>
                  <a:pt x="656" y="880"/>
                  <a:pt x="656" y="880"/>
                </a:cubicBezTo>
                <a:cubicBezTo>
                  <a:pt x="659" y="883"/>
                  <a:pt x="659" y="883"/>
                  <a:pt x="659" y="883"/>
                </a:cubicBezTo>
                <a:cubicBezTo>
                  <a:pt x="698" y="904"/>
                  <a:pt x="737" y="915"/>
                  <a:pt x="773" y="915"/>
                </a:cubicBezTo>
                <a:cubicBezTo>
                  <a:pt x="787" y="915"/>
                  <a:pt x="800" y="914"/>
                  <a:pt x="812" y="911"/>
                </a:cubicBezTo>
                <a:lnTo>
                  <a:pt x="817" y="920"/>
                </a:lnTo>
                <a:close/>
                <a:moveTo>
                  <a:pt x="1226" y="812"/>
                </a:moveTo>
                <a:cubicBezTo>
                  <a:pt x="1264" y="823"/>
                  <a:pt x="1360" y="849"/>
                  <a:pt x="1431" y="850"/>
                </a:cubicBezTo>
                <a:cubicBezTo>
                  <a:pt x="1431" y="860"/>
                  <a:pt x="1431" y="860"/>
                  <a:pt x="1431" y="860"/>
                </a:cubicBezTo>
                <a:cubicBezTo>
                  <a:pt x="1363" y="869"/>
                  <a:pt x="1294" y="913"/>
                  <a:pt x="1226" y="956"/>
                </a:cubicBezTo>
                <a:cubicBezTo>
                  <a:pt x="1211" y="965"/>
                  <a:pt x="1211" y="965"/>
                  <a:pt x="1211" y="965"/>
                </a:cubicBezTo>
                <a:cubicBezTo>
                  <a:pt x="1208" y="962"/>
                  <a:pt x="1208" y="962"/>
                  <a:pt x="1208" y="962"/>
                </a:cubicBezTo>
                <a:cubicBezTo>
                  <a:pt x="1192" y="946"/>
                  <a:pt x="1176" y="930"/>
                  <a:pt x="1160" y="917"/>
                </a:cubicBezTo>
                <a:cubicBezTo>
                  <a:pt x="1157" y="913"/>
                  <a:pt x="1157" y="913"/>
                  <a:pt x="1157" y="913"/>
                </a:cubicBezTo>
                <a:cubicBezTo>
                  <a:pt x="1160" y="910"/>
                  <a:pt x="1160" y="910"/>
                  <a:pt x="1160" y="910"/>
                </a:cubicBezTo>
                <a:cubicBezTo>
                  <a:pt x="1183" y="879"/>
                  <a:pt x="1203" y="844"/>
                  <a:pt x="1220" y="814"/>
                </a:cubicBezTo>
                <a:cubicBezTo>
                  <a:pt x="1222" y="810"/>
                  <a:pt x="1222" y="810"/>
                  <a:pt x="1222" y="810"/>
                </a:cubicBezTo>
                <a:lnTo>
                  <a:pt x="1226" y="812"/>
                </a:lnTo>
                <a:close/>
                <a:moveTo>
                  <a:pt x="964" y="851"/>
                </a:moveTo>
                <a:cubicBezTo>
                  <a:pt x="1013" y="851"/>
                  <a:pt x="1065" y="872"/>
                  <a:pt x="1119" y="913"/>
                </a:cubicBezTo>
                <a:cubicBezTo>
                  <a:pt x="1124" y="916"/>
                  <a:pt x="1124" y="916"/>
                  <a:pt x="1124" y="916"/>
                </a:cubicBezTo>
                <a:cubicBezTo>
                  <a:pt x="1120" y="921"/>
                  <a:pt x="1120" y="921"/>
                  <a:pt x="1120" y="921"/>
                </a:cubicBezTo>
                <a:cubicBezTo>
                  <a:pt x="1101" y="940"/>
                  <a:pt x="1083" y="954"/>
                  <a:pt x="1062" y="964"/>
                </a:cubicBezTo>
                <a:cubicBezTo>
                  <a:pt x="1058" y="966"/>
                  <a:pt x="1058" y="966"/>
                  <a:pt x="1058" y="966"/>
                </a:cubicBezTo>
                <a:cubicBezTo>
                  <a:pt x="1056" y="963"/>
                  <a:pt x="1056" y="963"/>
                  <a:pt x="1056" y="963"/>
                </a:cubicBezTo>
                <a:cubicBezTo>
                  <a:pt x="1021" y="910"/>
                  <a:pt x="979" y="877"/>
                  <a:pt x="929" y="865"/>
                </a:cubicBezTo>
                <a:cubicBezTo>
                  <a:pt x="929" y="855"/>
                  <a:pt x="929" y="855"/>
                  <a:pt x="929" y="855"/>
                </a:cubicBezTo>
                <a:cubicBezTo>
                  <a:pt x="941" y="852"/>
                  <a:pt x="952" y="851"/>
                  <a:pt x="964" y="851"/>
                </a:cubicBezTo>
                <a:moveTo>
                  <a:pt x="1674" y="989"/>
                </a:moveTo>
                <a:cubicBezTo>
                  <a:pt x="1667" y="989"/>
                  <a:pt x="1661" y="990"/>
                  <a:pt x="1654" y="992"/>
                </a:cubicBezTo>
                <a:cubicBezTo>
                  <a:pt x="1645" y="995"/>
                  <a:pt x="1636" y="999"/>
                  <a:pt x="1629" y="1005"/>
                </a:cubicBezTo>
                <a:cubicBezTo>
                  <a:pt x="1621" y="1012"/>
                  <a:pt x="1621" y="1012"/>
                  <a:pt x="1621" y="1012"/>
                </a:cubicBezTo>
                <a:cubicBezTo>
                  <a:pt x="1620" y="1002"/>
                  <a:pt x="1620" y="1002"/>
                  <a:pt x="1620" y="1002"/>
                </a:cubicBezTo>
                <a:cubicBezTo>
                  <a:pt x="1620" y="983"/>
                  <a:pt x="1615" y="964"/>
                  <a:pt x="1607" y="947"/>
                </a:cubicBezTo>
                <a:cubicBezTo>
                  <a:pt x="1596" y="924"/>
                  <a:pt x="1578" y="903"/>
                  <a:pt x="1554" y="888"/>
                </a:cubicBezTo>
                <a:cubicBezTo>
                  <a:pt x="1539" y="879"/>
                  <a:pt x="1539" y="879"/>
                  <a:pt x="1539" y="879"/>
                </a:cubicBezTo>
                <a:cubicBezTo>
                  <a:pt x="1695" y="879"/>
                  <a:pt x="1695" y="879"/>
                  <a:pt x="1695" y="879"/>
                </a:cubicBezTo>
                <a:cubicBezTo>
                  <a:pt x="1694" y="884"/>
                  <a:pt x="1694" y="884"/>
                  <a:pt x="1694" y="884"/>
                </a:cubicBezTo>
                <a:cubicBezTo>
                  <a:pt x="1694" y="918"/>
                  <a:pt x="1691" y="952"/>
                  <a:pt x="1686" y="985"/>
                </a:cubicBezTo>
                <a:cubicBezTo>
                  <a:pt x="1685" y="990"/>
                  <a:pt x="1685" y="990"/>
                  <a:pt x="1685" y="990"/>
                </a:cubicBezTo>
                <a:cubicBezTo>
                  <a:pt x="1680" y="990"/>
                  <a:pt x="1680" y="990"/>
                  <a:pt x="1680" y="990"/>
                </a:cubicBezTo>
                <a:cubicBezTo>
                  <a:pt x="1678" y="990"/>
                  <a:pt x="1676" y="989"/>
                  <a:pt x="1674" y="989"/>
                </a:cubicBezTo>
                <a:moveTo>
                  <a:pt x="194" y="880"/>
                </a:moveTo>
                <a:cubicBezTo>
                  <a:pt x="197" y="890"/>
                  <a:pt x="197" y="890"/>
                  <a:pt x="197" y="890"/>
                </a:cubicBezTo>
                <a:cubicBezTo>
                  <a:pt x="181" y="898"/>
                  <a:pt x="167" y="909"/>
                  <a:pt x="155" y="921"/>
                </a:cubicBezTo>
                <a:cubicBezTo>
                  <a:pt x="132" y="946"/>
                  <a:pt x="118" y="978"/>
                  <a:pt x="116" y="1013"/>
                </a:cubicBezTo>
                <a:cubicBezTo>
                  <a:pt x="115" y="1021"/>
                  <a:pt x="115" y="1021"/>
                  <a:pt x="115" y="1021"/>
                </a:cubicBezTo>
                <a:cubicBezTo>
                  <a:pt x="108" y="1017"/>
                  <a:pt x="108" y="1017"/>
                  <a:pt x="108" y="1017"/>
                </a:cubicBezTo>
                <a:cubicBezTo>
                  <a:pt x="98" y="1011"/>
                  <a:pt x="86" y="1008"/>
                  <a:pt x="74" y="1008"/>
                </a:cubicBezTo>
                <a:cubicBezTo>
                  <a:pt x="72" y="1008"/>
                  <a:pt x="72" y="1008"/>
                  <a:pt x="72" y="1008"/>
                </a:cubicBezTo>
                <a:cubicBezTo>
                  <a:pt x="71" y="1008"/>
                  <a:pt x="69" y="1008"/>
                  <a:pt x="68" y="1008"/>
                </a:cubicBezTo>
                <a:cubicBezTo>
                  <a:pt x="63" y="1008"/>
                  <a:pt x="63" y="1008"/>
                  <a:pt x="63" y="1008"/>
                </a:cubicBezTo>
                <a:cubicBezTo>
                  <a:pt x="63" y="1003"/>
                  <a:pt x="63" y="1003"/>
                  <a:pt x="63" y="1003"/>
                </a:cubicBezTo>
                <a:cubicBezTo>
                  <a:pt x="56" y="964"/>
                  <a:pt x="52" y="924"/>
                  <a:pt x="51" y="885"/>
                </a:cubicBezTo>
                <a:cubicBezTo>
                  <a:pt x="51" y="880"/>
                  <a:pt x="51" y="880"/>
                  <a:pt x="51" y="880"/>
                </a:cubicBezTo>
                <a:lnTo>
                  <a:pt x="194" y="880"/>
                </a:lnTo>
                <a:close/>
                <a:moveTo>
                  <a:pt x="1146" y="934"/>
                </a:moveTo>
                <a:cubicBezTo>
                  <a:pt x="1159" y="946"/>
                  <a:pt x="1173" y="959"/>
                  <a:pt x="1187" y="973"/>
                </a:cubicBezTo>
                <a:cubicBezTo>
                  <a:pt x="1191" y="978"/>
                  <a:pt x="1191" y="978"/>
                  <a:pt x="1191" y="978"/>
                </a:cubicBezTo>
                <a:cubicBezTo>
                  <a:pt x="1186" y="981"/>
                  <a:pt x="1186" y="981"/>
                  <a:pt x="1186" y="981"/>
                </a:cubicBezTo>
                <a:cubicBezTo>
                  <a:pt x="1162" y="996"/>
                  <a:pt x="1129" y="1016"/>
                  <a:pt x="1096" y="1030"/>
                </a:cubicBezTo>
                <a:cubicBezTo>
                  <a:pt x="1092" y="1032"/>
                  <a:pt x="1092" y="1032"/>
                  <a:pt x="1092" y="1032"/>
                </a:cubicBezTo>
                <a:cubicBezTo>
                  <a:pt x="1090" y="1027"/>
                  <a:pt x="1090" y="1027"/>
                  <a:pt x="1090" y="1027"/>
                </a:cubicBezTo>
                <a:cubicBezTo>
                  <a:pt x="1084" y="1014"/>
                  <a:pt x="1078" y="1002"/>
                  <a:pt x="1073" y="991"/>
                </a:cubicBezTo>
                <a:cubicBezTo>
                  <a:pt x="1070" y="986"/>
                  <a:pt x="1070" y="986"/>
                  <a:pt x="1070" y="986"/>
                </a:cubicBezTo>
                <a:cubicBezTo>
                  <a:pt x="1075" y="984"/>
                  <a:pt x="1075" y="984"/>
                  <a:pt x="1075" y="984"/>
                </a:cubicBezTo>
                <a:cubicBezTo>
                  <a:pt x="1097" y="973"/>
                  <a:pt x="1118" y="956"/>
                  <a:pt x="1139" y="935"/>
                </a:cubicBezTo>
                <a:cubicBezTo>
                  <a:pt x="1142" y="931"/>
                  <a:pt x="1142" y="931"/>
                  <a:pt x="1142" y="931"/>
                </a:cubicBezTo>
                <a:lnTo>
                  <a:pt x="1146" y="934"/>
                </a:lnTo>
                <a:close/>
                <a:moveTo>
                  <a:pt x="931" y="889"/>
                </a:moveTo>
                <a:cubicBezTo>
                  <a:pt x="970" y="900"/>
                  <a:pt x="1025" y="935"/>
                  <a:pt x="1068" y="1034"/>
                </a:cubicBezTo>
                <a:cubicBezTo>
                  <a:pt x="1070" y="1040"/>
                  <a:pt x="1070" y="1040"/>
                  <a:pt x="1070" y="1040"/>
                </a:cubicBezTo>
                <a:cubicBezTo>
                  <a:pt x="1065" y="1041"/>
                  <a:pt x="1065" y="1041"/>
                  <a:pt x="1065" y="1041"/>
                </a:cubicBezTo>
                <a:cubicBezTo>
                  <a:pt x="1042" y="1048"/>
                  <a:pt x="1022" y="1052"/>
                  <a:pt x="1002" y="1052"/>
                </a:cubicBezTo>
                <a:cubicBezTo>
                  <a:pt x="999" y="1052"/>
                  <a:pt x="996" y="1052"/>
                  <a:pt x="992" y="1051"/>
                </a:cubicBezTo>
                <a:cubicBezTo>
                  <a:pt x="988" y="1051"/>
                  <a:pt x="988" y="1051"/>
                  <a:pt x="988" y="1051"/>
                </a:cubicBezTo>
                <a:cubicBezTo>
                  <a:pt x="988" y="1047"/>
                  <a:pt x="988" y="1047"/>
                  <a:pt x="988" y="1047"/>
                </a:cubicBezTo>
                <a:cubicBezTo>
                  <a:pt x="984" y="983"/>
                  <a:pt x="963" y="932"/>
                  <a:pt x="926" y="897"/>
                </a:cubicBezTo>
                <a:lnTo>
                  <a:pt x="931" y="889"/>
                </a:lnTo>
                <a:close/>
                <a:moveTo>
                  <a:pt x="846" y="938"/>
                </a:moveTo>
                <a:cubicBezTo>
                  <a:pt x="832" y="975"/>
                  <a:pt x="794" y="1027"/>
                  <a:pt x="695" y="1062"/>
                </a:cubicBezTo>
                <a:cubicBezTo>
                  <a:pt x="690" y="1064"/>
                  <a:pt x="690" y="1064"/>
                  <a:pt x="690" y="1064"/>
                </a:cubicBezTo>
                <a:cubicBezTo>
                  <a:pt x="688" y="1058"/>
                  <a:pt x="688" y="1058"/>
                  <a:pt x="688" y="1058"/>
                </a:cubicBezTo>
                <a:cubicBezTo>
                  <a:pt x="683" y="1033"/>
                  <a:pt x="682" y="1009"/>
                  <a:pt x="685" y="987"/>
                </a:cubicBezTo>
                <a:cubicBezTo>
                  <a:pt x="685" y="983"/>
                  <a:pt x="685" y="983"/>
                  <a:pt x="685" y="983"/>
                </a:cubicBezTo>
                <a:cubicBezTo>
                  <a:pt x="690" y="983"/>
                  <a:pt x="690" y="983"/>
                  <a:pt x="690" y="983"/>
                </a:cubicBezTo>
                <a:cubicBezTo>
                  <a:pt x="751" y="983"/>
                  <a:pt x="801" y="966"/>
                  <a:pt x="838" y="932"/>
                </a:cubicBezTo>
                <a:lnTo>
                  <a:pt x="846" y="938"/>
                </a:lnTo>
                <a:close/>
                <a:moveTo>
                  <a:pt x="615" y="976"/>
                </a:moveTo>
                <a:cubicBezTo>
                  <a:pt x="629" y="978"/>
                  <a:pt x="643" y="980"/>
                  <a:pt x="657" y="981"/>
                </a:cubicBezTo>
                <a:cubicBezTo>
                  <a:pt x="662" y="982"/>
                  <a:pt x="662" y="982"/>
                  <a:pt x="662" y="982"/>
                </a:cubicBezTo>
                <a:cubicBezTo>
                  <a:pt x="662" y="987"/>
                  <a:pt x="662" y="987"/>
                  <a:pt x="662" y="987"/>
                </a:cubicBezTo>
                <a:cubicBezTo>
                  <a:pt x="658" y="1012"/>
                  <a:pt x="660" y="1038"/>
                  <a:pt x="666" y="1066"/>
                </a:cubicBezTo>
                <a:cubicBezTo>
                  <a:pt x="668" y="1071"/>
                  <a:pt x="668" y="1071"/>
                  <a:pt x="668" y="1071"/>
                </a:cubicBezTo>
                <a:cubicBezTo>
                  <a:pt x="663" y="1072"/>
                  <a:pt x="663" y="1072"/>
                  <a:pt x="663" y="1072"/>
                </a:cubicBezTo>
                <a:cubicBezTo>
                  <a:pt x="644" y="1078"/>
                  <a:pt x="625" y="1082"/>
                  <a:pt x="604" y="1086"/>
                </a:cubicBezTo>
                <a:cubicBezTo>
                  <a:pt x="598" y="1087"/>
                  <a:pt x="598" y="1087"/>
                  <a:pt x="598" y="1087"/>
                </a:cubicBezTo>
                <a:cubicBezTo>
                  <a:pt x="598" y="1081"/>
                  <a:pt x="598" y="1081"/>
                  <a:pt x="598" y="1081"/>
                </a:cubicBezTo>
                <a:cubicBezTo>
                  <a:pt x="600" y="1038"/>
                  <a:pt x="603" y="1007"/>
                  <a:pt x="609" y="980"/>
                </a:cubicBezTo>
                <a:cubicBezTo>
                  <a:pt x="610" y="975"/>
                  <a:pt x="610" y="975"/>
                  <a:pt x="610" y="975"/>
                </a:cubicBezTo>
                <a:lnTo>
                  <a:pt x="615" y="976"/>
                </a:lnTo>
                <a:close/>
                <a:moveTo>
                  <a:pt x="907" y="911"/>
                </a:moveTo>
                <a:cubicBezTo>
                  <a:pt x="937" y="938"/>
                  <a:pt x="972" y="993"/>
                  <a:pt x="964" y="1098"/>
                </a:cubicBezTo>
                <a:cubicBezTo>
                  <a:pt x="963" y="1106"/>
                  <a:pt x="963" y="1106"/>
                  <a:pt x="963" y="1106"/>
                </a:cubicBezTo>
                <a:cubicBezTo>
                  <a:pt x="957" y="1103"/>
                  <a:pt x="957" y="1103"/>
                  <a:pt x="957" y="1103"/>
                </a:cubicBezTo>
                <a:cubicBezTo>
                  <a:pt x="929" y="1089"/>
                  <a:pt x="907" y="1071"/>
                  <a:pt x="889" y="1047"/>
                </a:cubicBezTo>
                <a:cubicBezTo>
                  <a:pt x="887" y="1045"/>
                  <a:pt x="887" y="1045"/>
                  <a:pt x="887" y="1045"/>
                </a:cubicBezTo>
                <a:cubicBezTo>
                  <a:pt x="888" y="1042"/>
                  <a:pt x="888" y="1042"/>
                  <a:pt x="888" y="1042"/>
                </a:cubicBezTo>
                <a:cubicBezTo>
                  <a:pt x="906" y="998"/>
                  <a:pt x="909" y="956"/>
                  <a:pt x="898" y="916"/>
                </a:cubicBezTo>
                <a:cubicBezTo>
                  <a:pt x="894" y="899"/>
                  <a:pt x="894" y="899"/>
                  <a:pt x="894" y="899"/>
                </a:cubicBezTo>
                <a:lnTo>
                  <a:pt x="907" y="911"/>
                </a:lnTo>
                <a:close/>
                <a:moveTo>
                  <a:pt x="1698" y="1019"/>
                </a:moveTo>
                <a:cubicBezTo>
                  <a:pt x="1709" y="1025"/>
                  <a:pt x="1717" y="1036"/>
                  <a:pt x="1721" y="1048"/>
                </a:cubicBezTo>
                <a:cubicBezTo>
                  <a:pt x="1724" y="1061"/>
                  <a:pt x="1723" y="1074"/>
                  <a:pt x="1716" y="1085"/>
                </a:cubicBezTo>
                <a:cubicBezTo>
                  <a:pt x="1710" y="1097"/>
                  <a:pt x="1700" y="1105"/>
                  <a:pt x="1687" y="1108"/>
                </a:cubicBezTo>
                <a:cubicBezTo>
                  <a:pt x="1683" y="1110"/>
                  <a:pt x="1678" y="1110"/>
                  <a:pt x="1674" y="1110"/>
                </a:cubicBezTo>
                <a:cubicBezTo>
                  <a:pt x="1666" y="1110"/>
                  <a:pt x="1657" y="1108"/>
                  <a:pt x="1650" y="1104"/>
                </a:cubicBezTo>
                <a:cubicBezTo>
                  <a:pt x="1639" y="1098"/>
                  <a:pt x="1630" y="1087"/>
                  <a:pt x="1627" y="1075"/>
                </a:cubicBezTo>
                <a:cubicBezTo>
                  <a:pt x="1623" y="1062"/>
                  <a:pt x="1625" y="1049"/>
                  <a:pt x="1631" y="1038"/>
                </a:cubicBezTo>
                <a:cubicBezTo>
                  <a:pt x="1638" y="1026"/>
                  <a:pt x="1648" y="1018"/>
                  <a:pt x="1661" y="1014"/>
                </a:cubicBezTo>
                <a:cubicBezTo>
                  <a:pt x="1665" y="1013"/>
                  <a:pt x="1669" y="1013"/>
                  <a:pt x="1674" y="1013"/>
                </a:cubicBezTo>
                <a:cubicBezTo>
                  <a:pt x="1682" y="1013"/>
                  <a:pt x="1690" y="1015"/>
                  <a:pt x="1698" y="1019"/>
                </a:cubicBezTo>
                <a:close/>
                <a:moveTo>
                  <a:pt x="880" y="939"/>
                </a:moveTo>
                <a:cubicBezTo>
                  <a:pt x="886" y="976"/>
                  <a:pt x="880" y="1034"/>
                  <a:pt x="822" y="1107"/>
                </a:cubicBezTo>
                <a:cubicBezTo>
                  <a:pt x="819" y="1112"/>
                  <a:pt x="819" y="1112"/>
                  <a:pt x="819" y="1112"/>
                </a:cubicBezTo>
                <a:cubicBezTo>
                  <a:pt x="814" y="1107"/>
                  <a:pt x="814" y="1107"/>
                  <a:pt x="814" y="1107"/>
                </a:cubicBezTo>
                <a:cubicBezTo>
                  <a:pt x="798" y="1090"/>
                  <a:pt x="786" y="1073"/>
                  <a:pt x="777" y="1054"/>
                </a:cubicBezTo>
                <a:cubicBezTo>
                  <a:pt x="775" y="1050"/>
                  <a:pt x="775" y="1050"/>
                  <a:pt x="775" y="1050"/>
                </a:cubicBezTo>
                <a:cubicBezTo>
                  <a:pt x="779" y="1048"/>
                  <a:pt x="779" y="1048"/>
                  <a:pt x="779" y="1048"/>
                </a:cubicBezTo>
                <a:cubicBezTo>
                  <a:pt x="825" y="1018"/>
                  <a:pt x="856" y="982"/>
                  <a:pt x="870" y="938"/>
                </a:cubicBezTo>
                <a:lnTo>
                  <a:pt x="880" y="939"/>
                </a:lnTo>
                <a:close/>
                <a:moveTo>
                  <a:pt x="75" y="1128"/>
                </a:moveTo>
                <a:cubicBezTo>
                  <a:pt x="70" y="1128"/>
                  <a:pt x="70" y="1128"/>
                  <a:pt x="70" y="1128"/>
                </a:cubicBezTo>
                <a:cubicBezTo>
                  <a:pt x="57" y="1128"/>
                  <a:pt x="45" y="1122"/>
                  <a:pt x="37" y="1113"/>
                </a:cubicBezTo>
                <a:cubicBezTo>
                  <a:pt x="29" y="1105"/>
                  <a:pt x="24" y="1094"/>
                  <a:pt x="23" y="1083"/>
                </a:cubicBezTo>
                <a:cubicBezTo>
                  <a:pt x="23" y="1083"/>
                  <a:pt x="23" y="1083"/>
                  <a:pt x="23" y="1083"/>
                </a:cubicBezTo>
                <a:cubicBezTo>
                  <a:pt x="23" y="1078"/>
                  <a:pt x="23" y="1078"/>
                  <a:pt x="23" y="1078"/>
                </a:cubicBezTo>
                <a:cubicBezTo>
                  <a:pt x="24" y="1065"/>
                  <a:pt x="29" y="1053"/>
                  <a:pt x="38" y="1044"/>
                </a:cubicBezTo>
                <a:cubicBezTo>
                  <a:pt x="48" y="1035"/>
                  <a:pt x="60" y="1031"/>
                  <a:pt x="72" y="1031"/>
                </a:cubicBezTo>
                <a:cubicBezTo>
                  <a:pt x="73" y="1031"/>
                  <a:pt x="73" y="1031"/>
                  <a:pt x="73" y="1031"/>
                </a:cubicBezTo>
                <a:cubicBezTo>
                  <a:pt x="86" y="1031"/>
                  <a:pt x="98" y="1036"/>
                  <a:pt x="107" y="1046"/>
                </a:cubicBezTo>
                <a:cubicBezTo>
                  <a:pt x="115" y="1054"/>
                  <a:pt x="120" y="1065"/>
                  <a:pt x="121" y="1076"/>
                </a:cubicBezTo>
                <a:cubicBezTo>
                  <a:pt x="121" y="1076"/>
                  <a:pt x="121" y="1076"/>
                  <a:pt x="121" y="1076"/>
                </a:cubicBezTo>
                <a:cubicBezTo>
                  <a:pt x="121" y="1081"/>
                  <a:pt x="121" y="1081"/>
                  <a:pt x="121" y="1081"/>
                </a:cubicBezTo>
                <a:cubicBezTo>
                  <a:pt x="120" y="1094"/>
                  <a:pt x="115" y="1106"/>
                  <a:pt x="106" y="1115"/>
                </a:cubicBezTo>
                <a:cubicBezTo>
                  <a:pt x="97" y="1123"/>
                  <a:pt x="86" y="1128"/>
                  <a:pt x="75" y="1128"/>
                </a:cubicBezTo>
                <a:close/>
                <a:moveTo>
                  <a:pt x="1080" y="1066"/>
                </a:moveTo>
                <a:cubicBezTo>
                  <a:pt x="1086" y="1084"/>
                  <a:pt x="1092" y="1102"/>
                  <a:pt x="1097" y="1122"/>
                </a:cubicBezTo>
                <a:cubicBezTo>
                  <a:pt x="1099" y="1129"/>
                  <a:pt x="1099" y="1129"/>
                  <a:pt x="1099" y="1129"/>
                </a:cubicBezTo>
                <a:cubicBezTo>
                  <a:pt x="1092" y="1128"/>
                  <a:pt x="1092" y="1128"/>
                  <a:pt x="1092" y="1128"/>
                </a:cubicBezTo>
                <a:cubicBezTo>
                  <a:pt x="1051" y="1128"/>
                  <a:pt x="1018" y="1124"/>
                  <a:pt x="990" y="1115"/>
                </a:cubicBezTo>
                <a:cubicBezTo>
                  <a:pt x="986" y="1114"/>
                  <a:pt x="986" y="1114"/>
                  <a:pt x="986" y="1114"/>
                </a:cubicBezTo>
                <a:cubicBezTo>
                  <a:pt x="986" y="1110"/>
                  <a:pt x="986" y="1110"/>
                  <a:pt x="986" y="1110"/>
                </a:cubicBezTo>
                <a:cubicBezTo>
                  <a:pt x="987" y="1100"/>
                  <a:pt x="988" y="1089"/>
                  <a:pt x="988" y="1080"/>
                </a:cubicBezTo>
                <a:cubicBezTo>
                  <a:pt x="988" y="1074"/>
                  <a:pt x="988" y="1074"/>
                  <a:pt x="988" y="1074"/>
                </a:cubicBezTo>
                <a:cubicBezTo>
                  <a:pt x="993" y="1075"/>
                  <a:pt x="993" y="1075"/>
                  <a:pt x="993" y="1075"/>
                </a:cubicBezTo>
                <a:cubicBezTo>
                  <a:pt x="996" y="1075"/>
                  <a:pt x="999" y="1075"/>
                  <a:pt x="1002" y="1075"/>
                </a:cubicBezTo>
                <a:cubicBezTo>
                  <a:pt x="1025" y="1075"/>
                  <a:pt x="1048" y="1071"/>
                  <a:pt x="1074" y="1063"/>
                </a:cubicBezTo>
                <a:cubicBezTo>
                  <a:pt x="1078" y="1061"/>
                  <a:pt x="1078" y="1061"/>
                  <a:pt x="1078" y="1061"/>
                </a:cubicBezTo>
                <a:lnTo>
                  <a:pt x="1080" y="1066"/>
                </a:lnTo>
                <a:close/>
                <a:moveTo>
                  <a:pt x="1454" y="882"/>
                </a:moveTo>
                <a:cubicBezTo>
                  <a:pt x="1469" y="882"/>
                  <a:pt x="1483" y="885"/>
                  <a:pt x="1497" y="889"/>
                </a:cubicBezTo>
                <a:cubicBezTo>
                  <a:pt x="1498" y="889"/>
                  <a:pt x="1498" y="889"/>
                  <a:pt x="1498" y="889"/>
                </a:cubicBezTo>
                <a:cubicBezTo>
                  <a:pt x="1507" y="892"/>
                  <a:pt x="1516" y="895"/>
                  <a:pt x="1524" y="899"/>
                </a:cubicBezTo>
                <a:cubicBezTo>
                  <a:pt x="1553" y="912"/>
                  <a:pt x="1574" y="932"/>
                  <a:pt x="1586" y="957"/>
                </a:cubicBezTo>
                <a:cubicBezTo>
                  <a:pt x="1598" y="982"/>
                  <a:pt x="1600" y="1010"/>
                  <a:pt x="1593" y="1038"/>
                </a:cubicBezTo>
                <a:cubicBezTo>
                  <a:pt x="1591" y="1046"/>
                  <a:pt x="1588" y="1054"/>
                  <a:pt x="1585" y="1061"/>
                </a:cubicBezTo>
                <a:cubicBezTo>
                  <a:pt x="1570" y="1094"/>
                  <a:pt x="1545" y="1117"/>
                  <a:pt x="1513" y="1129"/>
                </a:cubicBezTo>
                <a:cubicBezTo>
                  <a:pt x="1499" y="1134"/>
                  <a:pt x="1483" y="1137"/>
                  <a:pt x="1467" y="1137"/>
                </a:cubicBezTo>
                <a:cubicBezTo>
                  <a:pt x="1447" y="1137"/>
                  <a:pt x="1426" y="1133"/>
                  <a:pt x="1406" y="1125"/>
                </a:cubicBezTo>
                <a:cubicBezTo>
                  <a:pt x="1350" y="1102"/>
                  <a:pt x="1266" y="1021"/>
                  <a:pt x="1232" y="987"/>
                </a:cubicBezTo>
                <a:cubicBezTo>
                  <a:pt x="1228" y="982"/>
                  <a:pt x="1228" y="982"/>
                  <a:pt x="1228" y="982"/>
                </a:cubicBezTo>
                <a:cubicBezTo>
                  <a:pt x="1239" y="975"/>
                  <a:pt x="1239" y="975"/>
                  <a:pt x="1239" y="975"/>
                </a:cubicBezTo>
                <a:cubicBezTo>
                  <a:pt x="1310" y="930"/>
                  <a:pt x="1384" y="882"/>
                  <a:pt x="1454" y="882"/>
                </a:cubicBezTo>
                <a:moveTo>
                  <a:pt x="1211" y="998"/>
                </a:moveTo>
                <a:cubicBezTo>
                  <a:pt x="1234" y="1022"/>
                  <a:pt x="1315" y="1103"/>
                  <a:pt x="1378" y="1137"/>
                </a:cubicBezTo>
                <a:cubicBezTo>
                  <a:pt x="1374" y="1146"/>
                  <a:pt x="1374" y="1146"/>
                  <a:pt x="1374" y="1146"/>
                </a:cubicBezTo>
                <a:cubicBezTo>
                  <a:pt x="1332" y="1128"/>
                  <a:pt x="1282" y="1125"/>
                  <a:pt x="1242" y="1125"/>
                </a:cubicBezTo>
                <a:cubicBezTo>
                  <a:pt x="1220" y="1125"/>
                  <a:pt x="1197" y="1126"/>
                  <a:pt x="1174" y="1127"/>
                </a:cubicBezTo>
                <a:cubicBezTo>
                  <a:pt x="1159" y="1127"/>
                  <a:pt x="1142" y="1128"/>
                  <a:pt x="1127" y="1128"/>
                </a:cubicBezTo>
                <a:cubicBezTo>
                  <a:pt x="1123" y="1128"/>
                  <a:pt x="1123" y="1128"/>
                  <a:pt x="1123" y="1128"/>
                </a:cubicBezTo>
                <a:cubicBezTo>
                  <a:pt x="1122" y="1124"/>
                  <a:pt x="1122" y="1124"/>
                  <a:pt x="1122" y="1124"/>
                </a:cubicBezTo>
                <a:cubicBezTo>
                  <a:pt x="1116" y="1101"/>
                  <a:pt x="1109" y="1078"/>
                  <a:pt x="1102" y="1058"/>
                </a:cubicBezTo>
                <a:cubicBezTo>
                  <a:pt x="1100" y="1053"/>
                  <a:pt x="1100" y="1053"/>
                  <a:pt x="1100" y="1053"/>
                </a:cubicBezTo>
                <a:cubicBezTo>
                  <a:pt x="1105" y="1051"/>
                  <a:pt x="1105" y="1051"/>
                  <a:pt x="1105" y="1051"/>
                </a:cubicBezTo>
                <a:cubicBezTo>
                  <a:pt x="1140" y="1036"/>
                  <a:pt x="1175" y="1015"/>
                  <a:pt x="1204" y="997"/>
                </a:cubicBezTo>
                <a:cubicBezTo>
                  <a:pt x="1208" y="995"/>
                  <a:pt x="1208" y="995"/>
                  <a:pt x="1208" y="995"/>
                </a:cubicBezTo>
                <a:lnTo>
                  <a:pt x="1211" y="998"/>
                </a:lnTo>
                <a:close/>
                <a:moveTo>
                  <a:pt x="283" y="892"/>
                </a:moveTo>
                <a:cubicBezTo>
                  <a:pt x="346" y="892"/>
                  <a:pt x="447" y="924"/>
                  <a:pt x="488" y="938"/>
                </a:cubicBezTo>
                <a:cubicBezTo>
                  <a:pt x="494" y="940"/>
                  <a:pt x="494" y="940"/>
                  <a:pt x="494" y="940"/>
                </a:cubicBezTo>
                <a:cubicBezTo>
                  <a:pt x="486" y="952"/>
                  <a:pt x="486" y="952"/>
                  <a:pt x="486" y="952"/>
                </a:cubicBezTo>
                <a:cubicBezTo>
                  <a:pt x="434" y="1040"/>
                  <a:pt x="379" y="1131"/>
                  <a:pt x="294" y="1144"/>
                </a:cubicBezTo>
                <a:cubicBezTo>
                  <a:pt x="293" y="1144"/>
                  <a:pt x="293" y="1144"/>
                  <a:pt x="293" y="1144"/>
                </a:cubicBezTo>
                <a:cubicBezTo>
                  <a:pt x="284" y="1146"/>
                  <a:pt x="274" y="1147"/>
                  <a:pt x="265" y="1148"/>
                </a:cubicBezTo>
                <a:cubicBezTo>
                  <a:pt x="263" y="1148"/>
                  <a:pt x="262" y="1148"/>
                  <a:pt x="260" y="1148"/>
                </a:cubicBezTo>
                <a:cubicBezTo>
                  <a:pt x="260" y="1148"/>
                  <a:pt x="260" y="1148"/>
                  <a:pt x="260" y="1148"/>
                </a:cubicBezTo>
                <a:cubicBezTo>
                  <a:pt x="231" y="1148"/>
                  <a:pt x="204" y="1139"/>
                  <a:pt x="184" y="1123"/>
                </a:cubicBezTo>
                <a:cubicBezTo>
                  <a:pt x="162" y="1106"/>
                  <a:pt x="147" y="1082"/>
                  <a:pt x="141" y="1054"/>
                </a:cubicBezTo>
                <a:cubicBezTo>
                  <a:pt x="140" y="1046"/>
                  <a:pt x="139" y="1038"/>
                  <a:pt x="139" y="1030"/>
                </a:cubicBezTo>
                <a:cubicBezTo>
                  <a:pt x="137" y="994"/>
                  <a:pt x="149" y="961"/>
                  <a:pt x="172" y="937"/>
                </a:cubicBezTo>
                <a:cubicBezTo>
                  <a:pt x="196" y="912"/>
                  <a:pt x="230" y="896"/>
                  <a:pt x="269" y="893"/>
                </a:cubicBezTo>
                <a:cubicBezTo>
                  <a:pt x="274" y="892"/>
                  <a:pt x="278" y="892"/>
                  <a:pt x="283" y="892"/>
                </a:cubicBezTo>
                <a:moveTo>
                  <a:pt x="520" y="949"/>
                </a:moveTo>
                <a:cubicBezTo>
                  <a:pt x="541" y="957"/>
                  <a:pt x="562" y="963"/>
                  <a:pt x="583" y="968"/>
                </a:cubicBezTo>
                <a:cubicBezTo>
                  <a:pt x="587" y="970"/>
                  <a:pt x="587" y="970"/>
                  <a:pt x="587" y="970"/>
                </a:cubicBezTo>
                <a:cubicBezTo>
                  <a:pt x="586" y="974"/>
                  <a:pt x="586" y="974"/>
                  <a:pt x="586" y="974"/>
                </a:cubicBezTo>
                <a:cubicBezTo>
                  <a:pt x="578" y="1013"/>
                  <a:pt x="576" y="1055"/>
                  <a:pt x="574" y="1087"/>
                </a:cubicBezTo>
                <a:cubicBezTo>
                  <a:pt x="574" y="1091"/>
                  <a:pt x="574" y="1091"/>
                  <a:pt x="574" y="1091"/>
                </a:cubicBezTo>
                <a:cubicBezTo>
                  <a:pt x="570" y="1092"/>
                  <a:pt x="570" y="1092"/>
                  <a:pt x="570" y="1092"/>
                </a:cubicBezTo>
                <a:cubicBezTo>
                  <a:pt x="531" y="1099"/>
                  <a:pt x="434" y="1119"/>
                  <a:pt x="371" y="1149"/>
                </a:cubicBezTo>
                <a:cubicBezTo>
                  <a:pt x="366" y="1140"/>
                  <a:pt x="366" y="1140"/>
                  <a:pt x="366" y="1140"/>
                </a:cubicBezTo>
                <a:cubicBezTo>
                  <a:pt x="423" y="1102"/>
                  <a:pt x="465" y="1032"/>
                  <a:pt x="506" y="963"/>
                </a:cubicBezTo>
                <a:cubicBezTo>
                  <a:pt x="516" y="948"/>
                  <a:pt x="516" y="948"/>
                  <a:pt x="516" y="948"/>
                </a:cubicBezTo>
                <a:lnTo>
                  <a:pt x="520" y="949"/>
                </a:lnTo>
                <a:close/>
                <a:moveTo>
                  <a:pt x="757" y="1066"/>
                </a:moveTo>
                <a:cubicBezTo>
                  <a:pt x="767" y="1087"/>
                  <a:pt x="781" y="1107"/>
                  <a:pt x="800" y="1126"/>
                </a:cubicBezTo>
                <a:cubicBezTo>
                  <a:pt x="803" y="1129"/>
                  <a:pt x="803" y="1129"/>
                  <a:pt x="803" y="1129"/>
                </a:cubicBezTo>
                <a:cubicBezTo>
                  <a:pt x="800" y="1133"/>
                  <a:pt x="800" y="1133"/>
                  <a:pt x="800" y="1133"/>
                </a:cubicBezTo>
                <a:cubicBezTo>
                  <a:pt x="784" y="1150"/>
                  <a:pt x="765" y="1168"/>
                  <a:pt x="745" y="1185"/>
                </a:cubicBezTo>
                <a:cubicBezTo>
                  <a:pt x="740" y="1189"/>
                  <a:pt x="740" y="1189"/>
                  <a:pt x="740" y="1189"/>
                </a:cubicBezTo>
                <a:cubicBezTo>
                  <a:pt x="737" y="1183"/>
                  <a:pt x="737" y="1183"/>
                  <a:pt x="737" y="1183"/>
                </a:cubicBezTo>
                <a:cubicBezTo>
                  <a:pt x="718" y="1146"/>
                  <a:pt x="706" y="1117"/>
                  <a:pt x="697" y="1091"/>
                </a:cubicBezTo>
                <a:cubicBezTo>
                  <a:pt x="696" y="1086"/>
                  <a:pt x="696" y="1086"/>
                  <a:pt x="696" y="1086"/>
                </a:cubicBezTo>
                <a:cubicBezTo>
                  <a:pt x="701" y="1085"/>
                  <a:pt x="701" y="1085"/>
                  <a:pt x="701" y="1085"/>
                </a:cubicBezTo>
                <a:cubicBezTo>
                  <a:pt x="718" y="1078"/>
                  <a:pt x="735" y="1071"/>
                  <a:pt x="750" y="1064"/>
                </a:cubicBezTo>
                <a:cubicBezTo>
                  <a:pt x="755" y="1061"/>
                  <a:pt x="755" y="1061"/>
                  <a:pt x="755" y="1061"/>
                </a:cubicBezTo>
                <a:lnTo>
                  <a:pt x="757" y="1066"/>
                </a:lnTo>
                <a:close/>
                <a:moveTo>
                  <a:pt x="880" y="1074"/>
                </a:moveTo>
                <a:cubicBezTo>
                  <a:pt x="902" y="1098"/>
                  <a:pt x="926" y="1116"/>
                  <a:pt x="957" y="1129"/>
                </a:cubicBezTo>
                <a:cubicBezTo>
                  <a:pt x="960" y="1130"/>
                  <a:pt x="960" y="1130"/>
                  <a:pt x="960" y="1130"/>
                </a:cubicBezTo>
                <a:cubicBezTo>
                  <a:pt x="960" y="1134"/>
                  <a:pt x="960" y="1134"/>
                  <a:pt x="960" y="1134"/>
                </a:cubicBezTo>
                <a:cubicBezTo>
                  <a:pt x="957" y="1153"/>
                  <a:pt x="953" y="1173"/>
                  <a:pt x="948" y="1193"/>
                </a:cubicBezTo>
                <a:cubicBezTo>
                  <a:pt x="946" y="1199"/>
                  <a:pt x="946" y="1199"/>
                  <a:pt x="946" y="1199"/>
                </a:cubicBezTo>
                <a:cubicBezTo>
                  <a:pt x="940" y="1196"/>
                  <a:pt x="940" y="1196"/>
                  <a:pt x="940" y="1196"/>
                </a:cubicBezTo>
                <a:cubicBezTo>
                  <a:pt x="908" y="1178"/>
                  <a:pt x="871" y="1156"/>
                  <a:pt x="839" y="1130"/>
                </a:cubicBezTo>
                <a:cubicBezTo>
                  <a:pt x="836" y="1127"/>
                  <a:pt x="836" y="1127"/>
                  <a:pt x="836" y="1127"/>
                </a:cubicBezTo>
                <a:cubicBezTo>
                  <a:pt x="839" y="1123"/>
                  <a:pt x="839" y="1123"/>
                  <a:pt x="839" y="1123"/>
                </a:cubicBezTo>
                <a:cubicBezTo>
                  <a:pt x="852" y="1107"/>
                  <a:pt x="863" y="1091"/>
                  <a:pt x="872" y="1074"/>
                </a:cubicBezTo>
                <a:cubicBezTo>
                  <a:pt x="876" y="1068"/>
                  <a:pt x="876" y="1068"/>
                  <a:pt x="876" y="1068"/>
                </a:cubicBezTo>
                <a:lnTo>
                  <a:pt x="880" y="1074"/>
                </a:lnTo>
                <a:close/>
                <a:moveTo>
                  <a:pt x="275" y="1180"/>
                </a:moveTo>
                <a:cubicBezTo>
                  <a:pt x="251" y="1188"/>
                  <a:pt x="227" y="1197"/>
                  <a:pt x="204" y="1205"/>
                </a:cubicBezTo>
                <a:cubicBezTo>
                  <a:pt x="203" y="1206"/>
                  <a:pt x="203" y="1206"/>
                  <a:pt x="203" y="1206"/>
                </a:cubicBezTo>
                <a:cubicBezTo>
                  <a:pt x="183" y="1213"/>
                  <a:pt x="162" y="1221"/>
                  <a:pt x="139" y="1229"/>
                </a:cubicBezTo>
                <a:cubicBezTo>
                  <a:pt x="135" y="1230"/>
                  <a:pt x="135" y="1230"/>
                  <a:pt x="135" y="1230"/>
                </a:cubicBezTo>
                <a:cubicBezTo>
                  <a:pt x="133" y="1226"/>
                  <a:pt x="133" y="1226"/>
                  <a:pt x="133" y="1226"/>
                </a:cubicBezTo>
                <a:cubicBezTo>
                  <a:pt x="122" y="1202"/>
                  <a:pt x="111" y="1177"/>
                  <a:pt x="102" y="1150"/>
                </a:cubicBezTo>
                <a:cubicBezTo>
                  <a:pt x="100" y="1146"/>
                  <a:pt x="100" y="1146"/>
                  <a:pt x="100" y="1146"/>
                </a:cubicBezTo>
                <a:cubicBezTo>
                  <a:pt x="104" y="1144"/>
                  <a:pt x="104" y="1144"/>
                  <a:pt x="104" y="1144"/>
                </a:cubicBezTo>
                <a:cubicBezTo>
                  <a:pt x="110" y="1141"/>
                  <a:pt x="116" y="1137"/>
                  <a:pt x="122" y="1132"/>
                </a:cubicBezTo>
                <a:cubicBezTo>
                  <a:pt x="127" y="1127"/>
                  <a:pt x="131" y="1121"/>
                  <a:pt x="135" y="1115"/>
                </a:cubicBezTo>
                <a:cubicBezTo>
                  <a:pt x="139" y="1108"/>
                  <a:pt x="139" y="1108"/>
                  <a:pt x="139" y="1108"/>
                </a:cubicBezTo>
                <a:cubicBezTo>
                  <a:pt x="143" y="1114"/>
                  <a:pt x="143" y="1114"/>
                  <a:pt x="143" y="1114"/>
                </a:cubicBezTo>
                <a:cubicBezTo>
                  <a:pt x="151" y="1125"/>
                  <a:pt x="159" y="1134"/>
                  <a:pt x="169" y="1141"/>
                </a:cubicBezTo>
                <a:cubicBezTo>
                  <a:pt x="194" y="1161"/>
                  <a:pt x="225" y="1171"/>
                  <a:pt x="260" y="1171"/>
                </a:cubicBezTo>
                <a:cubicBezTo>
                  <a:pt x="260" y="1171"/>
                  <a:pt x="260" y="1171"/>
                  <a:pt x="260" y="1171"/>
                </a:cubicBezTo>
                <a:cubicBezTo>
                  <a:pt x="262" y="1171"/>
                  <a:pt x="264" y="1171"/>
                  <a:pt x="266" y="1171"/>
                </a:cubicBezTo>
                <a:cubicBezTo>
                  <a:pt x="268" y="1171"/>
                  <a:pt x="270" y="1171"/>
                  <a:pt x="273" y="1170"/>
                </a:cubicBezTo>
                <a:lnTo>
                  <a:pt x="275" y="1180"/>
                </a:lnTo>
                <a:close/>
                <a:moveTo>
                  <a:pt x="1607" y="1087"/>
                </a:moveTo>
                <a:cubicBezTo>
                  <a:pt x="1613" y="1103"/>
                  <a:pt x="1624" y="1116"/>
                  <a:pt x="1639" y="1124"/>
                </a:cubicBezTo>
                <a:cubicBezTo>
                  <a:pt x="1641" y="1126"/>
                  <a:pt x="1644" y="1127"/>
                  <a:pt x="1647" y="1128"/>
                </a:cubicBezTo>
                <a:cubicBezTo>
                  <a:pt x="1652" y="1130"/>
                  <a:pt x="1652" y="1130"/>
                  <a:pt x="1652" y="1130"/>
                </a:cubicBezTo>
                <a:cubicBezTo>
                  <a:pt x="1650" y="1135"/>
                  <a:pt x="1650" y="1135"/>
                  <a:pt x="1650" y="1135"/>
                </a:cubicBezTo>
                <a:cubicBezTo>
                  <a:pt x="1639" y="1166"/>
                  <a:pt x="1626" y="1197"/>
                  <a:pt x="1612" y="1227"/>
                </a:cubicBezTo>
                <a:cubicBezTo>
                  <a:pt x="1610" y="1231"/>
                  <a:pt x="1610" y="1231"/>
                  <a:pt x="1610" y="1231"/>
                </a:cubicBezTo>
                <a:cubicBezTo>
                  <a:pt x="1605" y="1230"/>
                  <a:pt x="1605" y="1230"/>
                  <a:pt x="1605" y="1230"/>
                </a:cubicBezTo>
                <a:cubicBezTo>
                  <a:pt x="1575" y="1220"/>
                  <a:pt x="1547" y="1211"/>
                  <a:pt x="1517" y="1203"/>
                </a:cubicBezTo>
                <a:cubicBezTo>
                  <a:pt x="1487" y="1195"/>
                  <a:pt x="1456" y="1186"/>
                  <a:pt x="1422" y="1178"/>
                </a:cubicBezTo>
                <a:cubicBezTo>
                  <a:pt x="1420" y="1178"/>
                  <a:pt x="1420" y="1178"/>
                  <a:pt x="1420" y="1178"/>
                </a:cubicBezTo>
                <a:cubicBezTo>
                  <a:pt x="1419" y="1177"/>
                  <a:pt x="1419" y="1177"/>
                  <a:pt x="1419" y="1177"/>
                </a:cubicBezTo>
                <a:cubicBezTo>
                  <a:pt x="1409" y="1168"/>
                  <a:pt x="1398" y="1159"/>
                  <a:pt x="1386" y="1153"/>
                </a:cubicBezTo>
                <a:cubicBezTo>
                  <a:pt x="1391" y="1143"/>
                  <a:pt x="1391" y="1143"/>
                  <a:pt x="1391" y="1143"/>
                </a:cubicBezTo>
                <a:cubicBezTo>
                  <a:pt x="1393" y="1144"/>
                  <a:pt x="1396" y="1145"/>
                  <a:pt x="1398" y="1146"/>
                </a:cubicBezTo>
                <a:cubicBezTo>
                  <a:pt x="1421" y="1155"/>
                  <a:pt x="1444" y="1160"/>
                  <a:pt x="1467" y="1160"/>
                </a:cubicBezTo>
                <a:cubicBezTo>
                  <a:pt x="1486" y="1160"/>
                  <a:pt x="1504" y="1157"/>
                  <a:pt x="1521" y="1151"/>
                </a:cubicBezTo>
                <a:cubicBezTo>
                  <a:pt x="1553" y="1139"/>
                  <a:pt x="1580" y="1117"/>
                  <a:pt x="1597" y="1087"/>
                </a:cubicBezTo>
                <a:cubicBezTo>
                  <a:pt x="1603" y="1077"/>
                  <a:pt x="1603" y="1077"/>
                  <a:pt x="1603" y="1077"/>
                </a:cubicBezTo>
                <a:lnTo>
                  <a:pt x="1607" y="1087"/>
                </a:lnTo>
                <a:close/>
                <a:moveTo>
                  <a:pt x="824" y="1148"/>
                </a:moveTo>
                <a:cubicBezTo>
                  <a:pt x="858" y="1176"/>
                  <a:pt x="900" y="1200"/>
                  <a:pt x="936" y="1220"/>
                </a:cubicBezTo>
                <a:cubicBezTo>
                  <a:pt x="940" y="1222"/>
                  <a:pt x="940" y="1222"/>
                  <a:pt x="940" y="1222"/>
                </a:cubicBezTo>
                <a:cubicBezTo>
                  <a:pt x="939" y="1226"/>
                  <a:pt x="939" y="1226"/>
                  <a:pt x="939" y="1226"/>
                </a:cubicBezTo>
                <a:cubicBezTo>
                  <a:pt x="936" y="1236"/>
                  <a:pt x="931" y="1256"/>
                  <a:pt x="925" y="1282"/>
                </a:cubicBezTo>
                <a:cubicBezTo>
                  <a:pt x="924" y="1286"/>
                  <a:pt x="924" y="1286"/>
                  <a:pt x="924" y="1286"/>
                </a:cubicBezTo>
                <a:cubicBezTo>
                  <a:pt x="826" y="1286"/>
                  <a:pt x="826" y="1286"/>
                  <a:pt x="826" y="1286"/>
                </a:cubicBezTo>
                <a:cubicBezTo>
                  <a:pt x="793" y="1285"/>
                  <a:pt x="793" y="1285"/>
                  <a:pt x="793" y="1285"/>
                </a:cubicBezTo>
                <a:cubicBezTo>
                  <a:pt x="791" y="1283"/>
                  <a:pt x="791" y="1283"/>
                  <a:pt x="791" y="1283"/>
                </a:cubicBezTo>
                <a:cubicBezTo>
                  <a:pt x="786" y="1272"/>
                  <a:pt x="781" y="1263"/>
                  <a:pt x="775" y="1254"/>
                </a:cubicBezTo>
                <a:cubicBezTo>
                  <a:pt x="770" y="1246"/>
                  <a:pt x="765" y="1238"/>
                  <a:pt x="760" y="1228"/>
                </a:cubicBezTo>
                <a:cubicBezTo>
                  <a:pt x="751" y="1210"/>
                  <a:pt x="751" y="1210"/>
                  <a:pt x="751" y="1210"/>
                </a:cubicBezTo>
                <a:cubicBezTo>
                  <a:pt x="754" y="1208"/>
                  <a:pt x="754" y="1208"/>
                  <a:pt x="754" y="1208"/>
                </a:cubicBezTo>
                <a:cubicBezTo>
                  <a:pt x="777" y="1188"/>
                  <a:pt x="799" y="1168"/>
                  <a:pt x="817" y="1148"/>
                </a:cubicBezTo>
                <a:cubicBezTo>
                  <a:pt x="820" y="1145"/>
                  <a:pt x="820" y="1145"/>
                  <a:pt x="820" y="1145"/>
                </a:cubicBezTo>
                <a:lnTo>
                  <a:pt x="824" y="1148"/>
                </a:lnTo>
                <a:close/>
                <a:moveTo>
                  <a:pt x="988" y="1139"/>
                </a:moveTo>
                <a:cubicBezTo>
                  <a:pt x="1019" y="1148"/>
                  <a:pt x="1055" y="1152"/>
                  <a:pt x="1101" y="1152"/>
                </a:cubicBezTo>
                <a:cubicBezTo>
                  <a:pt x="1105" y="1152"/>
                  <a:pt x="1105" y="1152"/>
                  <a:pt x="1105" y="1152"/>
                </a:cubicBezTo>
                <a:cubicBezTo>
                  <a:pt x="1106" y="1156"/>
                  <a:pt x="1106" y="1156"/>
                  <a:pt x="1106" y="1156"/>
                </a:cubicBezTo>
                <a:cubicBezTo>
                  <a:pt x="1115" y="1192"/>
                  <a:pt x="1142" y="1284"/>
                  <a:pt x="1175" y="1343"/>
                </a:cubicBezTo>
                <a:cubicBezTo>
                  <a:pt x="1166" y="1349"/>
                  <a:pt x="1166" y="1349"/>
                  <a:pt x="1166" y="1349"/>
                </a:cubicBezTo>
                <a:cubicBezTo>
                  <a:pt x="1124" y="1295"/>
                  <a:pt x="1052" y="1256"/>
                  <a:pt x="982" y="1219"/>
                </a:cubicBezTo>
                <a:cubicBezTo>
                  <a:pt x="967" y="1211"/>
                  <a:pt x="967" y="1211"/>
                  <a:pt x="967" y="1211"/>
                </a:cubicBezTo>
                <a:cubicBezTo>
                  <a:pt x="968" y="1207"/>
                  <a:pt x="968" y="1207"/>
                  <a:pt x="968" y="1207"/>
                </a:cubicBezTo>
                <a:cubicBezTo>
                  <a:pt x="974" y="1185"/>
                  <a:pt x="978" y="1164"/>
                  <a:pt x="982" y="1143"/>
                </a:cubicBezTo>
                <a:cubicBezTo>
                  <a:pt x="983" y="1138"/>
                  <a:pt x="983" y="1138"/>
                  <a:pt x="983" y="1138"/>
                </a:cubicBezTo>
                <a:lnTo>
                  <a:pt x="988" y="1139"/>
                </a:lnTo>
                <a:close/>
                <a:moveTo>
                  <a:pt x="675" y="1098"/>
                </a:moveTo>
                <a:cubicBezTo>
                  <a:pt x="687" y="1134"/>
                  <a:pt x="704" y="1170"/>
                  <a:pt x="720" y="1201"/>
                </a:cubicBezTo>
                <a:cubicBezTo>
                  <a:pt x="721" y="1204"/>
                  <a:pt x="721" y="1204"/>
                  <a:pt x="721" y="1204"/>
                </a:cubicBezTo>
                <a:cubicBezTo>
                  <a:pt x="718" y="1207"/>
                  <a:pt x="718" y="1207"/>
                  <a:pt x="718" y="1207"/>
                </a:cubicBezTo>
                <a:cubicBezTo>
                  <a:pt x="695" y="1227"/>
                  <a:pt x="614" y="1296"/>
                  <a:pt x="572" y="1355"/>
                </a:cubicBezTo>
                <a:cubicBezTo>
                  <a:pt x="563" y="1350"/>
                  <a:pt x="563" y="1350"/>
                  <a:pt x="563" y="1350"/>
                </a:cubicBezTo>
                <a:cubicBezTo>
                  <a:pt x="593" y="1290"/>
                  <a:pt x="595" y="1214"/>
                  <a:pt x="596" y="1134"/>
                </a:cubicBezTo>
                <a:cubicBezTo>
                  <a:pt x="596" y="1128"/>
                  <a:pt x="597" y="1111"/>
                  <a:pt x="597" y="1111"/>
                </a:cubicBezTo>
                <a:cubicBezTo>
                  <a:pt x="601" y="1110"/>
                  <a:pt x="601" y="1110"/>
                  <a:pt x="601" y="1110"/>
                </a:cubicBezTo>
                <a:cubicBezTo>
                  <a:pt x="625" y="1106"/>
                  <a:pt x="648" y="1101"/>
                  <a:pt x="669" y="1095"/>
                </a:cubicBezTo>
                <a:cubicBezTo>
                  <a:pt x="674" y="1093"/>
                  <a:pt x="674" y="1093"/>
                  <a:pt x="674" y="1093"/>
                </a:cubicBezTo>
                <a:lnTo>
                  <a:pt x="675" y="1098"/>
                </a:lnTo>
                <a:close/>
                <a:moveTo>
                  <a:pt x="1459" y="1212"/>
                </a:moveTo>
                <a:cubicBezTo>
                  <a:pt x="1477" y="1216"/>
                  <a:pt x="1494" y="1221"/>
                  <a:pt x="1511" y="1225"/>
                </a:cubicBezTo>
                <a:cubicBezTo>
                  <a:pt x="1538" y="1233"/>
                  <a:pt x="1565" y="1241"/>
                  <a:pt x="1593" y="1250"/>
                </a:cubicBezTo>
                <a:cubicBezTo>
                  <a:pt x="1599" y="1252"/>
                  <a:pt x="1599" y="1252"/>
                  <a:pt x="1599" y="1252"/>
                </a:cubicBezTo>
                <a:cubicBezTo>
                  <a:pt x="1596" y="1258"/>
                  <a:pt x="1596" y="1258"/>
                  <a:pt x="1596" y="1258"/>
                </a:cubicBezTo>
                <a:cubicBezTo>
                  <a:pt x="1577" y="1293"/>
                  <a:pt x="1555" y="1327"/>
                  <a:pt x="1532" y="1359"/>
                </a:cubicBezTo>
                <a:cubicBezTo>
                  <a:pt x="1529" y="1362"/>
                  <a:pt x="1529" y="1362"/>
                  <a:pt x="1529" y="1362"/>
                </a:cubicBezTo>
                <a:cubicBezTo>
                  <a:pt x="1525" y="1360"/>
                  <a:pt x="1525" y="1360"/>
                  <a:pt x="1525" y="1360"/>
                </a:cubicBezTo>
                <a:cubicBezTo>
                  <a:pt x="1518" y="1356"/>
                  <a:pt x="1511" y="1353"/>
                  <a:pt x="1503" y="1351"/>
                </a:cubicBezTo>
                <a:cubicBezTo>
                  <a:pt x="1498" y="1350"/>
                  <a:pt x="1492" y="1349"/>
                  <a:pt x="1487" y="1349"/>
                </a:cubicBezTo>
                <a:cubicBezTo>
                  <a:pt x="1482" y="1349"/>
                  <a:pt x="1476" y="1350"/>
                  <a:pt x="1471" y="1351"/>
                </a:cubicBezTo>
                <a:cubicBezTo>
                  <a:pt x="1462" y="1353"/>
                  <a:pt x="1462" y="1353"/>
                  <a:pt x="1462" y="1353"/>
                </a:cubicBezTo>
                <a:cubicBezTo>
                  <a:pt x="1466" y="1344"/>
                  <a:pt x="1466" y="1344"/>
                  <a:pt x="1466" y="1344"/>
                </a:cubicBezTo>
                <a:cubicBezTo>
                  <a:pt x="1471" y="1331"/>
                  <a:pt x="1474" y="1317"/>
                  <a:pt x="1475" y="1303"/>
                </a:cubicBezTo>
                <a:cubicBezTo>
                  <a:pt x="1477" y="1275"/>
                  <a:pt x="1470" y="1246"/>
                  <a:pt x="1454" y="1219"/>
                </a:cubicBezTo>
                <a:cubicBezTo>
                  <a:pt x="1447" y="1208"/>
                  <a:pt x="1447" y="1208"/>
                  <a:pt x="1447" y="1208"/>
                </a:cubicBezTo>
                <a:lnTo>
                  <a:pt x="1459" y="1212"/>
                </a:lnTo>
                <a:close/>
                <a:moveTo>
                  <a:pt x="299" y="1207"/>
                </a:moveTo>
                <a:cubicBezTo>
                  <a:pt x="285" y="1225"/>
                  <a:pt x="276" y="1244"/>
                  <a:pt x="271" y="1265"/>
                </a:cubicBezTo>
                <a:cubicBezTo>
                  <a:pt x="263" y="1295"/>
                  <a:pt x="266" y="1327"/>
                  <a:pt x="278" y="1356"/>
                </a:cubicBezTo>
                <a:cubicBezTo>
                  <a:pt x="279" y="1359"/>
                  <a:pt x="281" y="1363"/>
                  <a:pt x="282" y="1366"/>
                </a:cubicBezTo>
                <a:cubicBezTo>
                  <a:pt x="286" y="1373"/>
                  <a:pt x="286" y="1373"/>
                  <a:pt x="286" y="1373"/>
                </a:cubicBezTo>
                <a:cubicBezTo>
                  <a:pt x="278" y="1373"/>
                  <a:pt x="278" y="1373"/>
                  <a:pt x="278" y="1373"/>
                </a:cubicBezTo>
                <a:cubicBezTo>
                  <a:pt x="264" y="1373"/>
                  <a:pt x="252" y="1377"/>
                  <a:pt x="240" y="1385"/>
                </a:cubicBezTo>
                <a:cubicBezTo>
                  <a:pt x="237" y="1387"/>
                  <a:pt x="237" y="1387"/>
                  <a:pt x="237" y="1387"/>
                </a:cubicBezTo>
                <a:cubicBezTo>
                  <a:pt x="234" y="1384"/>
                  <a:pt x="234" y="1384"/>
                  <a:pt x="234" y="1384"/>
                </a:cubicBezTo>
                <a:cubicBezTo>
                  <a:pt x="231" y="1380"/>
                  <a:pt x="228" y="1377"/>
                  <a:pt x="225" y="1373"/>
                </a:cubicBezTo>
                <a:cubicBezTo>
                  <a:pt x="224" y="1372"/>
                  <a:pt x="224" y="1372"/>
                  <a:pt x="224" y="1372"/>
                </a:cubicBezTo>
                <a:cubicBezTo>
                  <a:pt x="196" y="1336"/>
                  <a:pt x="172" y="1299"/>
                  <a:pt x="150" y="1260"/>
                </a:cubicBezTo>
                <a:cubicBezTo>
                  <a:pt x="146" y="1251"/>
                  <a:pt x="146" y="1251"/>
                  <a:pt x="146" y="1251"/>
                </a:cubicBezTo>
                <a:cubicBezTo>
                  <a:pt x="151" y="1249"/>
                  <a:pt x="151" y="1249"/>
                  <a:pt x="151" y="1249"/>
                </a:cubicBezTo>
                <a:cubicBezTo>
                  <a:pt x="172" y="1242"/>
                  <a:pt x="192" y="1235"/>
                  <a:pt x="212" y="1227"/>
                </a:cubicBezTo>
                <a:cubicBezTo>
                  <a:pt x="213" y="1227"/>
                  <a:pt x="213" y="1227"/>
                  <a:pt x="213" y="1227"/>
                </a:cubicBezTo>
                <a:cubicBezTo>
                  <a:pt x="240" y="1217"/>
                  <a:pt x="266" y="1208"/>
                  <a:pt x="293" y="1199"/>
                </a:cubicBezTo>
                <a:cubicBezTo>
                  <a:pt x="309" y="1194"/>
                  <a:pt x="309" y="1194"/>
                  <a:pt x="309" y="1194"/>
                </a:cubicBezTo>
                <a:lnTo>
                  <a:pt x="299" y="1207"/>
                </a:lnTo>
                <a:close/>
                <a:moveTo>
                  <a:pt x="1241" y="1148"/>
                </a:moveTo>
                <a:cubicBezTo>
                  <a:pt x="1301" y="1148"/>
                  <a:pt x="1367" y="1154"/>
                  <a:pt x="1408" y="1198"/>
                </a:cubicBezTo>
                <a:cubicBezTo>
                  <a:pt x="1408" y="1199"/>
                  <a:pt x="1408" y="1199"/>
                  <a:pt x="1408" y="1199"/>
                </a:cubicBezTo>
                <a:cubicBezTo>
                  <a:pt x="1415" y="1206"/>
                  <a:pt x="1421" y="1213"/>
                  <a:pt x="1427" y="1220"/>
                </a:cubicBezTo>
                <a:cubicBezTo>
                  <a:pt x="1445" y="1246"/>
                  <a:pt x="1454" y="1274"/>
                  <a:pt x="1452" y="1302"/>
                </a:cubicBezTo>
                <a:cubicBezTo>
                  <a:pt x="1450" y="1329"/>
                  <a:pt x="1438" y="1355"/>
                  <a:pt x="1418" y="1375"/>
                </a:cubicBezTo>
                <a:cubicBezTo>
                  <a:pt x="1412" y="1381"/>
                  <a:pt x="1406" y="1386"/>
                  <a:pt x="1399" y="1391"/>
                </a:cubicBezTo>
                <a:cubicBezTo>
                  <a:pt x="1376" y="1408"/>
                  <a:pt x="1350" y="1417"/>
                  <a:pt x="1324" y="1417"/>
                </a:cubicBezTo>
                <a:cubicBezTo>
                  <a:pt x="1324" y="1417"/>
                  <a:pt x="1324" y="1417"/>
                  <a:pt x="1324" y="1417"/>
                </a:cubicBezTo>
                <a:cubicBezTo>
                  <a:pt x="1317" y="1417"/>
                  <a:pt x="1310" y="1416"/>
                  <a:pt x="1303" y="1415"/>
                </a:cubicBezTo>
                <a:cubicBezTo>
                  <a:pt x="1269" y="1409"/>
                  <a:pt x="1237" y="1389"/>
                  <a:pt x="1213" y="1359"/>
                </a:cubicBezTo>
                <a:cubicBezTo>
                  <a:pt x="1176" y="1314"/>
                  <a:pt x="1145" y="1214"/>
                  <a:pt x="1130" y="1158"/>
                </a:cubicBezTo>
                <a:cubicBezTo>
                  <a:pt x="1128" y="1151"/>
                  <a:pt x="1128" y="1151"/>
                  <a:pt x="1128" y="1151"/>
                </a:cubicBezTo>
                <a:cubicBezTo>
                  <a:pt x="1135" y="1151"/>
                  <a:pt x="1135" y="1151"/>
                  <a:pt x="1135" y="1151"/>
                </a:cubicBezTo>
                <a:cubicBezTo>
                  <a:pt x="1148" y="1151"/>
                  <a:pt x="1161" y="1150"/>
                  <a:pt x="1175" y="1150"/>
                </a:cubicBezTo>
                <a:cubicBezTo>
                  <a:pt x="1197" y="1149"/>
                  <a:pt x="1220" y="1148"/>
                  <a:pt x="1241" y="1148"/>
                </a:cubicBezTo>
                <a:moveTo>
                  <a:pt x="573" y="1134"/>
                </a:moveTo>
                <a:cubicBezTo>
                  <a:pt x="571" y="1233"/>
                  <a:pt x="569" y="1337"/>
                  <a:pt x="501" y="1391"/>
                </a:cubicBezTo>
                <a:cubicBezTo>
                  <a:pt x="501" y="1391"/>
                  <a:pt x="501" y="1391"/>
                  <a:pt x="501" y="1391"/>
                </a:cubicBezTo>
                <a:cubicBezTo>
                  <a:pt x="493" y="1397"/>
                  <a:pt x="486" y="1403"/>
                  <a:pt x="478" y="1408"/>
                </a:cubicBezTo>
                <a:cubicBezTo>
                  <a:pt x="457" y="1421"/>
                  <a:pt x="434" y="1428"/>
                  <a:pt x="411" y="1428"/>
                </a:cubicBezTo>
                <a:cubicBezTo>
                  <a:pt x="411" y="1428"/>
                  <a:pt x="411" y="1428"/>
                  <a:pt x="411" y="1428"/>
                </a:cubicBezTo>
                <a:cubicBezTo>
                  <a:pt x="406" y="1428"/>
                  <a:pt x="400" y="1427"/>
                  <a:pt x="395" y="1427"/>
                </a:cubicBezTo>
                <a:cubicBezTo>
                  <a:pt x="368" y="1423"/>
                  <a:pt x="343" y="1409"/>
                  <a:pt x="324" y="1387"/>
                </a:cubicBezTo>
                <a:cubicBezTo>
                  <a:pt x="319" y="1381"/>
                  <a:pt x="314" y="1375"/>
                  <a:pt x="310" y="1368"/>
                </a:cubicBezTo>
                <a:cubicBezTo>
                  <a:pt x="291" y="1337"/>
                  <a:pt x="285" y="1303"/>
                  <a:pt x="293" y="1270"/>
                </a:cubicBezTo>
                <a:cubicBezTo>
                  <a:pt x="301" y="1237"/>
                  <a:pt x="324" y="1206"/>
                  <a:pt x="356" y="1184"/>
                </a:cubicBezTo>
                <a:cubicBezTo>
                  <a:pt x="406" y="1149"/>
                  <a:pt x="520" y="1125"/>
                  <a:pt x="567" y="1116"/>
                </a:cubicBezTo>
                <a:cubicBezTo>
                  <a:pt x="574" y="1115"/>
                  <a:pt x="574" y="1115"/>
                  <a:pt x="574" y="1115"/>
                </a:cubicBezTo>
                <a:lnTo>
                  <a:pt x="573" y="1134"/>
                </a:lnTo>
                <a:close/>
                <a:moveTo>
                  <a:pt x="1487" y="1372"/>
                </a:moveTo>
                <a:cubicBezTo>
                  <a:pt x="1491" y="1372"/>
                  <a:pt x="1494" y="1373"/>
                  <a:pt x="1498" y="1373"/>
                </a:cubicBezTo>
                <a:cubicBezTo>
                  <a:pt x="1510" y="1376"/>
                  <a:pt x="1521" y="1384"/>
                  <a:pt x="1528" y="1395"/>
                </a:cubicBezTo>
                <a:cubicBezTo>
                  <a:pt x="1535" y="1406"/>
                  <a:pt x="1538" y="1419"/>
                  <a:pt x="1535" y="1432"/>
                </a:cubicBezTo>
                <a:cubicBezTo>
                  <a:pt x="1532" y="1445"/>
                  <a:pt x="1524" y="1455"/>
                  <a:pt x="1513" y="1462"/>
                </a:cubicBezTo>
                <a:cubicBezTo>
                  <a:pt x="1505" y="1467"/>
                  <a:pt x="1496" y="1470"/>
                  <a:pt x="1487" y="1470"/>
                </a:cubicBezTo>
                <a:cubicBezTo>
                  <a:pt x="1483" y="1470"/>
                  <a:pt x="1480" y="1470"/>
                  <a:pt x="1476" y="1469"/>
                </a:cubicBezTo>
                <a:cubicBezTo>
                  <a:pt x="1464" y="1466"/>
                  <a:pt x="1453" y="1458"/>
                  <a:pt x="1446" y="1447"/>
                </a:cubicBezTo>
                <a:cubicBezTo>
                  <a:pt x="1439" y="1436"/>
                  <a:pt x="1436" y="1423"/>
                  <a:pt x="1439" y="1410"/>
                </a:cubicBezTo>
                <a:cubicBezTo>
                  <a:pt x="1442" y="1398"/>
                  <a:pt x="1450" y="1387"/>
                  <a:pt x="1461" y="1380"/>
                </a:cubicBezTo>
                <a:cubicBezTo>
                  <a:pt x="1469" y="1375"/>
                  <a:pt x="1478" y="1372"/>
                  <a:pt x="1487" y="1372"/>
                </a:cubicBezTo>
                <a:moveTo>
                  <a:pt x="282" y="1494"/>
                </a:moveTo>
                <a:cubicBezTo>
                  <a:pt x="278" y="1494"/>
                  <a:pt x="278" y="1494"/>
                  <a:pt x="278" y="1494"/>
                </a:cubicBezTo>
                <a:cubicBezTo>
                  <a:pt x="265" y="1493"/>
                  <a:pt x="253" y="1488"/>
                  <a:pt x="244" y="1479"/>
                </a:cubicBezTo>
                <a:cubicBezTo>
                  <a:pt x="243" y="1478"/>
                  <a:pt x="243" y="1477"/>
                  <a:pt x="242" y="1476"/>
                </a:cubicBezTo>
                <a:cubicBezTo>
                  <a:pt x="238" y="1472"/>
                  <a:pt x="236" y="1468"/>
                  <a:pt x="234" y="1463"/>
                </a:cubicBezTo>
                <a:cubicBezTo>
                  <a:pt x="232" y="1458"/>
                  <a:pt x="231" y="1454"/>
                  <a:pt x="231" y="1449"/>
                </a:cubicBezTo>
                <a:cubicBezTo>
                  <a:pt x="230" y="1449"/>
                  <a:pt x="230" y="1449"/>
                  <a:pt x="230" y="1449"/>
                </a:cubicBezTo>
                <a:cubicBezTo>
                  <a:pt x="231" y="1443"/>
                  <a:pt x="231" y="1443"/>
                  <a:pt x="231" y="1443"/>
                </a:cubicBezTo>
                <a:cubicBezTo>
                  <a:pt x="231" y="1431"/>
                  <a:pt x="236" y="1420"/>
                  <a:pt x="245" y="1411"/>
                </a:cubicBezTo>
                <a:cubicBezTo>
                  <a:pt x="245" y="1410"/>
                  <a:pt x="245" y="1410"/>
                  <a:pt x="246" y="1410"/>
                </a:cubicBezTo>
                <a:cubicBezTo>
                  <a:pt x="255" y="1401"/>
                  <a:pt x="267" y="1396"/>
                  <a:pt x="279" y="1396"/>
                </a:cubicBezTo>
                <a:cubicBezTo>
                  <a:pt x="281" y="1396"/>
                  <a:pt x="281" y="1396"/>
                  <a:pt x="281" y="1396"/>
                </a:cubicBezTo>
                <a:cubicBezTo>
                  <a:pt x="285" y="1396"/>
                  <a:pt x="289" y="1397"/>
                  <a:pt x="292" y="1398"/>
                </a:cubicBezTo>
                <a:cubicBezTo>
                  <a:pt x="296" y="1399"/>
                  <a:pt x="300" y="1401"/>
                  <a:pt x="303" y="1402"/>
                </a:cubicBezTo>
                <a:cubicBezTo>
                  <a:pt x="307" y="1405"/>
                  <a:pt x="311" y="1408"/>
                  <a:pt x="315" y="1412"/>
                </a:cubicBezTo>
                <a:cubicBezTo>
                  <a:pt x="323" y="1420"/>
                  <a:pt x="327" y="1431"/>
                  <a:pt x="328" y="1442"/>
                </a:cubicBezTo>
                <a:cubicBezTo>
                  <a:pt x="328" y="1442"/>
                  <a:pt x="328" y="1442"/>
                  <a:pt x="328" y="1442"/>
                </a:cubicBezTo>
                <a:cubicBezTo>
                  <a:pt x="328" y="1447"/>
                  <a:pt x="328" y="1447"/>
                  <a:pt x="328" y="1447"/>
                </a:cubicBezTo>
                <a:cubicBezTo>
                  <a:pt x="328" y="1460"/>
                  <a:pt x="322" y="1472"/>
                  <a:pt x="313" y="1481"/>
                </a:cubicBezTo>
                <a:cubicBezTo>
                  <a:pt x="304" y="1489"/>
                  <a:pt x="294" y="1493"/>
                  <a:pt x="282" y="1494"/>
                </a:cubicBezTo>
                <a:close/>
                <a:moveTo>
                  <a:pt x="971" y="1239"/>
                </a:moveTo>
                <a:cubicBezTo>
                  <a:pt x="1063" y="1288"/>
                  <a:pt x="1158" y="1339"/>
                  <a:pt x="1178" y="1424"/>
                </a:cubicBezTo>
                <a:cubicBezTo>
                  <a:pt x="1178" y="1424"/>
                  <a:pt x="1178" y="1424"/>
                  <a:pt x="1178" y="1424"/>
                </a:cubicBezTo>
                <a:cubicBezTo>
                  <a:pt x="1180" y="1433"/>
                  <a:pt x="1182" y="1443"/>
                  <a:pt x="1183" y="1452"/>
                </a:cubicBezTo>
                <a:cubicBezTo>
                  <a:pt x="1187" y="1483"/>
                  <a:pt x="1180" y="1512"/>
                  <a:pt x="1165" y="1535"/>
                </a:cubicBezTo>
                <a:cubicBezTo>
                  <a:pt x="1150" y="1558"/>
                  <a:pt x="1127" y="1574"/>
                  <a:pt x="1099" y="1582"/>
                </a:cubicBezTo>
                <a:cubicBezTo>
                  <a:pt x="1091" y="1585"/>
                  <a:pt x="1083" y="1586"/>
                  <a:pt x="1075" y="1587"/>
                </a:cubicBezTo>
                <a:cubicBezTo>
                  <a:pt x="1070" y="1588"/>
                  <a:pt x="1064" y="1588"/>
                  <a:pt x="1059" y="1588"/>
                </a:cubicBezTo>
                <a:cubicBezTo>
                  <a:pt x="1029" y="1588"/>
                  <a:pt x="1002" y="1579"/>
                  <a:pt x="980" y="1561"/>
                </a:cubicBezTo>
                <a:cubicBezTo>
                  <a:pt x="953" y="1539"/>
                  <a:pt x="935" y="1506"/>
                  <a:pt x="929" y="1467"/>
                </a:cubicBezTo>
                <a:cubicBezTo>
                  <a:pt x="918" y="1405"/>
                  <a:pt x="946" y="1287"/>
                  <a:pt x="959" y="1240"/>
                </a:cubicBezTo>
                <a:cubicBezTo>
                  <a:pt x="961" y="1233"/>
                  <a:pt x="961" y="1233"/>
                  <a:pt x="961" y="1233"/>
                </a:cubicBezTo>
                <a:lnTo>
                  <a:pt x="971" y="1239"/>
                </a:lnTo>
                <a:close/>
                <a:moveTo>
                  <a:pt x="739" y="1239"/>
                </a:moveTo>
                <a:cubicBezTo>
                  <a:pt x="787" y="1329"/>
                  <a:pt x="835" y="1423"/>
                  <a:pt x="803" y="1503"/>
                </a:cubicBezTo>
                <a:cubicBezTo>
                  <a:pt x="803" y="1504"/>
                  <a:pt x="803" y="1504"/>
                  <a:pt x="803" y="1504"/>
                </a:cubicBezTo>
                <a:cubicBezTo>
                  <a:pt x="800" y="1513"/>
                  <a:pt x="796" y="1521"/>
                  <a:pt x="791" y="1529"/>
                </a:cubicBezTo>
                <a:cubicBezTo>
                  <a:pt x="776" y="1557"/>
                  <a:pt x="754" y="1577"/>
                  <a:pt x="728" y="1587"/>
                </a:cubicBezTo>
                <a:cubicBezTo>
                  <a:pt x="715" y="1592"/>
                  <a:pt x="702" y="1594"/>
                  <a:pt x="688" y="1594"/>
                </a:cubicBezTo>
                <a:cubicBezTo>
                  <a:pt x="688" y="1594"/>
                  <a:pt x="688" y="1594"/>
                  <a:pt x="688" y="1594"/>
                </a:cubicBezTo>
                <a:cubicBezTo>
                  <a:pt x="674" y="1594"/>
                  <a:pt x="660" y="1592"/>
                  <a:pt x="647" y="1587"/>
                </a:cubicBezTo>
                <a:cubicBezTo>
                  <a:pt x="640" y="1585"/>
                  <a:pt x="632" y="1581"/>
                  <a:pt x="625" y="1577"/>
                </a:cubicBezTo>
                <a:cubicBezTo>
                  <a:pt x="593" y="1560"/>
                  <a:pt x="572" y="1533"/>
                  <a:pt x="563" y="1501"/>
                </a:cubicBezTo>
                <a:cubicBezTo>
                  <a:pt x="553" y="1467"/>
                  <a:pt x="558" y="1430"/>
                  <a:pt x="575" y="1395"/>
                </a:cubicBezTo>
                <a:cubicBezTo>
                  <a:pt x="602" y="1339"/>
                  <a:pt x="690" y="1261"/>
                  <a:pt x="727" y="1229"/>
                </a:cubicBezTo>
                <a:cubicBezTo>
                  <a:pt x="732" y="1225"/>
                  <a:pt x="732" y="1225"/>
                  <a:pt x="732" y="1225"/>
                </a:cubicBezTo>
                <a:lnTo>
                  <a:pt x="739" y="1239"/>
                </a:lnTo>
                <a:close/>
                <a:moveTo>
                  <a:pt x="1415" y="1418"/>
                </a:moveTo>
                <a:cubicBezTo>
                  <a:pt x="1415" y="1433"/>
                  <a:pt x="1418" y="1447"/>
                  <a:pt x="1426" y="1460"/>
                </a:cubicBezTo>
                <a:cubicBezTo>
                  <a:pt x="1427" y="1461"/>
                  <a:pt x="1429" y="1463"/>
                  <a:pt x="1430" y="1465"/>
                </a:cubicBezTo>
                <a:cubicBezTo>
                  <a:pt x="1433" y="1469"/>
                  <a:pt x="1433" y="1469"/>
                  <a:pt x="1433" y="1469"/>
                </a:cubicBezTo>
                <a:cubicBezTo>
                  <a:pt x="1429" y="1472"/>
                  <a:pt x="1429" y="1472"/>
                  <a:pt x="1429" y="1472"/>
                </a:cubicBezTo>
                <a:cubicBezTo>
                  <a:pt x="1395" y="1504"/>
                  <a:pt x="1358" y="1532"/>
                  <a:pt x="1318" y="1558"/>
                </a:cubicBezTo>
                <a:cubicBezTo>
                  <a:pt x="1280" y="1582"/>
                  <a:pt x="1240" y="1604"/>
                  <a:pt x="1198" y="1622"/>
                </a:cubicBezTo>
                <a:cubicBezTo>
                  <a:pt x="1193" y="1624"/>
                  <a:pt x="1193" y="1624"/>
                  <a:pt x="1193" y="1624"/>
                </a:cubicBezTo>
                <a:cubicBezTo>
                  <a:pt x="1191" y="1620"/>
                  <a:pt x="1191" y="1620"/>
                  <a:pt x="1191" y="1620"/>
                </a:cubicBezTo>
                <a:cubicBezTo>
                  <a:pt x="1187" y="1613"/>
                  <a:pt x="1182" y="1606"/>
                  <a:pt x="1176" y="1601"/>
                </a:cubicBezTo>
                <a:cubicBezTo>
                  <a:pt x="1170" y="1595"/>
                  <a:pt x="1164" y="1591"/>
                  <a:pt x="1156" y="1588"/>
                </a:cubicBezTo>
                <a:cubicBezTo>
                  <a:pt x="1148" y="1585"/>
                  <a:pt x="1148" y="1585"/>
                  <a:pt x="1148" y="1585"/>
                </a:cubicBezTo>
                <a:cubicBezTo>
                  <a:pt x="1155" y="1579"/>
                  <a:pt x="1155" y="1579"/>
                  <a:pt x="1155" y="1579"/>
                </a:cubicBezTo>
                <a:cubicBezTo>
                  <a:pt x="1167" y="1570"/>
                  <a:pt x="1176" y="1560"/>
                  <a:pt x="1184" y="1548"/>
                </a:cubicBezTo>
                <a:cubicBezTo>
                  <a:pt x="1203" y="1520"/>
                  <a:pt x="1210" y="1486"/>
                  <a:pt x="1206" y="1449"/>
                </a:cubicBezTo>
                <a:cubicBezTo>
                  <a:pt x="1205" y="1439"/>
                  <a:pt x="1203" y="1429"/>
                  <a:pt x="1200" y="1419"/>
                </a:cubicBezTo>
                <a:cubicBezTo>
                  <a:pt x="1199" y="1414"/>
                  <a:pt x="1199" y="1414"/>
                  <a:pt x="1199" y="1414"/>
                </a:cubicBezTo>
                <a:cubicBezTo>
                  <a:pt x="1199" y="1414"/>
                  <a:pt x="1199" y="1414"/>
                  <a:pt x="1199" y="1414"/>
                </a:cubicBezTo>
                <a:cubicBezTo>
                  <a:pt x="1196" y="1401"/>
                  <a:pt x="1191" y="1389"/>
                  <a:pt x="1185" y="1377"/>
                </a:cubicBezTo>
                <a:cubicBezTo>
                  <a:pt x="1193" y="1372"/>
                  <a:pt x="1193" y="1372"/>
                  <a:pt x="1193" y="1372"/>
                </a:cubicBezTo>
                <a:cubicBezTo>
                  <a:pt x="1195" y="1373"/>
                  <a:pt x="1195" y="1373"/>
                  <a:pt x="1195" y="1373"/>
                </a:cubicBezTo>
                <a:cubicBezTo>
                  <a:pt x="1223" y="1408"/>
                  <a:pt x="1260" y="1431"/>
                  <a:pt x="1300" y="1438"/>
                </a:cubicBezTo>
                <a:cubicBezTo>
                  <a:pt x="1308" y="1439"/>
                  <a:pt x="1316" y="1440"/>
                  <a:pt x="1324" y="1440"/>
                </a:cubicBezTo>
                <a:cubicBezTo>
                  <a:pt x="1353" y="1440"/>
                  <a:pt x="1381" y="1431"/>
                  <a:pt x="1407" y="1414"/>
                </a:cubicBezTo>
                <a:cubicBezTo>
                  <a:pt x="1416" y="1408"/>
                  <a:pt x="1416" y="1408"/>
                  <a:pt x="1416" y="1408"/>
                </a:cubicBezTo>
                <a:lnTo>
                  <a:pt x="1415" y="1418"/>
                </a:lnTo>
                <a:close/>
                <a:moveTo>
                  <a:pt x="555" y="1383"/>
                </a:moveTo>
                <a:cubicBezTo>
                  <a:pt x="554" y="1385"/>
                  <a:pt x="554" y="1385"/>
                  <a:pt x="554" y="1385"/>
                </a:cubicBezTo>
                <a:cubicBezTo>
                  <a:pt x="534" y="1425"/>
                  <a:pt x="530" y="1468"/>
                  <a:pt x="540" y="1507"/>
                </a:cubicBezTo>
                <a:cubicBezTo>
                  <a:pt x="549" y="1538"/>
                  <a:pt x="567" y="1564"/>
                  <a:pt x="593" y="1584"/>
                </a:cubicBezTo>
                <a:cubicBezTo>
                  <a:pt x="600" y="1590"/>
                  <a:pt x="600" y="1590"/>
                  <a:pt x="600" y="1590"/>
                </a:cubicBezTo>
                <a:cubicBezTo>
                  <a:pt x="591" y="1593"/>
                  <a:pt x="591" y="1593"/>
                  <a:pt x="591" y="1593"/>
                </a:cubicBezTo>
                <a:cubicBezTo>
                  <a:pt x="576" y="1598"/>
                  <a:pt x="564" y="1607"/>
                  <a:pt x="555" y="1620"/>
                </a:cubicBezTo>
                <a:cubicBezTo>
                  <a:pt x="553" y="1624"/>
                  <a:pt x="553" y="1624"/>
                  <a:pt x="553" y="1624"/>
                </a:cubicBezTo>
                <a:cubicBezTo>
                  <a:pt x="549" y="1622"/>
                  <a:pt x="549" y="1622"/>
                  <a:pt x="549" y="1622"/>
                </a:cubicBezTo>
                <a:cubicBezTo>
                  <a:pt x="505" y="1604"/>
                  <a:pt x="466" y="1584"/>
                  <a:pt x="431" y="1561"/>
                </a:cubicBezTo>
                <a:cubicBezTo>
                  <a:pt x="399" y="1541"/>
                  <a:pt x="369" y="1519"/>
                  <a:pt x="339" y="1493"/>
                </a:cubicBezTo>
                <a:cubicBezTo>
                  <a:pt x="336" y="1490"/>
                  <a:pt x="336" y="1490"/>
                  <a:pt x="336" y="1490"/>
                </a:cubicBezTo>
                <a:cubicBezTo>
                  <a:pt x="339" y="1486"/>
                  <a:pt x="339" y="1486"/>
                  <a:pt x="339" y="1486"/>
                </a:cubicBezTo>
                <a:cubicBezTo>
                  <a:pt x="346" y="1475"/>
                  <a:pt x="351" y="1461"/>
                  <a:pt x="351" y="1447"/>
                </a:cubicBezTo>
                <a:cubicBezTo>
                  <a:pt x="351" y="1445"/>
                  <a:pt x="351" y="1445"/>
                  <a:pt x="351" y="1445"/>
                </a:cubicBezTo>
                <a:cubicBezTo>
                  <a:pt x="351" y="1437"/>
                  <a:pt x="351" y="1437"/>
                  <a:pt x="351" y="1437"/>
                </a:cubicBezTo>
                <a:cubicBezTo>
                  <a:pt x="358" y="1440"/>
                  <a:pt x="358" y="1440"/>
                  <a:pt x="358" y="1440"/>
                </a:cubicBezTo>
                <a:cubicBezTo>
                  <a:pt x="369" y="1445"/>
                  <a:pt x="380" y="1448"/>
                  <a:pt x="391" y="1450"/>
                </a:cubicBezTo>
                <a:cubicBezTo>
                  <a:pt x="398" y="1451"/>
                  <a:pt x="405" y="1451"/>
                  <a:pt x="411" y="1451"/>
                </a:cubicBezTo>
                <a:cubicBezTo>
                  <a:pt x="438" y="1451"/>
                  <a:pt x="465" y="1443"/>
                  <a:pt x="490" y="1428"/>
                </a:cubicBezTo>
                <a:cubicBezTo>
                  <a:pt x="499" y="1422"/>
                  <a:pt x="507" y="1416"/>
                  <a:pt x="515" y="1409"/>
                </a:cubicBezTo>
                <a:cubicBezTo>
                  <a:pt x="527" y="1400"/>
                  <a:pt x="537" y="1389"/>
                  <a:pt x="546" y="1377"/>
                </a:cubicBezTo>
                <a:lnTo>
                  <a:pt x="555" y="1383"/>
                </a:lnTo>
                <a:close/>
                <a:moveTo>
                  <a:pt x="815" y="1687"/>
                </a:moveTo>
                <a:cubicBezTo>
                  <a:pt x="809" y="1686"/>
                  <a:pt x="809" y="1686"/>
                  <a:pt x="809" y="1686"/>
                </a:cubicBezTo>
                <a:cubicBezTo>
                  <a:pt x="773" y="1683"/>
                  <a:pt x="736" y="1678"/>
                  <a:pt x="691" y="1669"/>
                </a:cubicBezTo>
                <a:cubicBezTo>
                  <a:pt x="687" y="1668"/>
                  <a:pt x="687" y="1668"/>
                  <a:pt x="687" y="1668"/>
                </a:cubicBezTo>
                <a:cubicBezTo>
                  <a:pt x="687" y="1664"/>
                  <a:pt x="687" y="1664"/>
                  <a:pt x="687" y="1664"/>
                </a:cubicBezTo>
                <a:cubicBezTo>
                  <a:pt x="687" y="1658"/>
                  <a:pt x="687" y="1652"/>
                  <a:pt x="685" y="1646"/>
                </a:cubicBezTo>
                <a:cubicBezTo>
                  <a:pt x="684" y="1639"/>
                  <a:pt x="681" y="1632"/>
                  <a:pt x="678" y="1625"/>
                </a:cubicBezTo>
                <a:cubicBezTo>
                  <a:pt x="673" y="1617"/>
                  <a:pt x="673" y="1617"/>
                  <a:pt x="673" y="1617"/>
                </a:cubicBezTo>
                <a:cubicBezTo>
                  <a:pt x="682" y="1617"/>
                  <a:pt x="682" y="1617"/>
                  <a:pt x="682" y="1617"/>
                </a:cubicBezTo>
                <a:cubicBezTo>
                  <a:pt x="684" y="1617"/>
                  <a:pt x="686" y="1617"/>
                  <a:pt x="688" y="1617"/>
                </a:cubicBezTo>
                <a:cubicBezTo>
                  <a:pt x="705" y="1617"/>
                  <a:pt x="721" y="1614"/>
                  <a:pt x="737" y="1608"/>
                </a:cubicBezTo>
                <a:cubicBezTo>
                  <a:pt x="764" y="1598"/>
                  <a:pt x="788" y="1578"/>
                  <a:pt x="805" y="1551"/>
                </a:cubicBezTo>
                <a:cubicBezTo>
                  <a:pt x="815" y="1537"/>
                  <a:pt x="815" y="1537"/>
                  <a:pt x="815" y="1537"/>
                </a:cubicBezTo>
                <a:lnTo>
                  <a:pt x="815" y="1687"/>
                </a:lnTo>
                <a:close/>
                <a:moveTo>
                  <a:pt x="1056" y="1658"/>
                </a:moveTo>
                <a:cubicBezTo>
                  <a:pt x="1056" y="1660"/>
                  <a:pt x="1056" y="1662"/>
                  <a:pt x="1057" y="1664"/>
                </a:cubicBezTo>
                <a:cubicBezTo>
                  <a:pt x="1057" y="1669"/>
                  <a:pt x="1057" y="1669"/>
                  <a:pt x="1057" y="1669"/>
                </a:cubicBezTo>
                <a:cubicBezTo>
                  <a:pt x="1052" y="1670"/>
                  <a:pt x="1052" y="1670"/>
                  <a:pt x="1052" y="1670"/>
                </a:cubicBezTo>
                <a:cubicBezTo>
                  <a:pt x="1001" y="1679"/>
                  <a:pt x="960" y="1685"/>
                  <a:pt x="922" y="1687"/>
                </a:cubicBezTo>
                <a:cubicBezTo>
                  <a:pt x="916" y="1687"/>
                  <a:pt x="916" y="1687"/>
                  <a:pt x="916" y="1687"/>
                </a:cubicBezTo>
                <a:cubicBezTo>
                  <a:pt x="916" y="1533"/>
                  <a:pt x="916" y="1533"/>
                  <a:pt x="916" y="1533"/>
                </a:cubicBezTo>
                <a:cubicBezTo>
                  <a:pt x="926" y="1530"/>
                  <a:pt x="926" y="1530"/>
                  <a:pt x="926" y="1530"/>
                </a:cubicBezTo>
                <a:cubicBezTo>
                  <a:pt x="936" y="1549"/>
                  <a:pt x="949" y="1566"/>
                  <a:pt x="965" y="1578"/>
                </a:cubicBezTo>
                <a:cubicBezTo>
                  <a:pt x="992" y="1600"/>
                  <a:pt x="1024" y="1611"/>
                  <a:pt x="1059" y="1611"/>
                </a:cubicBezTo>
                <a:cubicBezTo>
                  <a:pt x="1069" y="1611"/>
                  <a:pt x="1069" y="1611"/>
                  <a:pt x="1069" y="1611"/>
                </a:cubicBezTo>
                <a:cubicBezTo>
                  <a:pt x="1065" y="1619"/>
                  <a:pt x="1065" y="1619"/>
                  <a:pt x="1065" y="1619"/>
                </a:cubicBezTo>
                <a:cubicBezTo>
                  <a:pt x="1059" y="1630"/>
                  <a:pt x="1055" y="1643"/>
                  <a:pt x="1056" y="1657"/>
                </a:cubicBezTo>
                <a:lnTo>
                  <a:pt x="1056" y="1658"/>
                </a:lnTo>
                <a:close/>
                <a:moveTo>
                  <a:pt x="1177" y="1656"/>
                </a:moveTo>
                <a:cubicBezTo>
                  <a:pt x="1176" y="1670"/>
                  <a:pt x="1170" y="1683"/>
                  <a:pt x="1158" y="1692"/>
                </a:cubicBezTo>
                <a:cubicBezTo>
                  <a:pt x="1149" y="1696"/>
                  <a:pt x="1139" y="1699"/>
                  <a:pt x="1129" y="1703"/>
                </a:cubicBezTo>
                <a:cubicBezTo>
                  <a:pt x="1125" y="1703"/>
                  <a:pt x="1125" y="1703"/>
                  <a:pt x="1125" y="1703"/>
                </a:cubicBezTo>
                <a:cubicBezTo>
                  <a:pt x="1125" y="1703"/>
                  <a:pt x="1125" y="1703"/>
                  <a:pt x="1125" y="1703"/>
                </a:cubicBezTo>
                <a:cubicBezTo>
                  <a:pt x="1109" y="1702"/>
                  <a:pt x="1095" y="1693"/>
                  <a:pt x="1086" y="1679"/>
                </a:cubicBezTo>
                <a:cubicBezTo>
                  <a:pt x="1084" y="1671"/>
                  <a:pt x="1081" y="1664"/>
                  <a:pt x="1079" y="1656"/>
                </a:cubicBezTo>
                <a:cubicBezTo>
                  <a:pt x="1079" y="1652"/>
                  <a:pt x="1079" y="1652"/>
                  <a:pt x="1079" y="1652"/>
                </a:cubicBezTo>
                <a:cubicBezTo>
                  <a:pt x="1079" y="1652"/>
                  <a:pt x="1079" y="1652"/>
                  <a:pt x="1079" y="1652"/>
                </a:cubicBezTo>
                <a:cubicBezTo>
                  <a:pt x="1080" y="1638"/>
                  <a:pt x="1086" y="1625"/>
                  <a:pt x="1097" y="1616"/>
                </a:cubicBezTo>
                <a:cubicBezTo>
                  <a:pt x="1107" y="1612"/>
                  <a:pt x="1116" y="1609"/>
                  <a:pt x="1126" y="1605"/>
                </a:cubicBezTo>
                <a:cubicBezTo>
                  <a:pt x="1130" y="1605"/>
                  <a:pt x="1130" y="1605"/>
                  <a:pt x="1130" y="1605"/>
                </a:cubicBezTo>
                <a:cubicBezTo>
                  <a:pt x="1130" y="1605"/>
                  <a:pt x="1130" y="1605"/>
                  <a:pt x="1130" y="1605"/>
                </a:cubicBezTo>
                <a:cubicBezTo>
                  <a:pt x="1146" y="1606"/>
                  <a:pt x="1161" y="1615"/>
                  <a:pt x="1170" y="1629"/>
                </a:cubicBezTo>
                <a:cubicBezTo>
                  <a:pt x="1172" y="1637"/>
                  <a:pt x="1174" y="1644"/>
                  <a:pt x="1177" y="1652"/>
                </a:cubicBezTo>
                <a:cubicBezTo>
                  <a:pt x="1177" y="1656"/>
                  <a:pt x="1177" y="1656"/>
                  <a:pt x="1177" y="1656"/>
                </a:cubicBezTo>
                <a:close/>
                <a:moveTo>
                  <a:pt x="659" y="1683"/>
                </a:moveTo>
                <a:cubicBezTo>
                  <a:pt x="656" y="1687"/>
                  <a:pt x="656" y="1687"/>
                  <a:pt x="656" y="1687"/>
                </a:cubicBezTo>
                <a:cubicBezTo>
                  <a:pt x="649" y="1698"/>
                  <a:pt x="638" y="1706"/>
                  <a:pt x="625" y="1708"/>
                </a:cubicBezTo>
                <a:cubicBezTo>
                  <a:pt x="622" y="1709"/>
                  <a:pt x="618" y="1709"/>
                  <a:pt x="615" y="1709"/>
                </a:cubicBezTo>
                <a:cubicBezTo>
                  <a:pt x="606" y="1709"/>
                  <a:pt x="596" y="1707"/>
                  <a:pt x="588" y="1701"/>
                </a:cubicBezTo>
                <a:cubicBezTo>
                  <a:pt x="577" y="1694"/>
                  <a:pt x="570" y="1683"/>
                  <a:pt x="567" y="1671"/>
                </a:cubicBezTo>
                <a:cubicBezTo>
                  <a:pt x="565" y="1659"/>
                  <a:pt x="566" y="1648"/>
                  <a:pt x="572" y="1638"/>
                </a:cubicBezTo>
                <a:cubicBezTo>
                  <a:pt x="571" y="1638"/>
                  <a:pt x="571" y="1638"/>
                  <a:pt x="571" y="1638"/>
                </a:cubicBezTo>
                <a:cubicBezTo>
                  <a:pt x="574" y="1634"/>
                  <a:pt x="574" y="1634"/>
                  <a:pt x="574" y="1634"/>
                </a:cubicBezTo>
                <a:cubicBezTo>
                  <a:pt x="583" y="1620"/>
                  <a:pt x="598" y="1612"/>
                  <a:pt x="615" y="1612"/>
                </a:cubicBezTo>
                <a:cubicBezTo>
                  <a:pt x="625" y="1612"/>
                  <a:pt x="634" y="1615"/>
                  <a:pt x="642" y="1620"/>
                </a:cubicBezTo>
                <a:cubicBezTo>
                  <a:pt x="642" y="1620"/>
                  <a:pt x="642" y="1620"/>
                  <a:pt x="642" y="1620"/>
                </a:cubicBezTo>
                <a:cubicBezTo>
                  <a:pt x="653" y="1627"/>
                  <a:pt x="660" y="1638"/>
                  <a:pt x="663" y="1651"/>
                </a:cubicBezTo>
                <a:cubicBezTo>
                  <a:pt x="665" y="1662"/>
                  <a:pt x="664" y="1673"/>
                  <a:pt x="659" y="1683"/>
                </a:cubicBezTo>
                <a:close/>
                <a:moveTo>
                  <a:pt x="893" y="2055"/>
                </a:moveTo>
                <a:cubicBezTo>
                  <a:pt x="838" y="2055"/>
                  <a:pt x="838" y="2055"/>
                  <a:pt x="838" y="2055"/>
                </a:cubicBezTo>
                <a:cubicBezTo>
                  <a:pt x="838" y="1309"/>
                  <a:pt x="838" y="1309"/>
                  <a:pt x="838" y="1309"/>
                </a:cubicBezTo>
                <a:cubicBezTo>
                  <a:pt x="893" y="1309"/>
                  <a:pt x="893" y="1309"/>
                  <a:pt x="893" y="1309"/>
                </a:cubicBezTo>
                <a:lnTo>
                  <a:pt x="893" y="2055"/>
                </a:lnTo>
                <a:close/>
                <a:moveTo>
                  <a:pt x="916" y="2078"/>
                </a:moveTo>
                <a:cubicBezTo>
                  <a:pt x="916" y="1712"/>
                  <a:pt x="916" y="1712"/>
                  <a:pt x="916" y="1712"/>
                </a:cubicBezTo>
                <a:cubicBezTo>
                  <a:pt x="921" y="1712"/>
                  <a:pt x="921" y="1712"/>
                  <a:pt x="921" y="1712"/>
                </a:cubicBezTo>
                <a:cubicBezTo>
                  <a:pt x="962" y="1709"/>
                  <a:pt x="1008" y="1703"/>
                  <a:pt x="1064" y="1693"/>
                </a:cubicBezTo>
                <a:cubicBezTo>
                  <a:pt x="1067" y="1692"/>
                  <a:pt x="1067" y="1692"/>
                  <a:pt x="1067" y="1692"/>
                </a:cubicBezTo>
                <a:cubicBezTo>
                  <a:pt x="1069" y="1695"/>
                  <a:pt x="1069" y="1695"/>
                  <a:pt x="1069" y="1695"/>
                </a:cubicBezTo>
                <a:cubicBezTo>
                  <a:pt x="1072" y="1700"/>
                  <a:pt x="1075" y="1704"/>
                  <a:pt x="1079" y="1707"/>
                </a:cubicBezTo>
                <a:cubicBezTo>
                  <a:pt x="1093" y="1719"/>
                  <a:pt x="1110" y="1726"/>
                  <a:pt x="1128" y="1726"/>
                </a:cubicBezTo>
                <a:cubicBezTo>
                  <a:pt x="1129" y="1726"/>
                  <a:pt x="1130" y="1726"/>
                  <a:pt x="1130" y="1726"/>
                </a:cubicBezTo>
                <a:cubicBezTo>
                  <a:pt x="1132" y="1726"/>
                  <a:pt x="1132" y="1726"/>
                  <a:pt x="1132" y="1726"/>
                </a:cubicBezTo>
                <a:cubicBezTo>
                  <a:pt x="1151" y="1725"/>
                  <a:pt x="1168" y="1717"/>
                  <a:pt x="1181" y="1703"/>
                </a:cubicBezTo>
                <a:cubicBezTo>
                  <a:pt x="1194" y="1689"/>
                  <a:pt x="1200" y="1670"/>
                  <a:pt x="1200" y="1651"/>
                </a:cubicBezTo>
                <a:cubicBezTo>
                  <a:pt x="1199" y="1646"/>
                  <a:pt x="1199" y="1646"/>
                  <a:pt x="1199" y="1646"/>
                </a:cubicBezTo>
                <a:cubicBezTo>
                  <a:pt x="1200" y="1646"/>
                  <a:pt x="1200" y="1646"/>
                  <a:pt x="1200" y="1646"/>
                </a:cubicBezTo>
                <a:cubicBezTo>
                  <a:pt x="1200" y="1646"/>
                  <a:pt x="1200" y="1646"/>
                  <a:pt x="1200" y="1646"/>
                </a:cubicBezTo>
                <a:cubicBezTo>
                  <a:pt x="1200" y="1646"/>
                  <a:pt x="1200" y="1646"/>
                  <a:pt x="1200" y="1646"/>
                </a:cubicBezTo>
                <a:cubicBezTo>
                  <a:pt x="1203" y="1645"/>
                  <a:pt x="1203" y="1645"/>
                  <a:pt x="1203" y="1645"/>
                </a:cubicBezTo>
                <a:cubicBezTo>
                  <a:pt x="1247" y="1626"/>
                  <a:pt x="1290" y="1603"/>
                  <a:pt x="1331" y="1577"/>
                </a:cubicBezTo>
                <a:cubicBezTo>
                  <a:pt x="1372" y="1550"/>
                  <a:pt x="1412" y="1520"/>
                  <a:pt x="1448" y="1486"/>
                </a:cubicBezTo>
                <a:cubicBezTo>
                  <a:pt x="1451" y="1483"/>
                  <a:pt x="1451" y="1483"/>
                  <a:pt x="1451" y="1483"/>
                </a:cubicBezTo>
                <a:cubicBezTo>
                  <a:pt x="1454" y="1485"/>
                  <a:pt x="1454" y="1485"/>
                  <a:pt x="1454" y="1485"/>
                </a:cubicBezTo>
                <a:cubicBezTo>
                  <a:pt x="1460" y="1488"/>
                  <a:pt x="1465" y="1490"/>
                  <a:pt x="1471" y="1491"/>
                </a:cubicBezTo>
                <a:cubicBezTo>
                  <a:pt x="1476" y="1492"/>
                  <a:pt x="1482" y="1493"/>
                  <a:pt x="1487" y="1493"/>
                </a:cubicBezTo>
                <a:cubicBezTo>
                  <a:pt x="1501" y="1493"/>
                  <a:pt x="1514" y="1489"/>
                  <a:pt x="1525" y="1482"/>
                </a:cubicBezTo>
                <a:cubicBezTo>
                  <a:pt x="1544" y="1470"/>
                  <a:pt x="1556" y="1452"/>
                  <a:pt x="1558" y="1430"/>
                </a:cubicBezTo>
                <a:cubicBezTo>
                  <a:pt x="1561" y="1413"/>
                  <a:pt x="1556" y="1395"/>
                  <a:pt x="1546" y="1380"/>
                </a:cubicBezTo>
                <a:cubicBezTo>
                  <a:pt x="1545" y="1379"/>
                  <a:pt x="1545" y="1379"/>
                  <a:pt x="1545" y="1379"/>
                </a:cubicBezTo>
                <a:cubicBezTo>
                  <a:pt x="1547" y="1376"/>
                  <a:pt x="1547" y="1376"/>
                  <a:pt x="1547" y="1376"/>
                </a:cubicBezTo>
                <a:cubicBezTo>
                  <a:pt x="1575" y="1339"/>
                  <a:pt x="1600" y="1300"/>
                  <a:pt x="1621" y="1259"/>
                </a:cubicBezTo>
                <a:cubicBezTo>
                  <a:pt x="1642" y="1220"/>
                  <a:pt x="1659" y="1179"/>
                  <a:pt x="1674" y="1137"/>
                </a:cubicBezTo>
                <a:cubicBezTo>
                  <a:pt x="1675" y="1133"/>
                  <a:pt x="1675" y="1133"/>
                  <a:pt x="1675" y="1133"/>
                </a:cubicBezTo>
                <a:cubicBezTo>
                  <a:pt x="1678" y="1133"/>
                  <a:pt x="1678" y="1133"/>
                  <a:pt x="1678" y="1133"/>
                </a:cubicBezTo>
                <a:cubicBezTo>
                  <a:pt x="1683" y="1133"/>
                  <a:pt x="1688" y="1132"/>
                  <a:pt x="1693" y="1131"/>
                </a:cubicBezTo>
                <a:cubicBezTo>
                  <a:pt x="1712" y="1125"/>
                  <a:pt x="1727" y="1113"/>
                  <a:pt x="1737" y="1097"/>
                </a:cubicBezTo>
                <a:cubicBezTo>
                  <a:pt x="1748" y="1076"/>
                  <a:pt x="1749" y="1051"/>
                  <a:pt x="1738" y="1029"/>
                </a:cubicBezTo>
                <a:cubicBezTo>
                  <a:pt x="1732" y="1016"/>
                  <a:pt x="1721" y="1006"/>
                  <a:pt x="1709" y="999"/>
                </a:cubicBezTo>
                <a:cubicBezTo>
                  <a:pt x="1708" y="998"/>
                  <a:pt x="1708" y="998"/>
                  <a:pt x="1708" y="998"/>
                </a:cubicBezTo>
                <a:cubicBezTo>
                  <a:pt x="1708" y="994"/>
                  <a:pt x="1708" y="994"/>
                  <a:pt x="1708" y="994"/>
                </a:cubicBezTo>
                <a:cubicBezTo>
                  <a:pt x="1716" y="941"/>
                  <a:pt x="1719" y="886"/>
                  <a:pt x="1717" y="832"/>
                </a:cubicBezTo>
                <a:cubicBezTo>
                  <a:pt x="1715" y="778"/>
                  <a:pt x="1707" y="724"/>
                  <a:pt x="1695" y="672"/>
                </a:cubicBezTo>
                <a:cubicBezTo>
                  <a:pt x="1694" y="669"/>
                  <a:pt x="1694" y="669"/>
                  <a:pt x="1694" y="669"/>
                </a:cubicBezTo>
                <a:cubicBezTo>
                  <a:pt x="1697" y="667"/>
                  <a:pt x="1697" y="667"/>
                  <a:pt x="1697" y="667"/>
                </a:cubicBezTo>
                <a:cubicBezTo>
                  <a:pt x="1700" y="664"/>
                  <a:pt x="1703" y="661"/>
                  <a:pt x="1706" y="658"/>
                </a:cubicBezTo>
                <a:cubicBezTo>
                  <a:pt x="1719" y="644"/>
                  <a:pt x="1725" y="626"/>
                  <a:pt x="1725" y="607"/>
                </a:cubicBezTo>
                <a:cubicBezTo>
                  <a:pt x="1725" y="606"/>
                  <a:pt x="1725" y="606"/>
                  <a:pt x="1725" y="606"/>
                </a:cubicBezTo>
                <a:cubicBezTo>
                  <a:pt x="1723" y="583"/>
                  <a:pt x="1712" y="562"/>
                  <a:pt x="1692" y="549"/>
                </a:cubicBezTo>
                <a:cubicBezTo>
                  <a:pt x="1680" y="541"/>
                  <a:pt x="1666" y="538"/>
                  <a:pt x="1652" y="538"/>
                </a:cubicBezTo>
                <a:cubicBezTo>
                  <a:pt x="1651" y="538"/>
                  <a:pt x="1651" y="538"/>
                  <a:pt x="1651" y="538"/>
                </a:cubicBezTo>
                <a:cubicBezTo>
                  <a:pt x="1649" y="535"/>
                  <a:pt x="1649" y="535"/>
                  <a:pt x="1649" y="535"/>
                </a:cubicBezTo>
                <a:cubicBezTo>
                  <a:pt x="1630" y="489"/>
                  <a:pt x="1609" y="449"/>
                  <a:pt x="1586" y="412"/>
                </a:cubicBezTo>
                <a:cubicBezTo>
                  <a:pt x="1562" y="373"/>
                  <a:pt x="1534" y="337"/>
                  <a:pt x="1501" y="302"/>
                </a:cubicBezTo>
                <a:cubicBezTo>
                  <a:pt x="1499" y="300"/>
                  <a:pt x="1499" y="300"/>
                  <a:pt x="1499" y="300"/>
                </a:cubicBezTo>
                <a:cubicBezTo>
                  <a:pt x="1500" y="296"/>
                  <a:pt x="1500" y="296"/>
                  <a:pt x="1500" y="296"/>
                </a:cubicBezTo>
                <a:cubicBezTo>
                  <a:pt x="1501" y="293"/>
                  <a:pt x="1502" y="290"/>
                  <a:pt x="1503" y="287"/>
                </a:cubicBezTo>
                <a:cubicBezTo>
                  <a:pt x="1508" y="268"/>
                  <a:pt x="1505" y="249"/>
                  <a:pt x="1495" y="232"/>
                </a:cubicBezTo>
                <a:cubicBezTo>
                  <a:pt x="1485" y="216"/>
                  <a:pt x="1469" y="204"/>
                  <a:pt x="1451" y="199"/>
                </a:cubicBezTo>
                <a:cubicBezTo>
                  <a:pt x="1445" y="198"/>
                  <a:pt x="1439" y="197"/>
                  <a:pt x="1433" y="197"/>
                </a:cubicBezTo>
                <a:cubicBezTo>
                  <a:pt x="1422" y="197"/>
                  <a:pt x="1412" y="200"/>
                  <a:pt x="1402" y="204"/>
                </a:cubicBezTo>
                <a:cubicBezTo>
                  <a:pt x="1399" y="206"/>
                  <a:pt x="1399" y="206"/>
                  <a:pt x="1399" y="206"/>
                </a:cubicBezTo>
                <a:cubicBezTo>
                  <a:pt x="1396" y="204"/>
                  <a:pt x="1396" y="204"/>
                  <a:pt x="1396" y="204"/>
                </a:cubicBezTo>
                <a:cubicBezTo>
                  <a:pt x="1358" y="172"/>
                  <a:pt x="1324" y="149"/>
                  <a:pt x="1288" y="128"/>
                </a:cubicBezTo>
                <a:cubicBezTo>
                  <a:pt x="1251" y="108"/>
                  <a:pt x="1212" y="91"/>
                  <a:pt x="1165" y="75"/>
                </a:cubicBezTo>
                <a:cubicBezTo>
                  <a:pt x="1158" y="72"/>
                  <a:pt x="1158" y="72"/>
                  <a:pt x="1158" y="72"/>
                </a:cubicBezTo>
                <a:cubicBezTo>
                  <a:pt x="1158" y="69"/>
                  <a:pt x="1158" y="69"/>
                  <a:pt x="1158" y="69"/>
                </a:cubicBezTo>
                <a:cubicBezTo>
                  <a:pt x="1158" y="68"/>
                  <a:pt x="1158" y="67"/>
                  <a:pt x="1158" y="66"/>
                </a:cubicBezTo>
                <a:cubicBezTo>
                  <a:pt x="1157" y="55"/>
                  <a:pt x="1154" y="44"/>
                  <a:pt x="1148" y="35"/>
                </a:cubicBezTo>
                <a:cubicBezTo>
                  <a:pt x="1143" y="26"/>
                  <a:pt x="1136" y="19"/>
                  <a:pt x="1128" y="13"/>
                </a:cubicBezTo>
                <a:cubicBezTo>
                  <a:pt x="1120" y="8"/>
                  <a:pt x="1112" y="4"/>
                  <a:pt x="1104" y="2"/>
                </a:cubicBezTo>
                <a:cubicBezTo>
                  <a:pt x="1098" y="0"/>
                  <a:pt x="1092" y="0"/>
                  <a:pt x="1086" y="0"/>
                </a:cubicBezTo>
                <a:cubicBezTo>
                  <a:pt x="1073" y="0"/>
                  <a:pt x="1060" y="3"/>
                  <a:pt x="1049" y="10"/>
                </a:cubicBezTo>
                <a:cubicBezTo>
                  <a:pt x="1039" y="16"/>
                  <a:pt x="1031" y="24"/>
                  <a:pt x="1025" y="33"/>
                </a:cubicBezTo>
                <a:cubicBezTo>
                  <a:pt x="1024" y="36"/>
                  <a:pt x="1024" y="36"/>
                  <a:pt x="1024" y="36"/>
                </a:cubicBezTo>
                <a:cubicBezTo>
                  <a:pt x="1020" y="36"/>
                  <a:pt x="1020" y="36"/>
                  <a:pt x="1020" y="36"/>
                </a:cubicBezTo>
                <a:cubicBezTo>
                  <a:pt x="972" y="27"/>
                  <a:pt x="923" y="23"/>
                  <a:pt x="873" y="23"/>
                </a:cubicBezTo>
                <a:cubicBezTo>
                  <a:pt x="869" y="23"/>
                  <a:pt x="865" y="23"/>
                  <a:pt x="862" y="23"/>
                </a:cubicBezTo>
                <a:cubicBezTo>
                  <a:pt x="808" y="24"/>
                  <a:pt x="756" y="29"/>
                  <a:pt x="707" y="40"/>
                </a:cubicBezTo>
                <a:cubicBezTo>
                  <a:pt x="703" y="41"/>
                  <a:pt x="703" y="41"/>
                  <a:pt x="703" y="41"/>
                </a:cubicBezTo>
                <a:cubicBezTo>
                  <a:pt x="701" y="38"/>
                  <a:pt x="701" y="38"/>
                  <a:pt x="701" y="38"/>
                </a:cubicBezTo>
                <a:cubicBezTo>
                  <a:pt x="699" y="35"/>
                  <a:pt x="696" y="32"/>
                  <a:pt x="694" y="29"/>
                </a:cubicBezTo>
                <a:cubicBezTo>
                  <a:pt x="680" y="15"/>
                  <a:pt x="662" y="8"/>
                  <a:pt x="643" y="8"/>
                </a:cubicBezTo>
                <a:cubicBezTo>
                  <a:pt x="619" y="8"/>
                  <a:pt x="598" y="19"/>
                  <a:pt x="584" y="38"/>
                </a:cubicBezTo>
                <a:cubicBezTo>
                  <a:pt x="576" y="49"/>
                  <a:pt x="572" y="63"/>
                  <a:pt x="571" y="77"/>
                </a:cubicBezTo>
                <a:cubicBezTo>
                  <a:pt x="571" y="79"/>
                  <a:pt x="571" y="79"/>
                  <a:pt x="571" y="79"/>
                </a:cubicBezTo>
                <a:cubicBezTo>
                  <a:pt x="568" y="80"/>
                  <a:pt x="568" y="80"/>
                  <a:pt x="568" y="80"/>
                </a:cubicBezTo>
                <a:cubicBezTo>
                  <a:pt x="522" y="97"/>
                  <a:pt x="478" y="119"/>
                  <a:pt x="437" y="143"/>
                </a:cubicBezTo>
                <a:cubicBezTo>
                  <a:pt x="394" y="170"/>
                  <a:pt x="352" y="200"/>
                  <a:pt x="314" y="234"/>
                </a:cubicBezTo>
                <a:cubicBezTo>
                  <a:pt x="314" y="235"/>
                  <a:pt x="314" y="235"/>
                  <a:pt x="314" y="235"/>
                </a:cubicBezTo>
                <a:cubicBezTo>
                  <a:pt x="306" y="241"/>
                  <a:pt x="306" y="241"/>
                  <a:pt x="306" y="241"/>
                </a:cubicBezTo>
                <a:cubicBezTo>
                  <a:pt x="303" y="239"/>
                  <a:pt x="303" y="239"/>
                  <a:pt x="303" y="239"/>
                </a:cubicBezTo>
                <a:cubicBezTo>
                  <a:pt x="299" y="238"/>
                  <a:pt x="295" y="236"/>
                  <a:pt x="290" y="235"/>
                </a:cubicBezTo>
                <a:cubicBezTo>
                  <a:pt x="284" y="233"/>
                  <a:pt x="278" y="233"/>
                  <a:pt x="272" y="233"/>
                </a:cubicBezTo>
                <a:cubicBezTo>
                  <a:pt x="260" y="233"/>
                  <a:pt x="247" y="236"/>
                  <a:pt x="236" y="243"/>
                </a:cubicBezTo>
                <a:cubicBezTo>
                  <a:pt x="235" y="243"/>
                  <a:pt x="235" y="243"/>
                  <a:pt x="235" y="243"/>
                </a:cubicBezTo>
                <a:cubicBezTo>
                  <a:pt x="228" y="247"/>
                  <a:pt x="221" y="253"/>
                  <a:pt x="215" y="260"/>
                </a:cubicBezTo>
                <a:cubicBezTo>
                  <a:pt x="197" y="285"/>
                  <a:pt x="196" y="315"/>
                  <a:pt x="209" y="339"/>
                </a:cubicBezTo>
                <a:cubicBezTo>
                  <a:pt x="211" y="342"/>
                  <a:pt x="211" y="342"/>
                  <a:pt x="211" y="342"/>
                </a:cubicBezTo>
                <a:cubicBezTo>
                  <a:pt x="209" y="345"/>
                  <a:pt x="209" y="345"/>
                  <a:pt x="209" y="345"/>
                </a:cubicBezTo>
                <a:cubicBezTo>
                  <a:pt x="179" y="384"/>
                  <a:pt x="152" y="425"/>
                  <a:pt x="128" y="468"/>
                </a:cubicBezTo>
                <a:cubicBezTo>
                  <a:pt x="108" y="506"/>
                  <a:pt x="91" y="546"/>
                  <a:pt x="76" y="586"/>
                </a:cubicBezTo>
                <a:cubicBezTo>
                  <a:pt x="75" y="589"/>
                  <a:pt x="75" y="589"/>
                  <a:pt x="75" y="589"/>
                </a:cubicBezTo>
                <a:cubicBezTo>
                  <a:pt x="72" y="589"/>
                  <a:pt x="72" y="589"/>
                  <a:pt x="72" y="589"/>
                </a:cubicBezTo>
                <a:cubicBezTo>
                  <a:pt x="66" y="589"/>
                  <a:pt x="61" y="590"/>
                  <a:pt x="56" y="591"/>
                </a:cubicBezTo>
                <a:cubicBezTo>
                  <a:pt x="37" y="596"/>
                  <a:pt x="21" y="608"/>
                  <a:pt x="11" y="624"/>
                </a:cubicBezTo>
                <a:cubicBezTo>
                  <a:pt x="11" y="625"/>
                  <a:pt x="11" y="625"/>
                  <a:pt x="11" y="625"/>
                </a:cubicBezTo>
                <a:cubicBezTo>
                  <a:pt x="5" y="635"/>
                  <a:pt x="2" y="646"/>
                  <a:pt x="1" y="657"/>
                </a:cubicBezTo>
                <a:cubicBezTo>
                  <a:pt x="0" y="685"/>
                  <a:pt x="14" y="709"/>
                  <a:pt x="36" y="723"/>
                </a:cubicBezTo>
                <a:cubicBezTo>
                  <a:pt x="40" y="725"/>
                  <a:pt x="40" y="725"/>
                  <a:pt x="40" y="725"/>
                </a:cubicBezTo>
                <a:cubicBezTo>
                  <a:pt x="40" y="729"/>
                  <a:pt x="40" y="729"/>
                  <a:pt x="40" y="729"/>
                </a:cubicBezTo>
                <a:cubicBezTo>
                  <a:pt x="31" y="778"/>
                  <a:pt x="28" y="828"/>
                  <a:pt x="28" y="878"/>
                </a:cubicBezTo>
                <a:cubicBezTo>
                  <a:pt x="29" y="923"/>
                  <a:pt x="33" y="967"/>
                  <a:pt x="41" y="1011"/>
                </a:cubicBezTo>
                <a:cubicBezTo>
                  <a:pt x="41" y="1014"/>
                  <a:pt x="41" y="1014"/>
                  <a:pt x="41" y="1014"/>
                </a:cubicBezTo>
                <a:cubicBezTo>
                  <a:pt x="38" y="1016"/>
                  <a:pt x="38" y="1016"/>
                  <a:pt x="38" y="1016"/>
                </a:cubicBezTo>
                <a:cubicBezTo>
                  <a:pt x="32" y="1019"/>
                  <a:pt x="27" y="1023"/>
                  <a:pt x="23" y="1027"/>
                </a:cubicBezTo>
                <a:cubicBezTo>
                  <a:pt x="9" y="1041"/>
                  <a:pt x="1" y="1058"/>
                  <a:pt x="0" y="1078"/>
                </a:cubicBezTo>
                <a:cubicBezTo>
                  <a:pt x="0" y="1078"/>
                  <a:pt x="0" y="1078"/>
                  <a:pt x="0" y="1078"/>
                </a:cubicBezTo>
                <a:cubicBezTo>
                  <a:pt x="0" y="1090"/>
                  <a:pt x="2" y="1102"/>
                  <a:pt x="8" y="1112"/>
                </a:cubicBezTo>
                <a:cubicBezTo>
                  <a:pt x="21" y="1136"/>
                  <a:pt x="44" y="1151"/>
                  <a:pt x="70" y="1151"/>
                </a:cubicBezTo>
                <a:cubicBezTo>
                  <a:pt x="72" y="1151"/>
                  <a:pt x="72" y="1151"/>
                  <a:pt x="72" y="1151"/>
                </a:cubicBezTo>
                <a:cubicBezTo>
                  <a:pt x="77" y="1151"/>
                  <a:pt x="77" y="1151"/>
                  <a:pt x="77" y="1151"/>
                </a:cubicBezTo>
                <a:cubicBezTo>
                  <a:pt x="79" y="1155"/>
                  <a:pt x="79" y="1155"/>
                  <a:pt x="79" y="1155"/>
                </a:cubicBezTo>
                <a:cubicBezTo>
                  <a:pt x="93" y="1196"/>
                  <a:pt x="110" y="1234"/>
                  <a:pt x="130" y="1271"/>
                </a:cubicBezTo>
                <a:cubicBezTo>
                  <a:pt x="149" y="1305"/>
                  <a:pt x="178" y="1351"/>
                  <a:pt x="207" y="1389"/>
                </a:cubicBezTo>
                <a:cubicBezTo>
                  <a:pt x="210" y="1394"/>
                  <a:pt x="214" y="1398"/>
                  <a:pt x="217" y="1403"/>
                </a:cubicBezTo>
                <a:cubicBezTo>
                  <a:pt x="219" y="1405"/>
                  <a:pt x="219" y="1405"/>
                  <a:pt x="219" y="1405"/>
                </a:cubicBezTo>
                <a:cubicBezTo>
                  <a:pt x="217" y="1408"/>
                  <a:pt x="217" y="1408"/>
                  <a:pt x="217" y="1408"/>
                </a:cubicBezTo>
                <a:cubicBezTo>
                  <a:pt x="211" y="1419"/>
                  <a:pt x="208" y="1431"/>
                  <a:pt x="207" y="1443"/>
                </a:cubicBezTo>
                <a:cubicBezTo>
                  <a:pt x="207" y="1444"/>
                  <a:pt x="207" y="1444"/>
                  <a:pt x="207" y="1444"/>
                </a:cubicBezTo>
                <a:cubicBezTo>
                  <a:pt x="207" y="1447"/>
                  <a:pt x="208" y="1451"/>
                  <a:pt x="208" y="1454"/>
                </a:cubicBezTo>
                <a:cubicBezTo>
                  <a:pt x="208" y="1458"/>
                  <a:pt x="209" y="1462"/>
                  <a:pt x="211" y="1466"/>
                </a:cubicBezTo>
                <a:cubicBezTo>
                  <a:pt x="214" y="1477"/>
                  <a:pt x="220" y="1487"/>
                  <a:pt x="227" y="1495"/>
                </a:cubicBezTo>
                <a:cubicBezTo>
                  <a:pt x="228" y="1496"/>
                  <a:pt x="228" y="1496"/>
                  <a:pt x="228" y="1496"/>
                </a:cubicBezTo>
                <a:cubicBezTo>
                  <a:pt x="241" y="1509"/>
                  <a:pt x="259" y="1517"/>
                  <a:pt x="278" y="1517"/>
                </a:cubicBezTo>
                <a:cubicBezTo>
                  <a:pt x="278" y="1517"/>
                  <a:pt x="278" y="1517"/>
                  <a:pt x="278" y="1517"/>
                </a:cubicBezTo>
                <a:cubicBezTo>
                  <a:pt x="291" y="1517"/>
                  <a:pt x="304" y="1514"/>
                  <a:pt x="315" y="1507"/>
                </a:cubicBezTo>
                <a:cubicBezTo>
                  <a:pt x="319" y="1505"/>
                  <a:pt x="319" y="1505"/>
                  <a:pt x="319" y="1505"/>
                </a:cubicBezTo>
                <a:cubicBezTo>
                  <a:pt x="321" y="1508"/>
                  <a:pt x="321" y="1508"/>
                  <a:pt x="321" y="1508"/>
                </a:cubicBezTo>
                <a:cubicBezTo>
                  <a:pt x="353" y="1536"/>
                  <a:pt x="384" y="1559"/>
                  <a:pt x="418" y="1581"/>
                </a:cubicBezTo>
                <a:cubicBezTo>
                  <a:pt x="455" y="1604"/>
                  <a:pt x="495" y="1625"/>
                  <a:pt x="541" y="1644"/>
                </a:cubicBezTo>
                <a:cubicBezTo>
                  <a:pt x="545" y="1646"/>
                  <a:pt x="545" y="1646"/>
                  <a:pt x="545" y="1646"/>
                </a:cubicBezTo>
                <a:cubicBezTo>
                  <a:pt x="544" y="1650"/>
                  <a:pt x="544" y="1650"/>
                  <a:pt x="544" y="1650"/>
                </a:cubicBezTo>
                <a:cubicBezTo>
                  <a:pt x="543" y="1658"/>
                  <a:pt x="543" y="1667"/>
                  <a:pt x="545" y="1675"/>
                </a:cubicBezTo>
                <a:cubicBezTo>
                  <a:pt x="549" y="1694"/>
                  <a:pt x="559" y="1710"/>
                  <a:pt x="576" y="1721"/>
                </a:cubicBezTo>
                <a:cubicBezTo>
                  <a:pt x="587" y="1728"/>
                  <a:pt x="601" y="1732"/>
                  <a:pt x="615" y="1732"/>
                </a:cubicBezTo>
                <a:cubicBezTo>
                  <a:pt x="620" y="1732"/>
                  <a:pt x="625" y="1732"/>
                  <a:pt x="630" y="1731"/>
                </a:cubicBezTo>
                <a:cubicBezTo>
                  <a:pt x="648" y="1727"/>
                  <a:pt x="665" y="1716"/>
                  <a:pt x="675" y="1700"/>
                </a:cubicBezTo>
                <a:cubicBezTo>
                  <a:pt x="677" y="1698"/>
                  <a:pt x="677" y="1698"/>
                  <a:pt x="677" y="1698"/>
                </a:cubicBezTo>
                <a:cubicBezTo>
                  <a:pt x="677" y="1697"/>
                  <a:pt x="678" y="1696"/>
                  <a:pt x="678" y="1695"/>
                </a:cubicBezTo>
                <a:cubicBezTo>
                  <a:pt x="680" y="1692"/>
                  <a:pt x="680" y="1692"/>
                  <a:pt x="680" y="1692"/>
                </a:cubicBezTo>
                <a:cubicBezTo>
                  <a:pt x="684" y="1692"/>
                  <a:pt x="684" y="1692"/>
                  <a:pt x="684" y="1692"/>
                </a:cubicBezTo>
                <a:cubicBezTo>
                  <a:pt x="732" y="1702"/>
                  <a:pt x="772" y="1708"/>
                  <a:pt x="810" y="1711"/>
                </a:cubicBezTo>
                <a:cubicBezTo>
                  <a:pt x="815" y="1711"/>
                  <a:pt x="815" y="1711"/>
                  <a:pt x="815" y="1711"/>
                </a:cubicBezTo>
                <a:cubicBezTo>
                  <a:pt x="815" y="2078"/>
                  <a:pt x="815" y="2078"/>
                  <a:pt x="815" y="2078"/>
                </a:cubicBezTo>
                <a:lnTo>
                  <a:pt x="916" y="2078"/>
                </a:lnTo>
                <a:close/>
              </a:path>
            </a:pathLst>
          </a:custGeom>
          <a:solidFill>
            <a:srgbClr val="A2CE62"/>
          </a:solidFill>
          <a:ln>
            <a:noFill/>
          </a:ln>
        </p:spPr>
        <p:txBody>
          <a:bodyPr/>
          <a:lstStyle/>
          <a:p>
            <a:pPr eaLnBrk="1" fontAlgn="auto" hangingPunct="1">
              <a:spcBef>
                <a:spcPts val="0"/>
              </a:spcBef>
              <a:spcAft>
                <a:spcPts val="0"/>
              </a:spcAft>
              <a:defRPr/>
            </a:pPr>
            <a:endParaRPr lang="en-US" sz="1350" dirty="0">
              <a:latin typeface="+mn-lt"/>
            </a:endParaRPr>
          </a:p>
        </p:txBody>
      </p:sp>
      <p:sp>
        <p:nvSpPr>
          <p:cNvPr id="9" name="Rectangle 6">
            <a:extLst>
              <a:ext uri="{FF2B5EF4-FFF2-40B4-BE49-F238E27FC236}">
                <a16:creationId xmlns:a16="http://schemas.microsoft.com/office/drawing/2014/main" id="{FE28BEA1-D4AA-45BE-8FA2-52FF312BB608}"/>
              </a:ext>
            </a:extLst>
          </p:cNvPr>
          <p:cNvSpPr>
            <a:spLocks noChangeArrowheads="1"/>
          </p:cNvSpPr>
          <p:nvPr userDrawn="1"/>
        </p:nvSpPr>
        <p:spPr bwMode="auto">
          <a:xfrm>
            <a:off x="1358900" y="4616450"/>
            <a:ext cx="419100" cy="30163"/>
          </a:xfrm>
          <a:prstGeom prst="rect">
            <a:avLst/>
          </a:prstGeom>
          <a:solidFill>
            <a:srgbClr val="A2CE62"/>
          </a:solidFill>
          <a:ln>
            <a:noFill/>
          </a:ln>
        </p:spPr>
        <p:txBody>
          <a:bodyPr/>
          <a:lstStyle/>
          <a:p>
            <a:pPr eaLnBrk="1" fontAlgn="auto" hangingPunct="1">
              <a:spcBef>
                <a:spcPts val="0"/>
              </a:spcBef>
              <a:spcAft>
                <a:spcPts val="0"/>
              </a:spcAft>
              <a:defRPr/>
            </a:pPr>
            <a:endParaRPr lang="en-US" sz="1350" dirty="0">
              <a:latin typeface="+mn-lt"/>
            </a:endParaRPr>
          </a:p>
        </p:txBody>
      </p:sp>
      <p:sp>
        <p:nvSpPr>
          <p:cNvPr id="10" name="Title 1"/>
          <p:cNvSpPr>
            <a:spLocks noGrp="1"/>
          </p:cNvSpPr>
          <p:nvPr>
            <p:ph type="ctrTitle"/>
          </p:nvPr>
        </p:nvSpPr>
        <p:spPr>
          <a:xfrm>
            <a:off x="3756091" y="2399966"/>
            <a:ext cx="5086800" cy="1105200"/>
          </a:xfrm>
          <a:prstGeom prst="rect">
            <a:avLst/>
          </a:prstGeom>
        </p:spPr>
        <p:txBody>
          <a:bodyPr>
            <a:noAutofit/>
          </a:bodyPr>
          <a:lstStyle>
            <a:lvl1pPr>
              <a:defRPr sz="3200" b="1">
                <a:solidFill>
                  <a:schemeClr val="bg1"/>
                </a:solidFill>
                <a:latin typeface="+mn-lt"/>
              </a:defRPr>
            </a:lvl1pPr>
          </a:lstStyle>
          <a:p>
            <a:r>
              <a:rPr lang="en-US"/>
              <a:t>Click to edit Master title style</a:t>
            </a:r>
          </a:p>
        </p:txBody>
      </p:sp>
      <p:sp>
        <p:nvSpPr>
          <p:cNvPr id="11" name="Text Placeholder 13"/>
          <p:cNvSpPr>
            <a:spLocks noGrp="1"/>
          </p:cNvSpPr>
          <p:nvPr>
            <p:ph type="body" sz="quarter" idx="10"/>
          </p:nvPr>
        </p:nvSpPr>
        <p:spPr>
          <a:xfrm>
            <a:off x="3756091" y="3892587"/>
            <a:ext cx="5086800"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defRPr>
            </a:lvl1pPr>
          </a:lstStyle>
          <a:p>
            <a:pPr lvl="0"/>
            <a:r>
              <a:rPr lang="en-US"/>
              <a:t>Edit Master text styles</a:t>
            </a:r>
          </a:p>
        </p:txBody>
      </p:sp>
      <p:sp>
        <p:nvSpPr>
          <p:cNvPr id="12" name="Text Placeholder 13"/>
          <p:cNvSpPr>
            <a:spLocks noGrp="1"/>
          </p:cNvSpPr>
          <p:nvPr>
            <p:ph type="body" sz="quarter" idx="11"/>
          </p:nvPr>
        </p:nvSpPr>
        <p:spPr>
          <a:xfrm>
            <a:off x="3756091" y="4218080"/>
            <a:ext cx="5086800"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defRPr>
            </a:lvl1pPr>
          </a:lstStyle>
          <a:p>
            <a:pPr lvl="0"/>
            <a:r>
              <a:rPr lang="en-US"/>
              <a:t>Edit Master text styles</a:t>
            </a:r>
          </a:p>
        </p:txBody>
      </p:sp>
      <p:sp>
        <p:nvSpPr>
          <p:cNvPr id="13" name="Subtitle 2"/>
          <p:cNvSpPr>
            <a:spLocks noGrp="1"/>
          </p:cNvSpPr>
          <p:nvPr>
            <p:ph type="subTitle" idx="1"/>
          </p:nvPr>
        </p:nvSpPr>
        <p:spPr>
          <a:xfrm>
            <a:off x="3756091" y="3511531"/>
            <a:ext cx="5086800" cy="374400"/>
          </a:xfrm>
          <a:prstGeom prst="rect">
            <a:avLst/>
          </a:prstGeom>
        </p:spPr>
        <p:txBody>
          <a:bodyPr>
            <a:noAutofit/>
          </a:bodyPr>
          <a:lstStyle>
            <a:lvl1pPr marL="0" indent="0">
              <a:buNone/>
              <a:defRPr sz="2000" b="0">
                <a:solidFill>
                  <a:schemeClr val="bg1"/>
                </a:solidFill>
              </a:defRPr>
            </a:lvl1pPr>
          </a:lstStyle>
          <a:p>
            <a:r>
              <a:rPr lang="en-US"/>
              <a:t>Click to edit Master subtitle style</a:t>
            </a:r>
          </a:p>
        </p:txBody>
      </p:sp>
    </p:spTree>
    <p:extLst>
      <p:ext uri="{BB962C8B-B14F-4D97-AF65-F5344CB8AC3E}">
        <p14:creationId xmlns:p14="http://schemas.microsoft.com/office/powerpoint/2010/main" val="149400129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Gray 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32DEFC-4FCE-4658-91D2-B5914C56FA9B}"/>
              </a:ext>
            </a:extLst>
          </p:cNvPr>
          <p:cNvSpPr/>
          <p:nvPr userDrawn="1"/>
        </p:nvSpPr>
        <p:spPr>
          <a:xfrm>
            <a:off x="0" y="0"/>
            <a:ext cx="3048000" cy="51435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9" descr="PNG logo for PPT_small size">
            <a:extLst>
              <a:ext uri="{FF2B5EF4-FFF2-40B4-BE49-F238E27FC236}">
                <a16:creationId xmlns:a16="http://schemas.microsoft.com/office/drawing/2014/main" id="{BFBB72E7-CD72-4BE6-9CA0-FD4BB060135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BDDA37E-CFA2-40BC-887C-65D257DF6C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0951"/>
          <a:stretch>
            <a:fillRect/>
          </a:stretch>
        </p:blipFill>
        <p:spPr bwMode="auto">
          <a:xfrm>
            <a:off x="0" y="528638"/>
            <a:ext cx="275907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3">
            <a:extLst>
              <a:ext uri="{FF2B5EF4-FFF2-40B4-BE49-F238E27FC236}">
                <a16:creationId xmlns:a16="http://schemas.microsoft.com/office/drawing/2014/main" id="{BD9E54CC-9DB1-40A7-A59A-ACEDACB9AC38}"/>
              </a:ext>
            </a:extLst>
          </p:cNvPr>
          <p:cNvSpPr>
            <a:spLocks noGrp="1"/>
          </p:cNvSpPr>
          <p:nvPr>
            <p:ph type="body" sz="quarter" idx="10"/>
          </p:nvPr>
        </p:nvSpPr>
        <p:spPr>
          <a:xfrm>
            <a:off x="3253741" y="3002514"/>
            <a:ext cx="5589152"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tx1"/>
                </a:solidFill>
                <a:latin typeface="Calibri Light" panose="020F0302020204030204" pitchFamily="34" charset="0"/>
              </a:defRPr>
            </a:lvl1pPr>
          </a:lstStyle>
          <a:p>
            <a:pPr lvl="0"/>
            <a:r>
              <a:rPr lang="en-US"/>
              <a:t>Edit Master text styles</a:t>
            </a:r>
          </a:p>
        </p:txBody>
      </p:sp>
      <p:sp>
        <p:nvSpPr>
          <p:cNvPr id="10" name="Text Placeholder 13">
            <a:extLst>
              <a:ext uri="{FF2B5EF4-FFF2-40B4-BE49-F238E27FC236}">
                <a16:creationId xmlns:a16="http://schemas.microsoft.com/office/drawing/2014/main" id="{2439A947-A3CF-42A5-8816-C161036EC3FB}"/>
              </a:ext>
            </a:extLst>
          </p:cNvPr>
          <p:cNvSpPr>
            <a:spLocks noGrp="1"/>
          </p:cNvSpPr>
          <p:nvPr>
            <p:ph type="body" sz="quarter" idx="11"/>
          </p:nvPr>
        </p:nvSpPr>
        <p:spPr>
          <a:xfrm>
            <a:off x="3253741" y="3355152"/>
            <a:ext cx="5589152"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tx1"/>
                </a:solidFill>
                <a:latin typeface="Calibri Light" panose="020F0302020204030204" pitchFamily="34" charset="0"/>
              </a:defRPr>
            </a:lvl1pPr>
          </a:lstStyle>
          <a:p>
            <a:pPr lvl="0"/>
            <a:r>
              <a:rPr lang="en-US"/>
              <a:t>Edit Master text styles</a:t>
            </a:r>
          </a:p>
        </p:txBody>
      </p:sp>
      <p:sp>
        <p:nvSpPr>
          <p:cNvPr id="11" name="Text Placeholder 2">
            <a:extLst>
              <a:ext uri="{FF2B5EF4-FFF2-40B4-BE49-F238E27FC236}">
                <a16:creationId xmlns:a16="http://schemas.microsoft.com/office/drawing/2014/main" id="{37A3439A-6934-4F12-8889-3965AC976C6D}"/>
              </a:ext>
            </a:extLst>
          </p:cNvPr>
          <p:cNvSpPr>
            <a:spLocks noGrp="1"/>
          </p:cNvSpPr>
          <p:nvPr>
            <p:ph type="body" sz="quarter" idx="12"/>
          </p:nvPr>
        </p:nvSpPr>
        <p:spPr>
          <a:xfrm>
            <a:off x="3252917" y="1472836"/>
            <a:ext cx="5590800" cy="1105200"/>
          </a:xfrm>
        </p:spPr>
        <p:txBody>
          <a:bodyPr anchor="b">
            <a:noAutofit/>
          </a:bodyPr>
          <a:lstStyle>
            <a:lvl1pPr>
              <a:defRPr sz="3200" b="1">
                <a:latin typeface="Calibri Light" panose="020F0302020204030204" pitchFamily="34" charset="0"/>
              </a:defRPr>
            </a:lvl1pPr>
          </a:lstStyle>
          <a:p>
            <a:pPr lvl="0"/>
            <a:r>
              <a:rPr lang="en-US"/>
              <a:t>Edit Master text styles</a:t>
            </a:r>
          </a:p>
        </p:txBody>
      </p:sp>
      <p:sp>
        <p:nvSpPr>
          <p:cNvPr id="13" name="Text Placeholder 2">
            <a:extLst>
              <a:ext uri="{FF2B5EF4-FFF2-40B4-BE49-F238E27FC236}">
                <a16:creationId xmlns:a16="http://schemas.microsoft.com/office/drawing/2014/main" id="{022FDF77-43B6-4DE2-B99D-D136C59F8FA7}"/>
              </a:ext>
            </a:extLst>
          </p:cNvPr>
          <p:cNvSpPr>
            <a:spLocks noGrp="1"/>
          </p:cNvSpPr>
          <p:nvPr>
            <p:ph type="body" sz="quarter" idx="13"/>
          </p:nvPr>
        </p:nvSpPr>
        <p:spPr>
          <a:xfrm>
            <a:off x="3252917" y="2603075"/>
            <a:ext cx="5590800" cy="374400"/>
          </a:xfrm>
        </p:spPr>
        <p:txBody>
          <a:bodyPr>
            <a:noAutofit/>
          </a:bodyPr>
          <a:lstStyle>
            <a:lvl1pPr>
              <a:defRPr sz="2000" b="0">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265504632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pic>
        <p:nvPicPr>
          <p:cNvPr id="6" name="Picture 19" descr="PNG logo for PPT_small size">
            <a:extLst>
              <a:ext uri="{FF2B5EF4-FFF2-40B4-BE49-F238E27FC236}">
                <a16:creationId xmlns:a16="http://schemas.microsoft.com/office/drawing/2014/main" id="{CA34B986-02E1-4464-B582-38E3A58B412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103618B8-A1A1-41A2-B7BC-6A9985B48F3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0951"/>
          <a:stretch>
            <a:fillRect/>
          </a:stretch>
        </p:blipFill>
        <p:spPr bwMode="auto">
          <a:xfrm>
            <a:off x="0" y="528638"/>
            <a:ext cx="275907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3">
            <a:extLst>
              <a:ext uri="{FF2B5EF4-FFF2-40B4-BE49-F238E27FC236}">
                <a16:creationId xmlns:a16="http://schemas.microsoft.com/office/drawing/2014/main" id="{BE4227A1-5B74-466C-83DB-C39D8C123A39}"/>
              </a:ext>
            </a:extLst>
          </p:cNvPr>
          <p:cNvSpPr>
            <a:spLocks noGrp="1"/>
          </p:cNvSpPr>
          <p:nvPr>
            <p:ph type="body" sz="quarter" idx="10"/>
          </p:nvPr>
        </p:nvSpPr>
        <p:spPr>
          <a:xfrm>
            <a:off x="3253741" y="3002514"/>
            <a:ext cx="5589152"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tx1"/>
                </a:solidFill>
                <a:latin typeface="Calibri Light" panose="020F0302020204030204" pitchFamily="34" charset="0"/>
              </a:defRPr>
            </a:lvl1pPr>
          </a:lstStyle>
          <a:p>
            <a:pPr lvl="0"/>
            <a:r>
              <a:rPr lang="en-US"/>
              <a:t>Edit Master text styles</a:t>
            </a:r>
          </a:p>
        </p:txBody>
      </p:sp>
      <p:sp>
        <p:nvSpPr>
          <p:cNvPr id="9" name="Text Placeholder 13">
            <a:extLst>
              <a:ext uri="{FF2B5EF4-FFF2-40B4-BE49-F238E27FC236}">
                <a16:creationId xmlns:a16="http://schemas.microsoft.com/office/drawing/2014/main" id="{D8DB1D01-A5BF-449F-813E-B3AB50097499}"/>
              </a:ext>
            </a:extLst>
          </p:cNvPr>
          <p:cNvSpPr>
            <a:spLocks noGrp="1"/>
          </p:cNvSpPr>
          <p:nvPr>
            <p:ph type="body" sz="quarter" idx="11"/>
          </p:nvPr>
        </p:nvSpPr>
        <p:spPr>
          <a:xfrm>
            <a:off x="3253741" y="3355152"/>
            <a:ext cx="5589152"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tx1"/>
                </a:solidFill>
                <a:latin typeface="Calibri Light" panose="020F0302020204030204" pitchFamily="34" charset="0"/>
              </a:defRPr>
            </a:lvl1pPr>
          </a:lstStyle>
          <a:p>
            <a:pPr lvl="0"/>
            <a:r>
              <a:rPr lang="en-US"/>
              <a:t>Edit Master text styles</a:t>
            </a:r>
          </a:p>
        </p:txBody>
      </p:sp>
      <p:sp>
        <p:nvSpPr>
          <p:cNvPr id="10" name="Text Placeholder 2">
            <a:extLst>
              <a:ext uri="{FF2B5EF4-FFF2-40B4-BE49-F238E27FC236}">
                <a16:creationId xmlns:a16="http://schemas.microsoft.com/office/drawing/2014/main" id="{242F1B8C-DA71-4E7C-881A-559E8DBFE1B9}"/>
              </a:ext>
            </a:extLst>
          </p:cNvPr>
          <p:cNvSpPr>
            <a:spLocks noGrp="1"/>
          </p:cNvSpPr>
          <p:nvPr>
            <p:ph type="body" sz="quarter" idx="12"/>
          </p:nvPr>
        </p:nvSpPr>
        <p:spPr>
          <a:xfrm>
            <a:off x="3252917" y="1472836"/>
            <a:ext cx="5590800" cy="1105200"/>
          </a:xfrm>
        </p:spPr>
        <p:txBody>
          <a:bodyPr anchor="b">
            <a:noAutofit/>
          </a:bodyPr>
          <a:lstStyle>
            <a:lvl1pPr>
              <a:defRPr sz="3200" b="1">
                <a:latin typeface="Calibri Light" panose="020F0302020204030204" pitchFamily="34" charset="0"/>
              </a:defRPr>
            </a:lvl1pPr>
          </a:lstStyle>
          <a:p>
            <a:pPr lvl="0"/>
            <a:r>
              <a:rPr lang="en-US"/>
              <a:t>Edit Master text styles</a:t>
            </a:r>
          </a:p>
        </p:txBody>
      </p:sp>
      <p:sp>
        <p:nvSpPr>
          <p:cNvPr id="11" name="Text Placeholder 2">
            <a:extLst>
              <a:ext uri="{FF2B5EF4-FFF2-40B4-BE49-F238E27FC236}">
                <a16:creationId xmlns:a16="http://schemas.microsoft.com/office/drawing/2014/main" id="{85D3E783-C0CA-481F-B81C-6FACEF006E19}"/>
              </a:ext>
            </a:extLst>
          </p:cNvPr>
          <p:cNvSpPr>
            <a:spLocks noGrp="1"/>
          </p:cNvSpPr>
          <p:nvPr>
            <p:ph type="body" sz="quarter" idx="13"/>
          </p:nvPr>
        </p:nvSpPr>
        <p:spPr>
          <a:xfrm>
            <a:off x="3252917" y="2603075"/>
            <a:ext cx="5590800" cy="374400"/>
          </a:xfrm>
        </p:spPr>
        <p:txBody>
          <a:bodyPr>
            <a:noAutofit/>
          </a:bodyPr>
          <a:lstStyle>
            <a:lvl1pPr>
              <a:defRPr sz="2000" b="0">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25792397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dex_Blue">
    <p:spTree>
      <p:nvGrpSpPr>
        <p:cNvPr id="1" name=""/>
        <p:cNvGrpSpPr/>
        <p:nvPr/>
      </p:nvGrpSpPr>
      <p:grpSpPr>
        <a:xfrm>
          <a:off x="0" y="0"/>
          <a:ext cx="0" cy="0"/>
          <a:chOff x="0" y="0"/>
          <a:chExt cx="0" cy="0"/>
        </a:xfrm>
      </p:grpSpPr>
      <p:pic>
        <p:nvPicPr>
          <p:cNvPr id="7" name="Picture 19" descr="PNG logo for PPT_small size">
            <a:extLst>
              <a:ext uri="{FF2B5EF4-FFF2-40B4-BE49-F238E27FC236}">
                <a16:creationId xmlns:a16="http://schemas.microsoft.com/office/drawing/2014/main" id="{9E4BF4FD-E746-4D7D-A41F-739BF5DDD7F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3918" b="15968"/>
          <a:stretch>
            <a:fillRect/>
          </a:stretch>
        </p:blipFill>
        <p:spPr bwMode="auto">
          <a:xfrm>
            <a:off x="8339138" y="223838"/>
            <a:ext cx="6540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Placeholder 1">
            <a:extLst>
              <a:ext uri="{FF2B5EF4-FFF2-40B4-BE49-F238E27FC236}">
                <a16:creationId xmlns:a16="http://schemas.microsoft.com/office/drawing/2014/main" id="{8ED5E07D-379D-46F8-969C-6FFB5703ACC7}"/>
              </a:ext>
            </a:extLst>
          </p:cNvPr>
          <p:cNvSpPr>
            <a:spLocks noGrp="1"/>
          </p:cNvSpPr>
          <p:nvPr>
            <p:ph type="title"/>
          </p:nvPr>
        </p:nvSpPr>
        <p:spPr>
          <a:xfrm>
            <a:off x="234950" y="234951"/>
            <a:ext cx="7943850" cy="843047"/>
          </a:xfrm>
          <a:prstGeom prst="rect">
            <a:avLst/>
          </a:prstGeom>
        </p:spPr>
        <p:txBody>
          <a:bodyPr rtlCol="0">
            <a:noAutofit/>
          </a:bodyPr>
          <a:lstStyle>
            <a:lvl1pPr>
              <a:defRPr sz="2400">
                <a:latin typeface="+mj-lt"/>
              </a:defRPr>
            </a:lvl1pPr>
          </a:lstStyle>
          <a:p>
            <a:r>
              <a:rPr lang="en-US"/>
              <a:t>Click to edit Master title style</a:t>
            </a:r>
          </a:p>
        </p:txBody>
      </p:sp>
      <p:sp>
        <p:nvSpPr>
          <p:cNvPr id="9" name="Text Placeholder 4">
            <a:extLst>
              <a:ext uri="{FF2B5EF4-FFF2-40B4-BE49-F238E27FC236}">
                <a16:creationId xmlns:a16="http://schemas.microsoft.com/office/drawing/2014/main" id="{4547B482-B356-4E82-A982-5B587875D9E8}"/>
              </a:ext>
            </a:extLst>
          </p:cNvPr>
          <p:cNvSpPr>
            <a:spLocks noGrp="1"/>
          </p:cNvSpPr>
          <p:nvPr>
            <p:ph type="body" sz="quarter" idx="41"/>
          </p:nvPr>
        </p:nvSpPr>
        <p:spPr>
          <a:xfrm>
            <a:off x="320960" y="1234739"/>
            <a:ext cx="2700000" cy="3330392"/>
          </a:xfrm>
          <a:prstGeom prst="rect">
            <a:avLst/>
          </a:prstGeom>
        </p:spPr>
        <p:txBody>
          <a:bodyPr lIns="0" tIns="36000" rIns="0" bIns="0">
            <a:noAutofit/>
          </a:bodyPr>
          <a:lstStyle>
            <a:lvl1pPr marL="342900" indent="-342900">
              <a:lnSpc>
                <a:spcPct val="100000"/>
              </a:lnSpc>
              <a:spcBef>
                <a:spcPts val="0"/>
              </a:spcBef>
              <a:spcAft>
                <a:spcPts val="1200"/>
              </a:spcAft>
              <a:buClr>
                <a:schemeClr val="accent1"/>
              </a:buClr>
              <a:buFont typeface="Wingdings" panose="05000000000000000000" pitchFamily="2" charset="2"/>
              <a:buChar char="Ø"/>
              <a:defRPr baseline="0">
                <a:solidFill>
                  <a:schemeClr val="tx1"/>
                </a:solidFill>
              </a:defRPr>
            </a:lvl1pPr>
          </a:lstStyle>
          <a:p>
            <a:pPr lvl="0"/>
            <a:r>
              <a:rPr lang="en-US"/>
              <a:t>Edit Master text styles</a:t>
            </a:r>
          </a:p>
        </p:txBody>
      </p:sp>
      <p:sp>
        <p:nvSpPr>
          <p:cNvPr id="38" name="Text Placeholder 4">
            <a:extLst>
              <a:ext uri="{FF2B5EF4-FFF2-40B4-BE49-F238E27FC236}">
                <a16:creationId xmlns:a16="http://schemas.microsoft.com/office/drawing/2014/main" id="{314A2A01-56FA-4BA3-8EAE-AC87056ECD45}"/>
              </a:ext>
            </a:extLst>
          </p:cNvPr>
          <p:cNvSpPr>
            <a:spLocks noGrp="1"/>
          </p:cNvSpPr>
          <p:nvPr>
            <p:ph type="body" sz="quarter" idx="83"/>
          </p:nvPr>
        </p:nvSpPr>
        <p:spPr>
          <a:xfrm>
            <a:off x="3220903" y="1234739"/>
            <a:ext cx="2700000" cy="3330392"/>
          </a:xfrm>
          <a:prstGeom prst="rect">
            <a:avLst/>
          </a:prstGeom>
        </p:spPr>
        <p:txBody>
          <a:bodyPr lIns="0" tIns="36000" rIns="0" bIns="0">
            <a:noAutofit/>
          </a:bodyPr>
          <a:lstStyle>
            <a:lvl1pPr marL="342900" indent="-342900">
              <a:lnSpc>
                <a:spcPct val="100000"/>
              </a:lnSpc>
              <a:spcBef>
                <a:spcPts val="0"/>
              </a:spcBef>
              <a:spcAft>
                <a:spcPts val="1200"/>
              </a:spcAft>
              <a:buClr>
                <a:schemeClr val="accent1"/>
              </a:buClr>
              <a:buFont typeface="Wingdings" panose="05000000000000000000" pitchFamily="2" charset="2"/>
              <a:buChar char="Ø"/>
              <a:defRPr baseline="0">
                <a:solidFill>
                  <a:schemeClr val="tx1"/>
                </a:solidFill>
              </a:defRPr>
            </a:lvl1pPr>
          </a:lstStyle>
          <a:p>
            <a:pPr lvl="0"/>
            <a:r>
              <a:rPr lang="en-US"/>
              <a:t>Edit Master text styles</a:t>
            </a:r>
          </a:p>
        </p:txBody>
      </p:sp>
      <p:sp>
        <p:nvSpPr>
          <p:cNvPr id="39" name="Text Placeholder 4">
            <a:extLst>
              <a:ext uri="{FF2B5EF4-FFF2-40B4-BE49-F238E27FC236}">
                <a16:creationId xmlns:a16="http://schemas.microsoft.com/office/drawing/2014/main" id="{25A7666B-0E1F-4A0E-986F-430C85CBDB25}"/>
              </a:ext>
            </a:extLst>
          </p:cNvPr>
          <p:cNvSpPr>
            <a:spLocks noGrp="1"/>
          </p:cNvSpPr>
          <p:nvPr>
            <p:ph type="body" sz="quarter" idx="84"/>
          </p:nvPr>
        </p:nvSpPr>
        <p:spPr>
          <a:xfrm>
            <a:off x="6120845" y="1234739"/>
            <a:ext cx="2700000" cy="3330392"/>
          </a:xfrm>
          <a:prstGeom prst="rect">
            <a:avLst/>
          </a:prstGeom>
        </p:spPr>
        <p:txBody>
          <a:bodyPr lIns="0" tIns="36000" rIns="0" bIns="0">
            <a:noAutofit/>
          </a:bodyPr>
          <a:lstStyle>
            <a:lvl1pPr marL="342900" indent="-342900">
              <a:lnSpc>
                <a:spcPct val="100000"/>
              </a:lnSpc>
              <a:spcBef>
                <a:spcPts val="0"/>
              </a:spcBef>
              <a:spcAft>
                <a:spcPts val="1200"/>
              </a:spcAft>
              <a:buClr>
                <a:schemeClr val="accent1"/>
              </a:buClr>
              <a:buFont typeface="Wingdings" panose="05000000000000000000" pitchFamily="2" charset="2"/>
              <a:buChar char="Ø"/>
              <a:defRPr baseline="0">
                <a:solidFill>
                  <a:schemeClr val="tx1"/>
                </a:solidFill>
              </a:defRPr>
            </a:lvl1pPr>
          </a:lstStyle>
          <a:p>
            <a:pPr lvl="0"/>
            <a:r>
              <a:rPr lang="en-US"/>
              <a:t>Edit Master text styles</a:t>
            </a:r>
          </a:p>
        </p:txBody>
      </p:sp>
      <p:sp>
        <p:nvSpPr>
          <p:cNvPr id="8" name="Slide Number Placeholder 5">
            <a:extLst>
              <a:ext uri="{FF2B5EF4-FFF2-40B4-BE49-F238E27FC236}">
                <a16:creationId xmlns:a16="http://schemas.microsoft.com/office/drawing/2014/main" id="{81A7E0A6-B3EB-412A-9414-DAF319F6A030}"/>
              </a:ext>
            </a:extLst>
          </p:cNvPr>
          <p:cNvSpPr>
            <a:spLocks noGrp="1"/>
          </p:cNvSpPr>
          <p:nvPr>
            <p:ph type="sldNum" sz="quarter" idx="85"/>
          </p:nvPr>
        </p:nvSpPr>
        <p:spPr>
          <a:xfrm>
            <a:off x="6942138" y="4745038"/>
            <a:ext cx="2057400" cy="274637"/>
          </a:xfrm>
        </p:spPr>
        <p:txBody>
          <a:bodyPr/>
          <a:lstStyle>
            <a:lvl1pPr algn="r">
              <a:defRPr sz="900" smtClean="0">
                <a:solidFill>
                  <a:schemeClr val="tx1"/>
                </a:solidFill>
              </a:defRPr>
            </a:lvl1pPr>
          </a:lstStyle>
          <a:p>
            <a:pPr>
              <a:defRPr/>
            </a:pPr>
            <a:fld id="{CB749AFC-F5A2-4215-96AD-8DFD02DE82FC}" type="slidenum">
              <a:rPr lang="en-US"/>
              <a:pPr>
                <a:defRPr/>
              </a:pPr>
              <a:t>‹#›</a:t>
            </a:fld>
            <a:endParaRPr lang="en-US" dirty="0"/>
          </a:p>
        </p:txBody>
      </p:sp>
      <p:sp>
        <p:nvSpPr>
          <p:cNvPr id="10" name="Footer Placeholder 3">
            <a:extLst>
              <a:ext uri="{FF2B5EF4-FFF2-40B4-BE49-F238E27FC236}">
                <a16:creationId xmlns:a16="http://schemas.microsoft.com/office/drawing/2014/main" id="{297314DC-6022-43BA-B713-C6FF7E3840D3}"/>
              </a:ext>
            </a:extLst>
          </p:cNvPr>
          <p:cNvSpPr>
            <a:spLocks noGrp="1"/>
          </p:cNvSpPr>
          <p:nvPr>
            <p:ph type="ftr" sz="quarter" idx="86"/>
          </p:nvPr>
        </p:nvSpPr>
        <p:spPr>
          <a:xfrm>
            <a:off x="138113" y="4746625"/>
            <a:ext cx="2701925" cy="274638"/>
          </a:xfrm>
        </p:spPr>
        <p:txBody>
          <a:bodyPr/>
          <a:lstStyle>
            <a:lvl1pPr algn="l">
              <a:defRPr sz="900" dirty="0">
                <a:solidFill>
                  <a:schemeClr val="tx1"/>
                </a:solidFill>
              </a:defRPr>
            </a:lvl1pPr>
          </a:lstStyle>
          <a:p>
            <a:pPr>
              <a:defRPr/>
            </a:pPr>
            <a:r>
              <a:rPr lang="en-US"/>
              <a:t>© 2018 Persistent Systems – Confidential</a:t>
            </a:r>
          </a:p>
        </p:txBody>
      </p:sp>
    </p:spTree>
    <p:extLst>
      <p:ext uri="{BB962C8B-B14F-4D97-AF65-F5344CB8AC3E}">
        <p14:creationId xmlns:p14="http://schemas.microsoft.com/office/powerpoint/2010/main" val="31406812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ndex_Orange">
    <p:spTree>
      <p:nvGrpSpPr>
        <p:cNvPr id="1" name=""/>
        <p:cNvGrpSpPr/>
        <p:nvPr/>
      </p:nvGrpSpPr>
      <p:grpSpPr>
        <a:xfrm>
          <a:off x="0" y="0"/>
          <a:ext cx="0" cy="0"/>
          <a:chOff x="0" y="0"/>
          <a:chExt cx="0" cy="0"/>
        </a:xfrm>
      </p:grpSpPr>
      <p:pic>
        <p:nvPicPr>
          <p:cNvPr id="7" name="Picture 19" descr="PNG logo for PPT_small size">
            <a:extLst>
              <a:ext uri="{FF2B5EF4-FFF2-40B4-BE49-F238E27FC236}">
                <a16:creationId xmlns:a16="http://schemas.microsoft.com/office/drawing/2014/main" id="{503D84E8-8138-4860-9FB2-C816A829E6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3918" b="15968"/>
          <a:stretch>
            <a:fillRect/>
          </a:stretch>
        </p:blipFill>
        <p:spPr bwMode="auto">
          <a:xfrm>
            <a:off x="8339138" y="223838"/>
            <a:ext cx="6540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Placeholder 1">
            <a:extLst>
              <a:ext uri="{FF2B5EF4-FFF2-40B4-BE49-F238E27FC236}">
                <a16:creationId xmlns:a16="http://schemas.microsoft.com/office/drawing/2014/main" id="{8ED5E07D-379D-46F8-969C-6FFB5703ACC7}"/>
              </a:ext>
            </a:extLst>
          </p:cNvPr>
          <p:cNvSpPr>
            <a:spLocks noGrp="1"/>
          </p:cNvSpPr>
          <p:nvPr>
            <p:ph type="title"/>
          </p:nvPr>
        </p:nvSpPr>
        <p:spPr>
          <a:xfrm>
            <a:off x="234950" y="234951"/>
            <a:ext cx="7943850" cy="843047"/>
          </a:xfrm>
          <a:prstGeom prst="rect">
            <a:avLst/>
          </a:prstGeom>
        </p:spPr>
        <p:txBody>
          <a:bodyPr rtlCol="0">
            <a:noAutofit/>
          </a:bodyPr>
          <a:lstStyle>
            <a:lvl1pPr>
              <a:defRPr sz="2400">
                <a:latin typeface="+mj-lt"/>
              </a:defRPr>
            </a:lvl1pPr>
          </a:lstStyle>
          <a:p>
            <a:r>
              <a:rPr lang="en-US"/>
              <a:t>Click to edit Master title style</a:t>
            </a:r>
          </a:p>
        </p:txBody>
      </p:sp>
      <p:sp>
        <p:nvSpPr>
          <p:cNvPr id="10" name="Text Placeholder 4">
            <a:extLst>
              <a:ext uri="{FF2B5EF4-FFF2-40B4-BE49-F238E27FC236}">
                <a16:creationId xmlns:a16="http://schemas.microsoft.com/office/drawing/2014/main" id="{474466CD-8517-4027-B624-1A6495A21F1A}"/>
              </a:ext>
            </a:extLst>
          </p:cNvPr>
          <p:cNvSpPr>
            <a:spLocks noGrp="1"/>
          </p:cNvSpPr>
          <p:nvPr>
            <p:ph type="body" sz="quarter" idx="41"/>
          </p:nvPr>
        </p:nvSpPr>
        <p:spPr>
          <a:xfrm>
            <a:off x="320960" y="1234739"/>
            <a:ext cx="2700000" cy="3330392"/>
          </a:xfrm>
          <a:prstGeom prst="rect">
            <a:avLst/>
          </a:prstGeom>
        </p:spPr>
        <p:txBody>
          <a:bodyPr lIns="0" tIns="36000" rIns="0" bIns="0">
            <a:noAutofit/>
          </a:bodyPr>
          <a:lstStyle>
            <a:lvl1pPr marL="342900" indent="-342900">
              <a:lnSpc>
                <a:spcPct val="100000"/>
              </a:lnSpc>
              <a:spcBef>
                <a:spcPts val="0"/>
              </a:spcBef>
              <a:spcAft>
                <a:spcPts val="1200"/>
              </a:spcAft>
              <a:buClr>
                <a:schemeClr val="accent2"/>
              </a:buClr>
              <a:buFont typeface="Wingdings" panose="05000000000000000000" pitchFamily="2" charset="2"/>
              <a:buChar char="Ø"/>
              <a:defRPr baseline="0">
                <a:solidFill>
                  <a:schemeClr val="tx1"/>
                </a:solidFill>
              </a:defRPr>
            </a:lvl1pPr>
          </a:lstStyle>
          <a:p>
            <a:pPr lvl="0"/>
            <a:r>
              <a:rPr lang="en-US"/>
              <a:t>Edit Master text styles</a:t>
            </a:r>
          </a:p>
        </p:txBody>
      </p:sp>
      <p:sp>
        <p:nvSpPr>
          <p:cNvPr id="11" name="Text Placeholder 4">
            <a:extLst>
              <a:ext uri="{FF2B5EF4-FFF2-40B4-BE49-F238E27FC236}">
                <a16:creationId xmlns:a16="http://schemas.microsoft.com/office/drawing/2014/main" id="{D70ADF4F-88D8-40D5-9391-E3F9941AB4A4}"/>
              </a:ext>
            </a:extLst>
          </p:cNvPr>
          <p:cNvSpPr>
            <a:spLocks noGrp="1"/>
          </p:cNvSpPr>
          <p:nvPr>
            <p:ph type="body" sz="quarter" idx="83"/>
          </p:nvPr>
        </p:nvSpPr>
        <p:spPr>
          <a:xfrm>
            <a:off x="3220903" y="1234739"/>
            <a:ext cx="2700000" cy="3330392"/>
          </a:xfrm>
          <a:prstGeom prst="rect">
            <a:avLst/>
          </a:prstGeom>
        </p:spPr>
        <p:txBody>
          <a:bodyPr lIns="0" tIns="36000" rIns="0" bIns="0">
            <a:noAutofit/>
          </a:bodyPr>
          <a:lstStyle>
            <a:lvl1pPr marL="342900" indent="-342900">
              <a:lnSpc>
                <a:spcPct val="100000"/>
              </a:lnSpc>
              <a:spcBef>
                <a:spcPts val="0"/>
              </a:spcBef>
              <a:spcAft>
                <a:spcPts val="1200"/>
              </a:spcAft>
              <a:buClr>
                <a:schemeClr val="accent2"/>
              </a:buClr>
              <a:buFont typeface="Wingdings" panose="05000000000000000000" pitchFamily="2" charset="2"/>
              <a:buChar char="Ø"/>
              <a:defRPr baseline="0">
                <a:solidFill>
                  <a:schemeClr val="tx1"/>
                </a:solidFill>
              </a:defRPr>
            </a:lvl1pPr>
          </a:lstStyle>
          <a:p>
            <a:pPr lvl="0"/>
            <a:r>
              <a:rPr lang="en-US"/>
              <a:t>Edit Master text styles</a:t>
            </a:r>
          </a:p>
        </p:txBody>
      </p:sp>
      <p:sp>
        <p:nvSpPr>
          <p:cNvPr id="12" name="Text Placeholder 4">
            <a:extLst>
              <a:ext uri="{FF2B5EF4-FFF2-40B4-BE49-F238E27FC236}">
                <a16:creationId xmlns:a16="http://schemas.microsoft.com/office/drawing/2014/main" id="{74D16276-C995-43B0-944A-A7E00D15C9B5}"/>
              </a:ext>
            </a:extLst>
          </p:cNvPr>
          <p:cNvSpPr>
            <a:spLocks noGrp="1"/>
          </p:cNvSpPr>
          <p:nvPr>
            <p:ph type="body" sz="quarter" idx="84"/>
          </p:nvPr>
        </p:nvSpPr>
        <p:spPr>
          <a:xfrm>
            <a:off x="6120845" y="1234739"/>
            <a:ext cx="2700000" cy="3330392"/>
          </a:xfrm>
          <a:prstGeom prst="rect">
            <a:avLst/>
          </a:prstGeom>
        </p:spPr>
        <p:txBody>
          <a:bodyPr lIns="0" tIns="36000" rIns="0" bIns="0">
            <a:noAutofit/>
          </a:bodyPr>
          <a:lstStyle>
            <a:lvl1pPr marL="342900" indent="-342900">
              <a:lnSpc>
                <a:spcPct val="100000"/>
              </a:lnSpc>
              <a:spcBef>
                <a:spcPts val="0"/>
              </a:spcBef>
              <a:spcAft>
                <a:spcPts val="1200"/>
              </a:spcAft>
              <a:buClr>
                <a:schemeClr val="accent2"/>
              </a:buClr>
              <a:buFont typeface="Wingdings" panose="05000000000000000000" pitchFamily="2" charset="2"/>
              <a:buChar char="Ø"/>
              <a:defRPr baseline="0">
                <a:solidFill>
                  <a:schemeClr val="tx1"/>
                </a:solidFill>
              </a:defRPr>
            </a:lvl1pPr>
          </a:lstStyle>
          <a:p>
            <a:pPr lvl="0"/>
            <a:r>
              <a:rPr lang="en-US"/>
              <a:t>Edit Master text styles</a:t>
            </a:r>
          </a:p>
        </p:txBody>
      </p:sp>
      <p:sp>
        <p:nvSpPr>
          <p:cNvPr id="8" name="Slide Number Placeholder 5">
            <a:extLst>
              <a:ext uri="{FF2B5EF4-FFF2-40B4-BE49-F238E27FC236}">
                <a16:creationId xmlns:a16="http://schemas.microsoft.com/office/drawing/2014/main" id="{3AE466B7-B183-477F-B2F9-D8178A2506C2}"/>
              </a:ext>
            </a:extLst>
          </p:cNvPr>
          <p:cNvSpPr>
            <a:spLocks noGrp="1"/>
          </p:cNvSpPr>
          <p:nvPr>
            <p:ph type="sldNum" sz="quarter" idx="85"/>
          </p:nvPr>
        </p:nvSpPr>
        <p:spPr>
          <a:xfrm>
            <a:off x="6942138" y="4745038"/>
            <a:ext cx="2057400" cy="274637"/>
          </a:xfrm>
        </p:spPr>
        <p:txBody>
          <a:bodyPr/>
          <a:lstStyle>
            <a:lvl1pPr algn="r">
              <a:defRPr sz="900" smtClean="0">
                <a:solidFill>
                  <a:schemeClr val="tx1"/>
                </a:solidFill>
              </a:defRPr>
            </a:lvl1pPr>
          </a:lstStyle>
          <a:p>
            <a:pPr>
              <a:defRPr/>
            </a:pPr>
            <a:fld id="{4F6CB5DE-15C3-4AA8-A049-D7E6FE4EB47D}" type="slidenum">
              <a:rPr lang="en-US"/>
              <a:pPr>
                <a:defRPr/>
              </a:pPr>
              <a:t>‹#›</a:t>
            </a:fld>
            <a:endParaRPr lang="en-US" dirty="0"/>
          </a:p>
        </p:txBody>
      </p:sp>
      <p:sp>
        <p:nvSpPr>
          <p:cNvPr id="9" name="Footer Placeholder 3">
            <a:extLst>
              <a:ext uri="{FF2B5EF4-FFF2-40B4-BE49-F238E27FC236}">
                <a16:creationId xmlns:a16="http://schemas.microsoft.com/office/drawing/2014/main" id="{E2027356-13D1-42CB-91EA-1D3CE544DAA9}"/>
              </a:ext>
            </a:extLst>
          </p:cNvPr>
          <p:cNvSpPr>
            <a:spLocks noGrp="1"/>
          </p:cNvSpPr>
          <p:nvPr>
            <p:ph type="ftr" sz="quarter" idx="86"/>
          </p:nvPr>
        </p:nvSpPr>
        <p:spPr>
          <a:xfrm>
            <a:off x="138113" y="4746625"/>
            <a:ext cx="2701925" cy="274638"/>
          </a:xfrm>
        </p:spPr>
        <p:txBody>
          <a:bodyPr/>
          <a:lstStyle>
            <a:lvl1pPr algn="l">
              <a:defRPr sz="900" dirty="0">
                <a:solidFill>
                  <a:schemeClr val="tx1"/>
                </a:solidFill>
              </a:defRPr>
            </a:lvl1pPr>
          </a:lstStyle>
          <a:p>
            <a:pPr>
              <a:defRPr/>
            </a:pPr>
            <a:r>
              <a:rPr lang="en-US"/>
              <a:t>© 2018 Persistent Systems – Confidential</a:t>
            </a:r>
          </a:p>
        </p:txBody>
      </p:sp>
    </p:spTree>
    <p:extLst>
      <p:ext uri="{BB962C8B-B14F-4D97-AF65-F5344CB8AC3E}">
        <p14:creationId xmlns:p14="http://schemas.microsoft.com/office/powerpoint/2010/main" val="20742890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ue Sec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BF76F2-79F5-49AA-B334-1A727B1986C9}"/>
              </a:ext>
            </a:extLst>
          </p:cNvPr>
          <p:cNvSpPr/>
          <p:nvPr userDrawn="1"/>
        </p:nvSpPr>
        <p:spPr>
          <a:xfrm>
            <a:off x="0" y="0"/>
            <a:ext cx="9144000" cy="5143500"/>
          </a:xfrm>
          <a:prstGeom prst="rect">
            <a:avLst/>
          </a:prstGeom>
          <a:solidFill>
            <a:srgbClr val="006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7">
            <a:extLst>
              <a:ext uri="{FF2B5EF4-FFF2-40B4-BE49-F238E27FC236}">
                <a16:creationId xmlns:a16="http://schemas.microsoft.com/office/drawing/2014/main" id="{EC8BCE2E-FC4D-4EA7-BDF3-AE530DE2736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0951"/>
          <a:stretch>
            <a:fillRect/>
          </a:stretch>
        </p:blipFill>
        <p:spPr bwMode="auto">
          <a:xfrm>
            <a:off x="0" y="528638"/>
            <a:ext cx="275907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a:extLst>
              <a:ext uri="{FF2B5EF4-FFF2-40B4-BE49-F238E27FC236}">
                <a16:creationId xmlns:a16="http://schemas.microsoft.com/office/drawing/2014/main" id="{8F456AC4-47B7-47E6-B7FE-75EDD94DB75B}"/>
              </a:ext>
            </a:extLst>
          </p:cNvPr>
          <p:cNvSpPr>
            <a:spLocks noGrp="1"/>
          </p:cNvSpPr>
          <p:nvPr>
            <p:ph type="body" sz="quarter" idx="12"/>
          </p:nvPr>
        </p:nvSpPr>
        <p:spPr>
          <a:xfrm>
            <a:off x="3252917" y="1472836"/>
            <a:ext cx="5590800" cy="1105200"/>
          </a:xfrm>
        </p:spPr>
        <p:txBody>
          <a:bodyPr anchor="b">
            <a:noAutofit/>
          </a:bodyPr>
          <a:lstStyle>
            <a:lvl1pPr>
              <a:defRPr sz="3200" b="1">
                <a:solidFill>
                  <a:schemeClr val="bg1"/>
                </a:solidFill>
                <a:latin typeface="Calibri Light" panose="020F0302020204030204" pitchFamily="34" charset="0"/>
              </a:defRPr>
            </a:lvl1pPr>
          </a:lstStyle>
          <a:p>
            <a:pPr lvl="0"/>
            <a:r>
              <a:rPr lang="en-US"/>
              <a:t>Edit Master text styles</a:t>
            </a:r>
          </a:p>
        </p:txBody>
      </p:sp>
      <p:sp>
        <p:nvSpPr>
          <p:cNvPr id="9" name="Text Placeholder 2">
            <a:extLst>
              <a:ext uri="{FF2B5EF4-FFF2-40B4-BE49-F238E27FC236}">
                <a16:creationId xmlns:a16="http://schemas.microsoft.com/office/drawing/2014/main" id="{64D4907C-D2FE-44F5-AC4E-70537D8B3269}"/>
              </a:ext>
            </a:extLst>
          </p:cNvPr>
          <p:cNvSpPr>
            <a:spLocks noGrp="1"/>
          </p:cNvSpPr>
          <p:nvPr>
            <p:ph type="body" sz="quarter" idx="13"/>
          </p:nvPr>
        </p:nvSpPr>
        <p:spPr>
          <a:xfrm>
            <a:off x="3252917" y="2603075"/>
            <a:ext cx="5590800" cy="1044000"/>
          </a:xfrm>
        </p:spPr>
        <p:txBody>
          <a:bodyPr>
            <a:noAutofit/>
          </a:bodyPr>
          <a:lstStyle>
            <a:lvl1pPr>
              <a:defRPr sz="2000" b="0">
                <a:solidFill>
                  <a:schemeClr val="bg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20343752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Orange Sec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2D2589-C2C0-4DCC-9752-E9135BFC38AD}"/>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7">
            <a:extLst>
              <a:ext uri="{FF2B5EF4-FFF2-40B4-BE49-F238E27FC236}">
                <a16:creationId xmlns:a16="http://schemas.microsoft.com/office/drawing/2014/main" id="{0C46BC91-D918-4645-9FB2-21EA8A5B50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0951"/>
          <a:stretch>
            <a:fillRect/>
          </a:stretch>
        </p:blipFill>
        <p:spPr bwMode="auto">
          <a:xfrm>
            <a:off x="0" y="528638"/>
            <a:ext cx="275907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id="{9EE1EC0B-F951-4753-B782-0E485D06EE52}"/>
              </a:ext>
            </a:extLst>
          </p:cNvPr>
          <p:cNvSpPr>
            <a:spLocks noGrp="1"/>
          </p:cNvSpPr>
          <p:nvPr>
            <p:ph type="body" sz="quarter" idx="12"/>
          </p:nvPr>
        </p:nvSpPr>
        <p:spPr>
          <a:xfrm>
            <a:off x="3252917" y="1472836"/>
            <a:ext cx="5590800" cy="1105200"/>
          </a:xfrm>
        </p:spPr>
        <p:txBody>
          <a:bodyPr anchor="b">
            <a:noAutofit/>
          </a:bodyPr>
          <a:lstStyle>
            <a:lvl1pPr>
              <a:defRPr sz="3200" b="1">
                <a:solidFill>
                  <a:schemeClr val="bg1"/>
                </a:solidFill>
                <a:latin typeface="Calibri Light" panose="020F0302020204030204" pitchFamily="34" charset="0"/>
              </a:defRPr>
            </a:lvl1pPr>
          </a:lstStyle>
          <a:p>
            <a:pPr lvl="0"/>
            <a:r>
              <a:rPr lang="en-US"/>
              <a:t>Edit Master text styles</a:t>
            </a:r>
          </a:p>
        </p:txBody>
      </p:sp>
      <p:sp>
        <p:nvSpPr>
          <p:cNvPr id="8" name="Text Placeholder 2">
            <a:extLst>
              <a:ext uri="{FF2B5EF4-FFF2-40B4-BE49-F238E27FC236}">
                <a16:creationId xmlns:a16="http://schemas.microsoft.com/office/drawing/2014/main" id="{7890D8F6-9974-4930-BCB7-0FDE6EA3192E}"/>
              </a:ext>
            </a:extLst>
          </p:cNvPr>
          <p:cNvSpPr>
            <a:spLocks noGrp="1"/>
          </p:cNvSpPr>
          <p:nvPr>
            <p:ph type="body" sz="quarter" idx="13"/>
          </p:nvPr>
        </p:nvSpPr>
        <p:spPr>
          <a:xfrm>
            <a:off x="3252917" y="2603075"/>
            <a:ext cx="5590800" cy="1044000"/>
          </a:xfrm>
        </p:spPr>
        <p:txBody>
          <a:bodyPr>
            <a:noAutofit/>
          </a:bodyPr>
          <a:lstStyle>
            <a:lvl1pPr>
              <a:defRPr sz="2000" b="0">
                <a:solidFill>
                  <a:schemeClr val="bg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324753795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Gray Sec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F76A42-EE1D-43CF-8D8E-D8C59E75CAE3}"/>
              </a:ext>
            </a:extLst>
          </p:cNvPr>
          <p:cNvSpPr/>
          <p:nvPr userDrawn="1"/>
        </p:nvSpPr>
        <p:spPr>
          <a:xfrm>
            <a:off x="0" y="0"/>
            <a:ext cx="9144000" cy="51435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7">
            <a:extLst>
              <a:ext uri="{FF2B5EF4-FFF2-40B4-BE49-F238E27FC236}">
                <a16:creationId xmlns:a16="http://schemas.microsoft.com/office/drawing/2014/main" id="{E37E93C8-FDA8-4A01-86A7-EADB0F60109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0951"/>
          <a:stretch>
            <a:fillRect/>
          </a:stretch>
        </p:blipFill>
        <p:spPr bwMode="auto">
          <a:xfrm>
            <a:off x="0" y="528638"/>
            <a:ext cx="275907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a:extLst>
              <a:ext uri="{FF2B5EF4-FFF2-40B4-BE49-F238E27FC236}">
                <a16:creationId xmlns:a16="http://schemas.microsoft.com/office/drawing/2014/main" id="{A5B47A7F-5498-4D8A-88CA-916EBB9DD0A0}"/>
              </a:ext>
            </a:extLst>
          </p:cNvPr>
          <p:cNvSpPr>
            <a:spLocks noGrp="1"/>
          </p:cNvSpPr>
          <p:nvPr>
            <p:ph type="body" sz="quarter" idx="12"/>
          </p:nvPr>
        </p:nvSpPr>
        <p:spPr>
          <a:xfrm>
            <a:off x="3252917" y="1472836"/>
            <a:ext cx="5590800" cy="1105200"/>
          </a:xfrm>
        </p:spPr>
        <p:txBody>
          <a:bodyPr anchor="b">
            <a:noAutofit/>
          </a:bodyPr>
          <a:lstStyle>
            <a:lvl1pPr>
              <a:defRPr sz="3200" b="1">
                <a:solidFill>
                  <a:schemeClr val="tx1"/>
                </a:solidFill>
                <a:latin typeface="Calibri Light" panose="020F0302020204030204" pitchFamily="34" charset="0"/>
              </a:defRPr>
            </a:lvl1pPr>
          </a:lstStyle>
          <a:p>
            <a:pPr lvl="0"/>
            <a:r>
              <a:rPr lang="en-US"/>
              <a:t>Edit Master text styles</a:t>
            </a:r>
          </a:p>
        </p:txBody>
      </p:sp>
      <p:sp>
        <p:nvSpPr>
          <p:cNvPr id="8" name="Text Placeholder 2">
            <a:extLst>
              <a:ext uri="{FF2B5EF4-FFF2-40B4-BE49-F238E27FC236}">
                <a16:creationId xmlns:a16="http://schemas.microsoft.com/office/drawing/2014/main" id="{A5FF9BAD-AFB0-4B04-B484-7FD41CC1BF4D}"/>
              </a:ext>
            </a:extLst>
          </p:cNvPr>
          <p:cNvSpPr>
            <a:spLocks noGrp="1"/>
          </p:cNvSpPr>
          <p:nvPr>
            <p:ph type="body" sz="quarter" idx="13"/>
          </p:nvPr>
        </p:nvSpPr>
        <p:spPr>
          <a:xfrm>
            <a:off x="3252917" y="2603075"/>
            <a:ext cx="5590800" cy="1044000"/>
          </a:xfrm>
        </p:spPr>
        <p:txBody>
          <a:bodyPr>
            <a:noAutofit/>
          </a:bodyPr>
          <a:lstStyle>
            <a:lvl1pPr>
              <a:defRPr sz="2000" b="0">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16901168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ue 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239C01-80BF-4CF8-9B73-CE4C39578458}"/>
              </a:ext>
            </a:extLst>
          </p:cNvPr>
          <p:cNvSpPr/>
          <p:nvPr userDrawn="1"/>
        </p:nvSpPr>
        <p:spPr>
          <a:xfrm>
            <a:off x="0" y="0"/>
            <a:ext cx="3048000" cy="5143500"/>
          </a:xfrm>
          <a:prstGeom prst="rect">
            <a:avLst/>
          </a:prstGeom>
          <a:solidFill>
            <a:srgbClr val="006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9" name="Picture 19" descr="PNG logo for PPT_small size">
            <a:extLst>
              <a:ext uri="{FF2B5EF4-FFF2-40B4-BE49-F238E27FC236}">
                <a16:creationId xmlns:a16="http://schemas.microsoft.com/office/drawing/2014/main" id="{E91CE283-B62E-4122-A76A-963FA86651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6B2B0957-B4E4-4B3A-94E7-9CCAA3D4EC3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0951"/>
          <a:stretch>
            <a:fillRect/>
          </a:stretch>
        </p:blipFill>
        <p:spPr bwMode="auto">
          <a:xfrm>
            <a:off x="0" y="528638"/>
            <a:ext cx="275907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Text Placeholder 2">
            <a:extLst>
              <a:ext uri="{FF2B5EF4-FFF2-40B4-BE49-F238E27FC236}">
                <a16:creationId xmlns:a16="http://schemas.microsoft.com/office/drawing/2014/main" id="{D267EDAA-19C5-4231-8F28-2D2E7B089454}"/>
              </a:ext>
            </a:extLst>
          </p:cNvPr>
          <p:cNvSpPr>
            <a:spLocks noGrp="1"/>
          </p:cNvSpPr>
          <p:nvPr>
            <p:ph type="body" sz="quarter" idx="12"/>
          </p:nvPr>
        </p:nvSpPr>
        <p:spPr>
          <a:xfrm>
            <a:off x="3253741" y="2357270"/>
            <a:ext cx="5591709" cy="293458"/>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chemeClr val="tx1"/>
                </a:solidFill>
                <a:latin typeface="Calibri Light" panose="020F0302020204030204" pitchFamily="34" charset="0"/>
                <a:ea typeface="ＭＳ Ｐゴシック" pitchFamily="34" charset="-128"/>
                <a:cs typeface="Arial" pitchFamily="34" charset="0"/>
              </a:defRPr>
            </a:lvl1pPr>
          </a:lstStyle>
          <a:p>
            <a:pPr lvl="0"/>
            <a:r>
              <a:rPr lang="en-US"/>
              <a:t>Edit Master text styles</a:t>
            </a:r>
          </a:p>
        </p:txBody>
      </p:sp>
      <p:sp>
        <p:nvSpPr>
          <p:cNvPr id="171" name="Text Placeholder 2">
            <a:extLst>
              <a:ext uri="{FF2B5EF4-FFF2-40B4-BE49-F238E27FC236}">
                <a16:creationId xmlns:a16="http://schemas.microsoft.com/office/drawing/2014/main" id="{1A97CFE0-4127-4170-BA31-5B3D271E891C}"/>
              </a:ext>
            </a:extLst>
          </p:cNvPr>
          <p:cNvSpPr>
            <a:spLocks noGrp="1"/>
          </p:cNvSpPr>
          <p:nvPr>
            <p:ph type="body" sz="quarter" idx="13"/>
          </p:nvPr>
        </p:nvSpPr>
        <p:spPr>
          <a:xfrm>
            <a:off x="3253741" y="2060370"/>
            <a:ext cx="5591709" cy="289963"/>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dirty="0" smtClean="0">
                <a:solidFill>
                  <a:schemeClr val="tx1"/>
                </a:solidFill>
                <a:latin typeface="Calibri Light" panose="020F0302020204030204" pitchFamily="34" charset="0"/>
                <a:ea typeface="ＭＳ Ｐゴシック" pitchFamily="34" charset="-128"/>
                <a:cs typeface="Arial" pitchFamily="34" charset="0"/>
              </a:defRPr>
            </a:lvl1pPr>
          </a:lstStyle>
          <a:p>
            <a:pPr lvl="0"/>
            <a:r>
              <a:rPr lang="en-US"/>
              <a:t>Edit Master text styles</a:t>
            </a:r>
          </a:p>
        </p:txBody>
      </p:sp>
      <p:sp>
        <p:nvSpPr>
          <p:cNvPr id="174" name="Text Placeholder 2">
            <a:extLst>
              <a:ext uri="{FF2B5EF4-FFF2-40B4-BE49-F238E27FC236}">
                <a16:creationId xmlns:a16="http://schemas.microsoft.com/office/drawing/2014/main" id="{82ABA8EB-2D33-40EE-BC8D-C45390C6DD44}"/>
              </a:ext>
            </a:extLst>
          </p:cNvPr>
          <p:cNvSpPr>
            <a:spLocks noGrp="1"/>
          </p:cNvSpPr>
          <p:nvPr>
            <p:ph type="body" sz="quarter" idx="17"/>
          </p:nvPr>
        </p:nvSpPr>
        <p:spPr>
          <a:xfrm>
            <a:off x="3253741" y="2657665"/>
            <a:ext cx="5591709" cy="260319"/>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chemeClr val="tx1"/>
                </a:solidFill>
                <a:latin typeface="Calibri Light" panose="020F0302020204030204" pitchFamily="34" charset="0"/>
                <a:ea typeface="ＭＳ Ｐゴシック" pitchFamily="34" charset="-128"/>
                <a:cs typeface="Arial" pitchFamily="34" charset="0"/>
              </a:defRPr>
            </a:lvl1pPr>
          </a:lstStyle>
          <a:p>
            <a:pPr lvl="0"/>
            <a:r>
              <a:rPr lang="en-US"/>
              <a:t>Edit Master text styles</a:t>
            </a:r>
          </a:p>
        </p:txBody>
      </p:sp>
      <p:sp>
        <p:nvSpPr>
          <p:cNvPr id="7" name="Text Placeholder 6">
            <a:extLst>
              <a:ext uri="{FF2B5EF4-FFF2-40B4-BE49-F238E27FC236}">
                <a16:creationId xmlns:a16="http://schemas.microsoft.com/office/drawing/2014/main" id="{925E74D1-2B3E-406E-BBA8-5BB10102C896}"/>
              </a:ext>
            </a:extLst>
          </p:cNvPr>
          <p:cNvSpPr>
            <a:spLocks noGrp="1"/>
          </p:cNvSpPr>
          <p:nvPr>
            <p:ph type="body" sz="quarter" idx="18"/>
          </p:nvPr>
        </p:nvSpPr>
        <p:spPr>
          <a:xfrm>
            <a:off x="3253781" y="2924920"/>
            <a:ext cx="5592394" cy="838800"/>
          </a:xfrm>
        </p:spPr>
        <p:txBody>
          <a:bodyPr>
            <a:noAutofit/>
          </a:bodyPr>
          <a:lstStyle>
            <a:lvl1pPr>
              <a:lnSpc>
                <a:spcPct val="100000"/>
              </a:lnSpc>
              <a:spcBef>
                <a:spcPts val="0"/>
              </a:spcBef>
              <a:defRPr sz="1600">
                <a:solidFill>
                  <a:schemeClr val="tx1"/>
                </a:solidFill>
                <a:latin typeface="Calibri Light" panose="020F0302020204030204" pitchFamily="34" charset="0"/>
              </a:defRPr>
            </a:lvl1pPr>
          </a:lstStyle>
          <a:p>
            <a:pPr lvl="0"/>
            <a:r>
              <a:rPr lang="en-US"/>
              <a:t>Edit Master text styles</a:t>
            </a:r>
          </a:p>
        </p:txBody>
      </p:sp>
      <p:sp>
        <p:nvSpPr>
          <p:cNvPr id="180" name="Text Placeholder 6">
            <a:extLst>
              <a:ext uri="{FF2B5EF4-FFF2-40B4-BE49-F238E27FC236}">
                <a16:creationId xmlns:a16="http://schemas.microsoft.com/office/drawing/2014/main" id="{88EEC69C-45CE-4BBB-BE73-8DE72D392AB6}"/>
              </a:ext>
            </a:extLst>
          </p:cNvPr>
          <p:cNvSpPr>
            <a:spLocks noGrp="1"/>
          </p:cNvSpPr>
          <p:nvPr>
            <p:ph type="body" sz="quarter" idx="19"/>
          </p:nvPr>
        </p:nvSpPr>
        <p:spPr>
          <a:xfrm>
            <a:off x="3253781" y="1614233"/>
            <a:ext cx="5592394" cy="439200"/>
          </a:xfrm>
        </p:spPr>
        <p:txBody>
          <a:bodyPr>
            <a:noAutofit/>
          </a:bodyPr>
          <a:lstStyle>
            <a:lvl1pPr>
              <a:defRPr sz="3200" b="1">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42274285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Orange 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31E54F-8DC7-4BC4-9A33-8A5B4F75BB4F}"/>
              </a:ext>
            </a:extLst>
          </p:cNvPr>
          <p:cNvSpPr/>
          <p:nvPr userDrawn="1"/>
        </p:nvSpPr>
        <p:spPr>
          <a:xfrm>
            <a:off x="0" y="0"/>
            <a:ext cx="3048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9" name="Picture 19" descr="PNG logo for PPT_small size">
            <a:extLst>
              <a:ext uri="{FF2B5EF4-FFF2-40B4-BE49-F238E27FC236}">
                <a16:creationId xmlns:a16="http://schemas.microsoft.com/office/drawing/2014/main" id="{FEC9D9DA-E63B-46A4-A6C9-2F3159B835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D8A86348-6DA1-4046-887B-20A6D874E1B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0951"/>
          <a:stretch>
            <a:fillRect/>
          </a:stretch>
        </p:blipFill>
        <p:spPr bwMode="auto">
          <a:xfrm>
            <a:off x="0" y="528638"/>
            <a:ext cx="275907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Text Placeholder 2">
            <a:extLst>
              <a:ext uri="{FF2B5EF4-FFF2-40B4-BE49-F238E27FC236}">
                <a16:creationId xmlns:a16="http://schemas.microsoft.com/office/drawing/2014/main" id="{D267EDAA-19C5-4231-8F28-2D2E7B089454}"/>
              </a:ext>
            </a:extLst>
          </p:cNvPr>
          <p:cNvSpPr>
            <a:spLocks noGrp="1"/>
          </p:cNvSpPr>
          <p:nvPr>
            <p:ph type="body" sz="quarter" idx="12"/>
          </p:nvPr>
        </p:nvSpPr>
        <p:spPr>
          <a:xfrm>
            <a:off x="3253741" y="2357270"/>
            <a:ext cx="5591709" cy="293458"/>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chemeClr val="tx1"/>
                </a:solidFill>
                <a:latin typeface="Calibri Light" panose="020F0302020204030204" pitchFamily="34" charset="0"/>
                <a:ea typeface="ＭＳ Ｐゴシック" pitchFamily="34" charset="-128"/>
                <a:cs typeface="Arial" pitchFamily="34" charset="0"/>
              </a:defRPr>
            </a:lvl1pPr>
          </a:lstStyle>
          <a:p>
            <a:pPr lvl="0"/>
            <a:r>
              <a:rPr lang="en-US"/>
              <a:t>Edit Master text styles</a:t>
            </a:r>
          </a:p>
        </p:txBody>
      </p:sp>
      <p:sp>
        <p:nvSpPr>
          <p:cNvPr id="171" name="Text Placeholder 2">
            <a:extLst>
              <a:ext uri="{FF2B5EF4-FFF2-40B4-BE49-F238E27FC236}">
                <a16:creationId xmlns:a16="http://schemas.microsoft.com/office/drawing/2014/main" id="{1A97CFE0-4127-4170-BA31-5B3D271E891C}"/>
              </a:ext>
            </a:extLst>
          </p:cNvPr>
          <p:cNvSpPr>
            <a:spLocks noGrp="1"/>
          </p:cNvSpPr>
          <p:nvPr>
            <p:ph type="body" sz="quarter" idx="13"/>
          </p:nvPr>
        </p:nvSpPr>
        <p:spPr>
          <a:xfrm>
            <a:off x="3253741" y="2060370"/>
            <a:ext cx="5591709" cy="289963"/>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dirty="0" smtClean="0">
                <a:solidFill>
                  <a:schemeClr val="tx1"/>
                </a:solidFill>
                <a:latin typeface="Calibri Light" panose="020F0302020204030204" pitchFamily="34" charset="0"/>
                <a:ea typeface="ＭＳ Ｐゴシック" pitchFamily="34" charset="-128"/>
                <a:cs typeface="Arial" pitchFamily="34" charset="0"/>
              </a:defRPr>
            </a:lvl1pPr>
          </a:lstStyle>
          <a:p>
            <a:pPr lvl="0"/>
            <a:r>
              <a:rPr lang="en-US"/>
              <a:t>Edit Master text styles</a:t>
            </a:r>
          </a:p>
        </p:txBody>
      </p:sp>
      <p:sp>
        <p:nvSpPr>
          <p:cNvPr id="174" name="Text Placeholder 2">
            <a:extLst>
              <a:ext uri="{FF2B5EF4-FFF2-40B4-BE49-F238E27FC236}">
                <a16:creationId xmlns:a16="http://schemas.microsoft.com/office/drawing/2014/main" id="{82ABA8EB-2D33-40EE-BC8D-C45390C6DD44}"/>
              </a:ext>
            </a:extLst>
          </p:cNvPr>
          <p:cNvSpPr>
            <a:spLocks noGrp="1"/>
          </p:cNvSpPr>
          <p:nvPr>
            <p:ph type="body" sz="quarter" idx="17"/>
          </p:nvPr>
        </p:nvSpPr>
        <p:spPr>
          <a:xfrm>
            <a:off x="3253741" y="2657665"/>
            <a:ext cx="5591709" cy="260319"/>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chemeClr val="tx1"/>
                </a:solidFill>
                <a:latin typeface="Calibri Light" panose="020F0302020204030204" pitchFamily="34" charset="0"/>
                <a:ea typeface="ＭＳ Ｐゴシック" pitchFamily="34" charset="-128"/>
                <a:cs typeface="Arial" pitchFamily="34" charset="0"/>
              </a:defRPr>
            </a:lvl1pPr>
          </a:lstStyle>
          <a:p>
            <a:pPr lvl="0"/>
            <a:r>
              <a:rPr lang="en-US"/>
              <a:t>Edit Master text styles</a:t>
            </a:r>
          </a:p>
        </p:txBody>
      </p:sp>
      <p:sp>
        <p:nvSpPr>
          <p:cNvPr id="7" name="Text Placeholder 6">
            <a:extLst>
              <a:ext uri="{FF2B5EF4-FFF2-40B4-BE49-F238E27FC236}">
                <a16:creationId xmlns:a16="http://schemas.microsoft.com/office/drawing/2014/main" id="{925E74D1-2B3E-406E-BBA8-5BB10102C896}"/>
              </a:ext>
            </a:extLst>
          </p:cNvPr>
          <p:cNvSpPr>
            <a:spLocks noGrp="1"/>
          </p:cNvSpPr>
          <p:nvPr>
            <p:ph type="body" sz="quarter" idx="18"/>
          </p:nvPr>
        </p:nvSpPr>
        <p:spPr>
          <a:xfrm>
            <a:off x="3253781" y="2924920"/>
            <a:ext cx="5592394" cy="838800"/>
          </a:xfrm>
        </p:spPr>
        <p:txBody>
          <a:bodyPr>
            <a:noAutofit/>
          </a:bodyPr>
          <a:lstStyle>
            <a:lvl1pPr>
              <a:lnSpc>
                <a:spcPct val="100000"/>
              </a:lnSpc>
              <a:spcBef>
                <a:spcPts val="0"/>
              </a:spcBef>
              <a:defRPr sz="1600">
                <a:solidFill>
                  <a:schemeClr val="tx1"/>
                </a:solidFill>
                <a:latin typeface="Calibri Light" panose="020F0302020204030204" pitchFamily="34" charset="0"/>
              </a:defRPr>
            </a:lvl1pPr>
          </a:lstStyle>
          <a:p>
            <a:pPr lvl="0"/>
            <a:r>
              <a:rPr lang="en-US"/>
              <a:t>Edit Master text styles</a:t>
            </a:r>
          </a:p>
        </p:txBody>
      </p:sp>
      <p:sp>
        <p:nvSpPr>
          <p:cNvPr id="180" name="Text Placeholder 6">
            <a:extLst>
              <a:ext uri="{FF2B5EF4-FFF2-40B4-BE49-F238E27FC236}">
                <a16:creationId xmlns:a16="http://schemas.microsoft.com/office/drawing/2014/main" id="{88EEC69C-45CE-4BBB-BE73-8DE72D392AB6}"/>
              </a:ext>
            </a:extLst>
          </p:cNvPr>
          <p:cNvSpPr>
            <a:spLocks noGrp="1"/>
          </p:cNvSpPr>
          <p:nvPr>
            <p:ph type="body" sz="quarter" idx="19"/>
          </p:nvPr>
        </p:nvSpPr>
        <p:spPr>
          <a:xfrm>
            <a:off x="3253781" y="1614233"/>
            <a:ext cx="5592394" cy="439200"/>
          </a:xfrm>
        </p:spPr>
        <p:txBody>
          <a:bodyPr>
            <a:noAutofit/>
          </a:bodyPr>
          <a:lstStyle>
            <a:lvl1pPr>
              <a:defRPr sz="3200" b="1">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28953073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Gray 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A6BD-EDDB-46F0-84B8-9A80745731F1}"/>
              </a:ext>
            </a:extLst>
          </p:cNvPr>
          <p:cNvSpPr/>
          <p:nvPr userDrawn="1"/>
        </p:nvSpPr>
        <p:spPr>
          <a:xfrm>
            <a:off x="0" y="0"/>
            <a:ext cx="3048000" cy="51435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9" name="Picture 19" descr="PNG logo for PPT_small size">
            <a:extLst>
              <a:ext uri="{FF2B5EF4-FFF2-40B4-BE49-F238E27FC236}">
                <a16:creationId xmlns:a16="http://schemas.microsoft.com/office/drawing/2014/main" id="{D6CF6FE5-BFF3-4053-89EF-4F63CD9E11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0F008299-0F58-4B4A-840D-3E1713CD696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0951"/>
          <a:stretch>
            <a:fillRect/>
          </a:stretch>
        </p:blipFill>
        <p:spPr bwMode="auto">
          <a:xfrm>
            <a:off x="0" y="528638"/>
            <a:ext cx="275907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Text Placeholder 2">
            <a:extLst>
              <a:ext uri="{FF2B5EF4-FFF2-40B4-BE49-F238E27FC236}">
                <a16:creationId xmlns:a16="http://schemas.microsoft.com/office/drawing/2014/main" id="{D267EDAA-19C5-4231-8F28-2D2E7B089454}"/>
              </a:ext>
            </a:extLst>
          </p:cNvPr>
          <p:cNvSpPr>
            <a:spLocks noGrp="1"/>
          </p:cNvSpPr>
          <p:nvPr>
            <p:ph type="body" sz="quarter" idx="12"/>
          </p:nvPr>
        </p:nvSpPr>
        <p:spPr>
          <a:xfrm>
            <a:off x="3253741" y="2357270"/>
            <a:ext cx="5591709" cy="293458"/>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chemeClr val="tx1"/>
                </a:solidFill>
                <a:latin typeface="Calibri Light" panose="020F0302020204030204" pitchFamily="34" charset="0"/>
                <a:ea typeface="ＭＳ Ｐゴシック" pitchFamily="34" charset="-128"/>
                <a:cs typeface="Arial" pitchFamily="34" charset="0"/>
              </a:defRPr>
            </a:lvl1pPr>
          </a:lstStyle>
          <a:p>
            <a:pPr lvl="0"/>
            <a:r>
              <a:rPr lang="en-US"/>
              <a:t>Edit Master text styles</a:t>
            </a:r>
          </a:p>
        </p:txBody>
      </p:sp>
      <p:sp>
        <p:nvSpPr>
          <p:cNvPr id="171" name="Text Placeholder 2">
            <a:extLst>
              <a:ext uri="{FF2B5EF4-FFF2-40B4-BE49-F238E27FC236}">
                <a16:creationId xmlns:a16="http://schemas.microsoft.com/office/drawing/2014/main" id="{1A97CFE0-4127-4170-BA31-5B3D271E891C}"/>
              </a:ext>
            </a:extLst>
          </p:cNvPr>
          <p:cNvSpPr>
            <a:spLocks noGrp="1"/>
          </p:cNvSpPr>
          <p:nvPr>
            <p:ph type="body" sz="quarter" idx="13"/>
          </p:nvPr>
        </p:nvSpPr>
        <p:spPr>
          <a:xfrm>
            <a:off x="3253741" y="2060370"/>
            <a:ext cx="5591709" cy="289963"/>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dirty="0" smtClean="0">
                <a:solidFill>
                  <a:schemeClr val="tx1"/>
                </a:solidFill>
                <a:latin typeface="Calibri Light" panose="020F0302020204030204" pitchFamily="34" charset="0"/>
                <a:ea typeface="ＭＳ Ｐゴシック" pitchFamily="34" charset="-128"/>
                <a:cs typeface="Arial" pitchFamily="34" charset="0"/>
              </a:defRPr>
            </a:lvl1pPr>
          </a:lstStyle>
          <a:p>
            <a:pPr lvl="0"/>
            <a:r>
              <a:rPr lang="en-US"/>
              <a:t>Edit Master text styles</a:t>
            </a:r>
          </a:p>
        </p:txBody>
      </p:sp>
      <p:sp>
        <p:nvSpPr>
          <p:cNvPr id="174" name="Text Placeholder 2">
            <a:extLst>
              <a:ext uri="{FF2B5EF4-FFF2-40B4-BE49-F238E27FC236}">
                <a16:creationId xmlns:a16="http://schemas.microsoft.com/office/drawing/2014/main" id="{82ABA8EB-2D33-40EE-BC8D-C45390C6DD44}"/>
              </a:ext>
            </a:extLst>
          </p:cNvPr>
          <p:cNvSpPr>
            <a:spLocks noGrp="1"/>
          </p:cNvSpPr>
          <p:nvPr>
            <p:ph type="body" sz="quarter" idx="17"/>
          </p:nvPr>
        </p:nvSpPr>
        <p:spPr>
          <a:xfrm>
            <a:off x="3253741" y="2657665"/>
            <a:ext cx="5591709" cy="260319"/>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chemeClr val="tx1"/>
                </a:solidFill>
                <a:latin typeface="Calibri Light" panose="020F0302020204030204" pitchFamily="34" charset="0"/>
                <a:ea typeface="ＭＳ Ｐゴシック" pitchFamily="34" charset="-128"/>
                <a:cs typeface="Arial" pitchFamily="34" charset="0"/>
              </a:defRPr>
            </a:lvl1pPr>
          </a:lstStyle>
          <a:p>
            <a:pPr lvl="0"/>
            <a:r>
              <a:rPr lang="en-US"/>
              <a:t>Edit Master text styles</a:t>
            </a:r>
          </a:p>
        </p:txBody>
      </p:sp>
      <p:sp>
        <p:nvSpPr>
          <p:cNvPr id="7" name="Text Placeholder 6">
            <a:extLst>
              <a:ext uri="{FF2B5EF4-FFF2-40B4-BE49-F238E27FC236}">
                <a16:creationId xmlns:a16="http://schemas.microsoft.com/office/drawing/2014/main" id="{925E74D1-2B3E-406E-BBA8-5BB10102C896}"/>
              </a:ext>
            </a:extLst>
          </p:cNvPr>
          <p:cNvSpPr>
            <a:spLocks noGrp="1"/>
          </p:cNvSpPr>
          <p:nvPr>
            <p:ph type="body" sz="quarter" idx="18"/>
          </p:nvPr>
        </p:nvSpPr>
        <p:spPr>
          <a:xfrm>
            <a:off x="3253781" y="2924920"/>
            <a:ext cx="5592394" cy="838800"/>
          </a:xfrm>
        </p:spPr>
        <p:txBody>
          <a:bodyPr>
            <a:noAutofit/>
          </a:bodyPr>
          <a:lstStyle>
            <a:lvl1pPr>
              <a:lnSpc>
                <a:spcPct val="100000"/>
              </a:lnSpc>
              <a:spcBef>
                <a:spcPts val="0"/>
              </a:spcBef>
              <a:defRPr sz="1600">
                <a:solidFill>
                  <a:schemeClr val="tx1"/>
                </a:solidFill>
                <a:latin typeface="Calibri Light" panose="020F0302020204030204" pitchFamily="34" charset="0"/>
              </a:defRPr>
            </a:lvl1pPr>
          </a:lstStyle>
          <a:p>
            <a:pPr lvl="0"/>
            <a:r>
              <a:rPr lang="en-US"/>
              <a:t>Edit Master text styles</a:t>
            </a:r>
          </a:p>
        </p:txBody>
      </p:sp>
      <p:sp>
        <p:nvSpPr>
          <p:cNvPr id="180" name="Text Placeholder 6">
            <a:extLst>
              <a:ext uri="{FF2B5EF4-FFF2-40B4-BE49-F238E27FC236}">
                <a16:creationId xmlns:a16="http://schemas.microsoft.com/office/drawing/2014/main" id="{88EEC69C-45CE-4BBB-BE73-8DE72D392AB6}"/>
              </a:ext>
            </a:extLst>
          </p:cNvPr>
          <p:cNvSpPr>
            <a:spLocks noGrp="1"/>
          </p:cNvSpPr>
          <p:nvPr>
            <p:ph type="body" sz="quarter" idx="19"/>
          </p:nvPr>
        </p:nvSpPr>
        <p:spPr>
          <a:xfrm>
            <a:off x="3253781" y="1614233"/>
            <a:ext cx="5592394" cy="439200"/>
          </a:xfrm>
        </p:spPr>
        <p:txBody>
          <a:bodyPr>
            <a:noAutofit/>
          </a:bodyPr>
          <a:lstStyle>
            <a:lvl1pPr>
              <a:defRPr sz="3200" b="1">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2755828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Section Slide">
    <p:spTree>
      <p:nvGrpSpPr>
        <p:cNvPr id="1" name=""/>
        <p:cNvGrpSpPr/>
        <p:nvPr/>
      </p:nvGrpSpPr>
      <p:grpSpPr>
        <a:xfrm>
          <a:off x="0" y="0"/>
          <a:ext cx="0" cy="0"/>
          <a:chOff x="0" y="0"/>
          <a:chExt cx="0" cy="0"/>
        </a:xfrm>
      </p:grpSpPr>
      <p:pic>
        <p:nvPicPr>
          <p:cNvPr id="4" name="Picture 19" descr="PNG logo for PPT_small size">
            <a:extLst>
              <a:ext uri="{FF2B5EF4-FFF2-40B4-BE49-F238E27FC236}">
                <a16:creationId xmlns:a16="http://schemas.microsoft.com/office/drawing/2014/main" id="{439B6335-DACE-4712-B720-E186F76000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968"/>
          <a:stretch>
            <a:fillRect/>
          </a:stretch>
        </p:blipFill>
        <p:spPr bwMode="auto">
          <a:xfrm>
            <a:off x="25400" y="4772025"/>
            <a:ext cx="4000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8B3A4E4-8F97-4929-9BE0-89BC71AF4CE9}"/>
              </a:ext>
            </a:extLst>
          </p:cNvPr>
          <p:cNvSpPr/>
          <p:nvPr userDrawn="1"/>
        </p:nvSpPr>
        <p:spPr>
          <a:xfrm>
            <a:off x="0" y="0"/>
            <a:ext cx="9144000" cy="51435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6" name="AutoShape 8">
            <a:extLst>
              <a:ext uri="{FF2B5EF4-FFF2-40B4-BE49-F238E27FC236}">
                <a16:creationId xmlns:a16="http://schemas.microsoft.com/office/drawing/2014/main" id="{89C9574B-0915-462A-8679-046002CDEDDB}"/>
              </a:ext>
            </a:extLst>
          </p:cNvPr>
          <p:cNvSpPr>
            <a:spLocks noChangeAspect="1" noChangeArrowheads="1" noTextEdit="1"/>
          </p:cNvSpPr>
          <p:nvPr userDrawn="1"/>
        </p:nvSpPr>
        <p:spPr bwMode="auto">
          <a:xfrm>
            <a:off x="0" y="0"/>
            <a:ext cx="26590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sz="1350" dirty="0">
              <a:latin typeface="+mn-lt"/>
            </a:endParaRPr>
          </a:p>
        </p:txBody>
      </p:sp>
      <p:pic>
        <p:nvPicPr>
          <p:cNvPr id="7" name="Picture 9">
            <a:extLst>
              <a:ext uri="{FF2B5EF4-FFF2-40B4-BE49-F238E27FC236}">
                <a16:creationId xmlns:a16="http://schemas.microsoft.com/office/drawing/2014/main" id="{E4ECFE29-3B90-4F05-93DB-114F667001A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48869" b="17017"/>
          <a:stretch>
            <a:fillRect/>
          </a:stretch>
        </p:blipFill>
        <p:spPr bwMode="auto">
          <a:xfrm>
            <a:off x="-9525" y="-3175"/>
            <a:ext cx="26670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2"/>
          <p:cNvSpPr>
            <a:spLocks noGrp="1"/>
          </p:cNvSpPr>
          <p:nvPr>
            <p:ph type="body" sz="quarter" idx="10"/>
          </p:nvPr>
        </p:nvSpPr>
        <p:spPr>
          <a:xfrm>
            <a:off x="3743324" y="237237"/>
            <a:ext cx="5089741" cy="2338957"/>
          </a:xfrm>
          <a:prstGeom prst="rect">
            <a:avLst/>
          </a:prstGeom>
        </p:spPr>
        <p:txBody>
          <a:bodyPr anchor="b"/>
          <a:lstStyle>
            <a:lvl1pPr marL="0" indent="0">
              <a:buNone/>
              <a:defRPr sz="3200" b="1">
                <a:solidFill>
                  <a:schemeClr val="bg1"/>
                </a:solidFill>
                <a:latin typeface="+mn-lt"/>
              </a:defRPr>
            </a:lvl1pPr>
          </a:lstStyle>
          <a:p>
            <a:pPr lvl="0"/>
            <a:r>
              <a:rPr lang="en-US"/>
              <a:t>Edit Master text styles</a:t>
            </a:r>
          </a:p>
        </p:txBody>
      </p:sp>
      <p:sp>
        <p:nvSpPr>
          <p:cNvPr id="14" name="Text Placeholder 6"/>
          <p:cNvSpPr>
            <a:spLocks noGrp="1"/>
          </p:cNvSpPr>
          <p:nvPr>
            <p:ph type="body" sz="quarter" idx="11"/>
          </p:nvPr>
        </p:nvSpPr>
        <p:spPr>
          <a:xfrm>
            <a:off x="3743324" y="2656683"/>
            <a:ext cx="5089741" cy="2249580"/>
          </a:xfrm>
          <a:prstGeom prst="rect">
            <a:avLst/>
          </a:prstGeom>
        </p:spPr>
        <p:txBody>
          <a:bodyPr/>
          <a:lstStyle>
            <a:lvl1pPr marL="0" indent="0">
              <a:buNone/>
              <a:defRPr sz="2000">
                <a:solidFill>
                  <a:schemeClr val="bg1"/>
                </a:solidFill>
              </a:defRPr>
            </a:lvl1pPr>
          </a:lstStyle>
          <a:p>
            <a:pPr lvl="0"/>
            <a:r>
              <a:rPr lang="en-US"/>
              <a:t>Edit Master text styles</a:t>
            </a:r>
          </a:p>
        </p:txBody>
      </p:sp>
    </p:spTree>
    <p:extLst>
      <p:ext uri="{BB962C8B-B14F-4D97-AF65-F5344CB8AC3E}">
        <p14:creationId xmlns:p14="http://schemas.microsoft.com/office/powerpoint/2010/main" val="177399726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White Thank You Slide">
    <p:spTree>
      <p:nvGrpSpPr>
        <p:cNvPr id="1" name=""/>
        <p:cNvGrpSpPr/>
        <p:nvPr/>
      </p:nvGrpSpPr>
      <p:grpSpPr>
        <a:xfrm>
          <a:off x="0" y="0"/>
          <a:ext cx="0" cy="0"/>
          <a:chOff x="0" y="0"/>
          <a:chExt cx="0" cy="0"/>
        </a:xfrm>
      </p:grpSpPr>
      <p:pic>
        <p:nvPicPr>
          <p:cNvPr id="8" name="Picture 19" descr="PNG logo for PPT_small size">
            <a:extLst>
              <a:ext uri="{FF2B5EF4-FFF2-40B4-BE49-F238E27FC236}">
                <a16:creationId xmlns:a16="http://schemas.microsoft.com/office/drawing/2014/main" id="{812E060B-8736-4CB8-80A6-0D63289A5E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788824C1-5F89-4AF6-9F8F-985FAFCB807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0951"/>
          <a:stretch>
            <a:fillRect/>
          </a:stretch>
        </p:blipFill>
        <p:spPr bwMode="auto">
          <a:xfrm>
            <a:off x="0" y="528638"/>
            <a:ext cx="275907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Text Placeholder 2">
            <a:extLst>
              <a:ext uri="{FF2B5EF4-FFF2-40B4-BE49-F238E27FC236}">
                <a16:creationId xmlns:a16="http://schemas.microsoft.com/office/drawing/2014/main" id="{D267EDAA-19C5-4231-8F28-2D2E7B089454}"/>
              </a:ext>
            </a:extLst>
          </p:cNvPr>
          <p:cNvSpPr>
            <a:spLocks noGrp="1"/>
          </p:cNvSpPr>
          <p:nvPr>
            <p:ph type="body" sz="quarter" idx="12"/>
          </p:nvPr>
        </p:nvSpPr>
        <p:spPr>
          <a:xfrm>
            <a:off x="3253741" y="2357270"/>
            <a:ext cx="5591709" cy="293458"/>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chemeClr val="tx1"/>
                </a:solidFill>
                <a:latin typeface="Calibri Light" panose="020F0302020204030204" pitchFamily="34" charset="0"/>
                <a:ea typeface="ＭＳ Ｐゴシック" pitchFamily="34" charset="-128"/>
                <a:cs typeface="Arial" pitchFamily="34" charset="0"/>
              </a:defRPr>
            </a:lvl1pPr>
          </a:lstStyle>
          <a:p>
            <a:pPr lvl="0"/>
            <a:r>
              <a:rPr lang="en-US"/>
              <a:t>Edit Master text styles</a:t>
            </a:r>
          </a:p>
        </p:txBody>
      </p:sp>
      <p:sp>
        <p:nvSpPr>
          <p:cNvPr id="171" name="Text Placeholder 2">
            <a:extLst>
              <a:ext uri="{FF2B5EF4-FFF2-40B4-BE49-F238E27FC236}">
                <a16:creationId xmlns:a16="http://schemas.microsoft.com/office/drawing/2014/main" id="{1A97CFE0-4127-4170-BA31-5B3D271E891C}"/>
              </a:ext>
            </a:extLst>
          </p:cNvPr>
          <p:cNvSpPr>
            <a:spLocks noGrp="1"/>
          </p:cNvSpPr>
          <p:nvPr>
            <p:ph type="body" sz="quarter" idx="13"/>
          </p:nvPr>
        </p:nvSpPr>
        <p:spPr>
          <a:xfrm>
            <a:off x="3253741" y="2060370"/>
            <a:ext cx="5591709" cy="289963"/>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dirty="0" smtClean="0">
                <a:solidFill>
                  <a:schemeClr val="tx1"/>
                </a:solidFill>
                <a:latin typeface="Calibri Light" panose="020F0302020204030204" pitchFamily="34" charset="0"/>
                <a:ea typeface="ＭＳ Ｐゴシック" pitchFamily="34" charset="-128"/>
                <a:cs typeface="Arial" pitchFamily="34" charset="0"/>
              </a:defRPr>
            </a:lvl1pPr>
          </a:lstStyle>
          <a:p>
            <a:pPr lvl="0"/>
            <a:r>
              <a:rPr lang="en-US"/>
              <a:t>Edit Master text styles</a:t>
            </a:r>
          </a:p>
        </p:txBody>
      </p:sp>
      <p:sp>
        <p:nvSpPr>
          <p:cNvPr id="174" name="Text Placeholder 2">
            <a:extLst>
              <a:ext uri="{FF2B5EF4-FFF2-40B4-BE49-F238E27FC236}">
                <a16:creationId xmlns:a16="http://schemas.microsoft.com/office/drawing/2014/main" id="{82ABA8EB-2D33-40EE-BC8D-C45390C6DD44}"/>
              </a:ext>
            </a:extLst>
          </p:cNvPr>
          <p:cNvSpPr>
            <a:spLocks noGrp="1"/>
          </p:cNvSpPr>
          <p:nvPr>
            <p:ph type="body" sz="quarter" idx="17"/>
          </p:nvPr>
        </p:nvSpPr>
        <p:spPr>
          <a:xfrm>
            <a:off x="3253741" y="2657665"/>
            <a:ext cx="5591709" cy="260319"/>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chemeClr val="tx1"/>
                </a:solidFill>
                <a:latin typeface="Calibri Light" panose="020F0302020204030204" pitchFamily="34" charset="0"/>
                <a:ea typeface="ＭＳ Ｐゴシック" pitchFamily="34" charset="-128"/>
                <a:cs typeface="Arial" pitchFamily="34" charset="0"/>
              </a:defRPr>
            </a:lvl1pPr>
          </a:lstStyle>
          <a:p>
            <a:pPr lvl="0"/>
            <a:r>
              <a:rPr lang="en-US"/>
              <a:t>Edit Master text styles</a:t>
            </a:r>
          </a:p>
        </p:txBody>
      </p:sp>
      <p:sp>
        <p:nvSpPr>
          <p:cNvPr id="7" name="Text Placeholder 6">
            <a:extLst>
              <a:ext uri="{FF2B5EF4-FFF2-40B4-BE49-F238E27FC236}">
                <a16:creationId xmlns:a16="http://schemas.microsoft.com/office/drawing/2014/main" id="{925E74D1-2B3E-406E-BBA8-5BB10102C896}"/>
              </a:ext>
            </a:extLst>
          </p:cNvPr>
          <p:cNvSpPr>
            <a:spLocks noGrp="1"/>
          </p:cNvSpPr>
          <p:nvPr>
            <p:ph type="body" sz="quarter" idx="18"/>
          </p:nvPr>
        </p:nvSpPr>
        <p:spPr>
          <a:xfrm>
            <a:off x="3253781" y="2924920"/>
            <a:ext cx="5592394" cy="838800"/>
          </a:xfrm>
        </p:spPr>
        <p:txBody>
          <a:bodyPr>
            <a:noAutofit/>
          </a:bodyPr>
          <a:lstStyle>
            <a:lvl1pPr>
              <a:lnSpc>
                <a:spcPct val="100000"/>
              </a:lnSpc>
              <a:spcBef>
                <a:spcPts val="0"/>
              </a:spcBef>
              <a:defRPr sz="1600">
                <a:solidFill>
                  <a:schemeClr val="tx1"/>
                </a:solidFill>
                <a:latin typeface="Calibri Light" panose="020F0302020204030204" pitchFamily="34" charset="0"/>
              </a:defRPr>
            </a:lvl1pPr>
          </a:lstStyle>
          <a:p>
            <a:pPr lvl="0"/>
            <a:r>
              <a:rPr lang="en-US"/>
              <a:t>Edit Master text styles</a:t>
            </a:r>
          </a:p>
        </p:txBody>
      </p:sp>
      <p:sp>
        <p:nvSpPr>
          <p:cNvPr id="180" name="Text Placeholder 6">
            <a:extLst>
              <a:ext uri="{FF2B5EF4-FFF2-40B4-BE49-F238E27FC236}">
                <a16:creationId xmlns:a16="http://schemas.microsoft.com/office/drawing/2014/main" id="{88EEC69C-45CE-4BBB-BE73-8DE72D392AB6}"/>
              </a:ext>
            </a:extLst>
          </p:cNvPr>
          <p:cNvSpPr>
            <a:spLocks noGrp="1"/>
          </p:cNvSpPr>
          <p:nvPr>
            <p:ph type="body" sz="quarter" idx="19"/>
          </p:nvPr>
        </p:nvSpPr>
        <p:spPr>
          <a:xfrm>
            <a:off x="3253781" y="1614233"/>
            <a:ext cx="5592394" cy="439200"/>
          </a:xfrm>
        </p:spPr>
        <p:txBody>
          <a:bodyPr>
            <a:noAutofit/>
          </a:bodyPr>
          <a:lstStyle>
            <a:lvl1pPr>
              <a:defRPr sz="3200" b="1">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21551978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8EB5B4-9EB2-41CE-BBAF-4B60F6A3C1BB}"/>
              </a:ext>
            </a:extLst>
          </p:cNvPr>
          <p:cNvSpPr txBox="1">
            <a:spLocks noChangeArrowheads="1"/>
          </p:cNvSpPr>
          <p:nvPr userDrawn="1"/>
        </p:nvSpPr>
        <p:spPr bwMode="auto">
          <a:xfrm>
            <a:off x="8158163" y="4868863"/>
            <a:ext cx="714375" cy="230187"/>
          </a:xfrm>
          <a:prstGeom prst="rect">
            <a:avLst/>
          </a:prstGeom>
          <a:noFill/>
          <a:ln>
            <a:noFill/>
          </a:ln>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fontAlgn="auto" hangingPunct="1">
              <a:spcBef>
                <a:spcPts val="0"/>
              </a:spcBef>
              <a:spcAft>
                <a:spcPts val="0"/>
              </a:spcAft>
              <a:defRPr/>
            </a:pPr>
            <a:fld id="{C5BA177A-8DD9-4103-B64F-913187F58294}" type="slidenum">
              <a:rPr lang="en-US" sz="900" smtClean="0">
                <a:solidFill>
                  <a:srgbClr val="FFFFFF">
                    <a:lumMod val="50000"/>
                    <a:lumOff val="50000"/>
                  </a:srgbClr>
                </a:solidFill>
                <a:latin typeface="Calibri" panose="020F0502020204030204"/>
              </a:rPr>
              <a:pPr algn="r" eaLnBrk="1" fontAlgn="auto" hangingPunct="1">
                <a:spcBef>
                  <a:spcPts val="0"/>
                </a:spcBef>
                <a:spcAft>
                  <a:spcPts val="0"/>
                </a:spcAft>
                <a:defRPr/>
              </a:pPr>
              <a:t>‹#›</a:t>
            </a:fld>
            <a:endParaRPr lang="en-US" sz="900" dirty="0">
              <a:solidFill>
                <a:srgbClr val="FFFFFF">
                  <a:lumMod val="50000"/>
                  <a:lumOff val="50000"/>
                </a:srgbClr>
              </a:solidFill>
              <a:latin typeface="Calibri" panose="020F0502020204030204"/>
            </a:endParaRPr>
          </a:p>
        </p:txBody>
      </p:sp>
      <p:sp>
        <p:nvSpPr>
          <p:cNvPr id="5" name="TextBox 4">
            <a:extLst>
              <a:ext uri="{FF2B5EF4-FFF2-40B4-BE49-F238E27FC236}">
                <a16:creationId xmlns:a16="http://schemas.microsoft.com/office/drawing/2014/main" id="{8EA51B9A-D2D7-411A-9871-EA85462421B4}"/>
              </a:ext>
            </a:extLst>
          </p:cNvPr>
          <p:cNvSpPr txBox="1">
            <a:spLocks noChangeArrowheads="1"/>
          </p:cNvSpPr>
          <p:nvPr userDrawn="1"/>
        </p:nvSpPr>
        <p:spPr bwMode="auto">
          <a:xfrm>
            <a:off x="257175" y="4875213"/>
            <a:ext cx="1897063" cy="231775"/>
          </a:xfrm>
          <a:prstGeom prst="rect">
            <a:avLst/>
          </a:prstGeom>
          <a:noFill/>
          <a:ln>
            <a:noFill/>
          </a:ln>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fontAlgn="auto" hangingPunct="1">
              <a:spcBef>
                <a:spcPts val="0"/>
              </a:spcBef>
              <a:spcAft>
                <a:spcPts val="0"/>
              </a:spcAft>
              <a:defRPr/>
            </a:pPr>
            <a:r>
              <a:rPr lang="en-US" sz="900" dirty="0">
                <a:solidFill>
                  <a:srgbClr val="FFFFFF">
                    <a:lumMod val="50000"/>
                    <a:lumOff val="50000"/>
                  </a:srgbClr>
                </a:solidFill>
                <a:latin typeface="Calibri" panose="020F0502020204030204"/>
              </a:rPr>
              <a:t>© 2016 Persistent Systems </a:t>
            </a:r>
          </a:p>
        </p:txBody>
      </p:sp>
      <p:sp>
        <p:nvSpPr>
          <p:cNvPr id="6" name="Rectangle 5">
            <a:extLst>
              <a:ext uri="{FF2B5EF4-FFF2-40B4-BE49-F238E27FC236}">
                <a16:creationId xmlns:a16="http://schemas.microsoft.com/office/drawing/2014/main" id="{CF01E656-5471-4612-B3F1-4478CA827391}"/>
              </a:ext>
            </a:extLst>
          </p:cNvPr>
          <p:cNvSpPr/>
          <p:nvPr userDrawn="1"/>
        </p:nvSpPr>
        <p:spPr>
          <a:xfrm>
            <a:off x="0" y="4873625"/>
            <a:ext cx="9144000" cy="274638"/>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solidFill>
                <a:srgbClr val="FFFFFF"/>
              </a:solidFill>
            </a:endParaRPr>
          </a:p>
        </p:txBody>
      </p:sp>
      <p:sp>
        <p:nvSpPr>
          <p:cNvPr id="7" name="TextBox 12">
            <a:extLst>
              <a:ext uri="{FF2B5EF4-FFF2-40B4-BE49-F238E27FC236}">
                <a16:creationId xmlns:a16="http://schemas.microsoft.com/office/drawing/2014/main" id="{D930A16D-7B14-4241-A3C5-A01B1FE003EE}"/>
              </a:ext>
            </a:extLst>
          </p:cNvPr>
          <p:cNvSpPr txBox="1">
            <a:spLocks noChangeArrowheads="1"/>
          </p:cNvSpPr>
          <p:nvPr userDrawn="1"/>
        </p:nvSpPr>
        <p:spPr bwMode="auto">
          <a:xfrm>
            <a:off x="8197850" y="4868863"/>
            <a:ext cx="712788" cy="230187"/>
          </a:xfrm>
          <a:prstGeom prst="rect">
            <a:avLst/>
          </a:prstGeom>
          <a:noFill/>
          <a:ln>
            <a:noFill/>
          </a:ln>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fontAlgn="auto" hangingPunct="1">
              <a:spcBef>
                <a:spcPts val="0"/>
              </a:spcBef>
              <a:spcAft>
                <a:spcPts val="0"/>
              </a:spcAft>
              <a:defRPr/>
            </a:pPr>
            <a:fld id="{2C7D6859-A27B-4E1D-81DC-234F501599FD}" type="slidenum">
              <a:rPr lang="en-US" sz="900" smtClean="0">
                <a:solidFill>
                  <a:srgbClr val="454545"/>
                </a:solidFill>
                <a:latin typeface="Calibri" panose="020F0502020204030204"/>
              </a:rPr>
              <a:pPr algn="r" eaLnBrk="1" fontAlgn="auto" hangingPunct="1">
                <a:spcBef>
                  <a:spcPts val="0"/>
                </a:spcBef>
                <a:spcAft>
                  <a:spcPts val="0"/>
                </a:spcAft>
                <a:defRPr/>
              </a:pPr>
              <a:t>‹#›</a:t>
            </a:fld>
            <a:endParaRPr lang="en-US" sz="900" dirty="0">
              <a:solidFill>
                <a:srgbClr val="454545"/>
              </a:solidFill>
              <a:latin typeface="Calibri" panose="020F0502020204030204"/>
            </a:endParaRPr>
          </a:p>
        </p:txBody>
      </p:sp>
      <p:sp>
        <p:nvSpPr>
          <p:cNvPr id="8" name="TextBox 7">
            <a:extLst>
              <a:ext uri="{FF2B5EF4-FFF2-40B4-BE49-F238E27FC236}">
                <a16:creationId xmlns:a16="http://schemas.microsoft.com/office/drawing/2014/main" id="{367C43B2-39A6-44BC-887B-A8CE518726C3}"/>
              </a:ext>
            </a:extLst>
          </p:cNvPr>
          <p:cNvSpPr txBox="1">
            <a:spLocks noChangeArrowheads="1"/>
          </p:cNvSpPr>
          <p:nvPr userDrawn="1"/>
        </p:nvSpPr>
        <p:spPr bwMode="auto">
          <a:xfrm>
            <a:off x="228600" y="4875213"/>
            <a:ext cx="1897063" cy="231775"/>
          </a:xfrm>
          <a:prstGeom prst="rect">
            <a:avLst/>
          </a:prstGeom>
          <a:noFill/>
          <a:ln>
            <a:noFill/>
          </a:ln>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fontAlgn="auto" hangingPunct="1">
              <a:spcBef>
                <a:spcPts val="0"/>
              </a:spcBef>
              <a:spcAft>
                <a:spcPts val="0"/>
              </a:spcAft>
              <a:defRPr/>
            </a:pPr>
            <a:r>
              <a:rPr lang="en-US" sz="900" dirty="0">
                <a:solidFill>
                  <a:srgbClr val="454545"/>
                </a:solidFill>
                <a:latin typeface="Calibri" panose="020F0502020204030204"/>
              </a:rPr>
              <a:t>© 2017 Persistent Systems </a:t>
            </a:r>
          </a:p>
        </p:txBody>
      </p:sp>
      <p:sp>
        <p:nvSpPr>
          <p:cNvPr id="12" name="Content Placeholder 2"/>
          <p:cNvSpPr>
            <a:spLocks noGrp="1"/>
          </p:cNvSpPr>
          <p:nvPr>
            <p:ph idx="1"/>
          </p:nvPr>
        </p:nvSpPr>
        <p:spPr>
          <a:xfrm>
            <a:off x="225990" y="1219199"/>
            <a:ext cx="8645754" cy="3479549"/>
          </a:xfrm>
          <a:prstGeom prst="rect">
            <a:avLst/>
          </a:prstGeom>
        </p:spPr>
        <p:txBody>
          <a:bodyPr/>
          <a:lstStyle>
            <a:lvl1pPr>
              <a:buClr>
                <a:srgbClr val="006899"/>
              </a:buClr>
              <a:defRPr>
                <a:solidFill>
                  <a:srgbClr val="454545"/>
                </a:solidFill>
                <a:latin typeface="Arial" panose="020B0604020202020204" pitchFamily="34" charset="0"/>
                <a:cs typeface="Arial" panose="020B0604020202020204" pitchFamily="34" charset="0"/>
              </a:defRPr>
            </a:lvl1pPr>
            <a:lvl2pPr>
              <a:buClr>
                <a:srgbClr val="006899"/>
              </a:buClr>
              <a:defRPr>
                <a:solidFill>
                  <a:srgbClr val="454545"/>
                </a:solidFill>
                <a:latin typeface="Arial" panose="020B0604020202020204" pitchFamily="34" charset="0"/>
                <a:cs typeface="Arial" panose="020B0604020202020204" pitchFamily="34" charset="0"/>
              </a:defRPr>
            </a:lvl2pPr>
            <a:lvl3pPr>
              <a:buClr>
                <a:srgbClr val="006899"/>
              </a:buClr>
              <a:defRPr>
                <a:solidFill>
                  <a:srgbClr val="454545"/>
                </a:solidFill>
                <a:latin typeface="Arial" panose="020B0604020202020204" pitchFamily="34" charset="0"/>
                <a:cs typeface="Arial" panose="020B0604020202020204" pitchFamily="34" charset="0"/>
              </a:defRPr>
            </a:lvl3pPr>
            <a:lvl4pPr>
              <a:buClr>
                <a:srgbClr val="006899"/>
              </a:buClr>
              <a:defRPr>
                <a:solidFill>
                  <a:srgbClr val="454545"/>
                </a:solidFill>
                <a:latin typeface="Arial" panose="020B0604020202020204" pitchFamily="34" charset="0"/>
                <a:cs typeface="Arial" panose="020B0604020202020204" pitchFamily="34" charset="0"/>
              </a:defRPr>
            </a:lvl4pPr>
            <a:lvl5pPr>
              <a:buClr>
                <a:srgbClr val="006899"/>
              </a:buClr>
              <a:defRPr>
                <a:solidFill>
                  <a:srgbClr val="454545"/>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Placeholder 1"/>
          <p:cNvSpPr>
            <a:spLocks noGrp="1"/>
          </p:cNvSpPr>
          <p:nvPr>
            <p:ph type="title"/>
          </p:nvPr>
        </p:nvSpPr>
        <p:spPr>
          <a:xfrm>
            <a:off x="228600" y="0"/>
            <a:ext cx="7955280" cy="896112"/>
          </a:xfrm>
          <a:prstGeom prst="rect">
            <a:avLst/>
          </a:prstGeom>
        </p:spPr>
        <p:txBody>
          <a:bodyPr rtlCol="0" anchor="ctr">
            <a:noAutofit/>
          </a:bodyPr>
          <a:lstStyle/>
          <a:p>
            <a:r>
              <a:rPr lang="en-US"/>
              <a:t>Click to edit Master title style</a:t>
            </a:r>
          </a:p>
        </p:txBody>
      </p:sp>
    </p:spTree>
    <p:extLst>
      <p:ext uri="{BB962C8B-B14F-4D97-AF65-F5344CB8AC3E}">
        <p14:creationId xmlns:p14="http://schemas.microsoft.com/office/powerpoint/2010/main" val="28635262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ck Titl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7CBD0E2-150D-4385-8C88-A12BC5A883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51125" y="539750"/>
            <a:ext cx="5953125"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BB234F45-6D2E-46E8-A337-4B5C0D8990D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50" y="539750"/>
            <a:ext cx="8810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16F4F5CD-5406-1845-B09E-11A9B1A6CEDA}"/>
              </a:ext>
            </a:extLst>
          </p:cNvPr>
          <p:cNvSpPr>
            <a:spLocks noGrp="1"/>
          </p:cNvSpPr>
          <p:nvPr>
            <p:ph type="subTitle" idx="1"/>
          </p:nvPr>
        </p:nvSpPr>
        <p:spPr>
          <a:xfrm>
            <a:off x="540000" y="2835000"/>
            <a:ext cx="4590000" cy="540000"/>
          </a:xfrm>
        </p:spPr>
        <p:txBody>
          <a:bodyPr>
            <a:normAutofit/>
          </a:bodyPr>
          <a:lstStyle>
            <a:lvl1pPr marL="0" indent="0" algn="l">
              <a:buNone/>
              <a:defRPr sz="15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2" name="Title 1">
            <a:extLst>
              <a:ext uri="{FF2B5EF4-FFF2-40B4-BE49-F238E27FC236}">
                <a16:creationId xmlns:a16="http://schemas.microsoft.com/office/drawing/2014/main" id="{BB6175EB-19B6-C748-BC0B-4822B009392D}"/>
              </a:ext>
            </a:extLst>
          </p:cNvPr>
          <p:cNvSpPr>
            <a:spLocks noGrp="1"/>
          </p:cNvSpPr>
          <p:nvPr>
            <p:ph type="ctrTitle"/>
          </p:nvPr>
        </p:nvSpPr>
        <p:spPr>
          <a:xfrm>
            <a:off x="540000" y="1350000"/>
            <a:ext cx="4590000" cy="1350000"/>
          </a:xfrm>
        </p:spPr>
        <p:txBody>
          <a:bodyPr anchor="b"/>
          <a:lstStyle>
            <a:lvl1pPr algn="l">
              <a:defRPr sz="2400">
                <a:solidFill>
                  <a:schemeClr val="tx2"/>
                </a:solidFill>
              </a:defRPr>
            </a:lvl1pPr>
          </a:lstStyle>
          <a:p>
            <a:r>
              <a:rPr lang="en-US"/>
              <a:t>Click to edit Master title style</a:t>
            </a:r>
          </a:p>
        </p:txBody>
      </p:sp>
    </p:spTree>
    <p:extLst>
      <p:ext uri="{BB962C8B-B14F-4D97-AF65-F5344CB8AC3E}">
        <p14:creationId xmlns:p14="http://schemas.microsoft.com/office/powerpoint/2010/main" val="2002270573"/>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300F2178-F1AA-4701-86ED-F5E82F5AEF01}"/>
              </a:ext>
            </a:extLst>
          </p:cNvPr>
          <p:cNvGrpSpPr>
            <a:grpSpLocks/>
          </p:cNvGrpSpPr>
          <p:nvPr userDrawn="1"/>
        </p:nvGrpSpPr>
        <p:grpSpPr bwMode="auto">
          <a:xfrm>
            <a:off x="0" y="474663"/>
            <a:ext cx="8234363" cy="4668837"/>
            <a:chOff x="0" y="1800000"/>
            <a:chExt cx="10978510" cy="6224648"/>
          </a:xfrm>
        </p:grpSpPr>
        <p:sp>
          <p:nvSpPr>
            <p:cNvPr id="5" name="Teardrop 4">
              <a:extLst>
                <a:ext uri="{FF2B5EF4-FFF2-40B4-BE49-F238E27FC236}">
                  <a16:creationId xmlns:a16="http://schemas.microsoft.com/office/drawing/2014/main" id="{E66EC753-9D65-48A4-983D-32EC546FEC2F}"/>
                </a:ext>
              </a:extLst>
            </p:cNvPr>
            <p:cNvSpPr/>
            <p:nvPr userDrawn="1"/>
          </p:nvSpPr>
          <p:spPr>
            <a:xfrm rot="10800000">
              <a:off x="7920104" y="1800000"/>
              <a:ext cx="3058406" cy="3058353"/>
            </a:xfrm>
            <a:prstGeom prst="teardrop">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cxnSp>
          <p:nvCxnSpPr>
            <p:cNvPr id="6" name="Straight Connector 5">
              <a:extLst>
                <a:ext uri="{FF2B5EF4-FFF2-40B4-BE49-F238E27FC236}">
                  <a16:creationId xmlns:a16="http://schemas.microsoft.com/office/drawing/2014/main" id="{B767C495-DB09-4307-9B14-63FB03AB74A8}"/>
                </a:ext>
              </a:extLst>
            </p:cNvPr>
            <p:cNvCxnSpPr/>
            <p:nvPr userDrawn="1"/>
          </p:nvCxnSpPr>
          <p:spPr>
            <a:xfrm flipH="1">
              <a:off x="0" y="4858353"/>
              <a:ext cx="792010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681250F-721B-47D6-884E-D09D884F6042}"/>
                </a:ext>
              </a:extLst>
            </p:cNvPr>
            <p:cNvCxnSpPr>
              <a:cxnSpLocks/>
            </p:cNvCxnSpPr>
            <p:nvPr userDrawn="1"/>
          </p:nvCxnSpPr>
          <p:spPr>
            <a:xfrm>
              <a:off x="7920104" y="4858353"/>
              <a:ext cx="0" cy="3166295"/>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B6175EB-19B6-C748-BC0B-4822B009392D}"/>
              </a:ext>
            </a:extLst>
          </p:cNvPr>
          <p:cNvSpPr>
            <a:spLocks noGrp="1"/>
          </p:cNvSpPr>
          <p:nvPr>
            <p:ph type="ctrTitle"/>
          </p:nvPr>
        </p:nvSpPr>
        <p:spPr>
          <a:xfrm>
            <a:off x="540000" y="1350000"/>
            <a:ext cx="4590000" cy="1350000"/>
          </a:xfrm>
        </p:spPr>
        <p:txBody>
          <a:bodyPr anchor="b"/>
          <a:lstStyle>
            <a:lvl1pPr algn="l">
              <a:defRPr sz="2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16F4F5CD-5406-1845-B09E-11A9B1A6CEDA}"/>
              </a:ext>
            </a:extLst>
          </p:cNvPr>
          <p:cNvSpPr>
            <a:spLocks noGrp="1"/>
          </p:cNvSpPr>
          <p:nvPr>
            <p:ph type="subTitle" idx="1"/>
          </p:nvPr>
        </p:nvSpPr>
        <p:spPr>
          <a:xfrm>
            <a:off x="540000" y="2834999"/>
            <a:ext cx="4590000" cy="540000"/>
          </a:xfrm>
        </p:spPr>
        <p:txBody>
          <a:bodyPr>
            <a:normAutofit/>
          </a:bodyPr>
          <a:lstStyle>
            <a:lvl1pPr marL="0" indent="0" algn="l">
              <a:buNone/>
              <a:defRPr sz="15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43212762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C76E-FBA1-D844-9D70-22C73009DB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94EF56-FAF0-FF4C-AAFF-2DCB5A93FF24}"/>
              </a:ext>
            </a:extLst>
          </p:cNvPr>
          <p:cNvSpPr>
            <a:spLocks noGrp="1"/>
          </p:cNvSpPr>
          <p:nvPr>
            <p:ph idx="1"/>
          </p:nvPr>
        </p:nvSpPr>
        <p:spPr>
          <a:xfrm>
            <a:off x="270000" y="3388789"/>
            <a:ext cx="4302000" cy="1754711"/>
          </a:xfrm>
          <a:solidFill>
            <a:srgbClr val="FFFFFF"/>
          </a:solidFill>
        </p:spPr>
        <p:txBody>
          <a:bodyPr lIns="180000" tIns="180000" rIns="180000" bIns="827999" anchor="b">
            <a:spAutoFit/>
          </a:bodyPr>
          <a:lstStyle>
            <a:lvl1pPr marL="257175" indent="-257175">
              <a:buFont typeface="+mj-lt"/>
              <a:buAutoNum type="arabicPeriod"/>
              <a:defRPr lang="en-US" sz="1800" b="1" kern="1200" baseline="0" dirty="0">
                <a:solidFill>
                  <a:schemeClr val="tx1"/>
                </a:solidFill>
                <a:latin typeface="+mn-lt"/>
                <a:ea typeface="+mn-ea"/>
                <a:cs typeface="+mn-cs"/>
              </a:defRPr>
            </a:lvl1pPr>
            <a:lvl2pPr marL="342900" indent="0">
              <a:buNone/>
              <a:defRPr sz="1350" b="1">
                <a:solidFill>
                  <a:schemeClr val="accent6"/>
                </a:solidFill>
              </a:defRPr>
            </a:lvl2pPr>
            <a:lvl3pPr marL="685800" indent="0">
              <a:buNone/>
              <a:defRPr sz="1800" b="1">
                <a:solidFill>
                  <a:schemeClr val="accent6"/>
                </a:solidFill>
              </a:defRPr>
            </a:lvl3pPr>
            <a:lvl4pPr marL="1028700" indent="0">
              <a:buNone/>
              <a:defRPr sz="1800" b="1">
                <a:solidFill>
                  <a:schemeClr val="accent6"/>
                </a:solidFill>
              </a:defRPr>
            </a:lvl4pPr>
            <a:lvl5pPr marL="1371600" indent="0">
              <a:buNone/>
              <a:defRPr sz="1800" b="1">
                <a:solidFill>
                  <a:schemeClr val="accent6"/>
                </a:solidFill>
              </a:defRPr>
            </a:lvl5pPr>
          </a:lstStyle>
          <a:p>
            <a:pPr lvl="0"/>
            <a:r>
              <a:rPr lang="en-US"/>
              <a:t>Edit Master text styles</a:t>
            </a:r>
          </a:p>
          <a:p>
            <a:pPr lvl="1"/>
            <a:r>
              <a:rPr lang="en-US"/>
              <a:t>Second level</a:t>
            </a:r>
          </a:p>
        </p:txBody>
      </p:sp>
      <p:sp>
        <p:nvSpPr>
          <p:cNvPr id="4" name="Footer Placeholder 5">
            <a:extLst>
              <a:ext uri="{FF2B5EF4-FFF2-40B4-BE49-F238E27FC236}">
                <a16:creationId xmlns:a16="http://schemas.microsoft.com/office/drawing/2014/main" id="{B7F54F1B-7752-410A-B6A4-2F5B2BF498A0}"/>
              </a:ext>
            </a:extLst>
          </p:cNvPr>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841963939"/>
      </p:ext>
    </p:extLst>
  </p:cSld>
  <p:clrMapOvr>
    <a:masterClrMapping/>
  </p:clrMapOvr>
  <p:transition spd="med">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C76E-FBA1-D844-9D70-22C73009DBA6}"/>
              </a:ext>
            </a:extLst>
          </p:cNvPr>
          <p:cNvSpPr>
            <a:spLocks noGrp="1"/>
          </p:cNvSpPr>
          <p:nvPr>
            <p:ph type="title"/>
          </p:nvPr>
        </p:nvSpPr>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FC94EF56-FAF0-FF4C-AAFF-2DCB5A93FF24}"/>
              </a:ext>
            </a:extLst>
          </p:cNvPr>
          <p:cNvSpPr>
            <a:spLocks noGrp="1"/>
          </p:cNvSpPr>
          <p:nvPr>
            <p:ph idx="1"/>
          </p:nvPr>
        </p:nvSpPr>
        <p:spPr/>
        <p:txBody>
          <a:bodyPr/>
          <a:lstStyle/>
          <a:p>
            <a:pPr lvl="0"/>
            <a:r>
              <a:rPr lang="en-US"/>
              <a:t>Edit Master text styles</a:t>
            </a:r>
          </a:p>
          <a:p>
            <a:pPr lvl="1"/>
            <a:r>
              <a:rPr lang="en-US"/>
              <a:t>Second level</a:t>
            </a:r>
          </a:p>
        </p:txBody>
      </p:sp>
      <p:sp>
        <p:nvSpPr>
          <p:cNvPr id="4" name="Footer Placeholder 7">
            <a:extLst>
              <a:ext uri="{FF2B5EF4-FFF2-40B4-BE49-F238E27FC236}">
                <a16:creationId xmlns:a16="http://schemas.microsoft.com/office/drawing/2014/main" id="{EB991676-1AAD-4054-ACA2-CE9B6CBBB40B}"/>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78A0EFB-65E9-4DD7-AB57-0054A73DFE33}"/>
              </a:ext>
            </a:extLst>
          </p:cNvPr>
          <p:cNvSpPr>
            <a:spLocks noGrp="1"/>
          </p:cNvSpPr>
          <p:nvPr>
            <p:ph type="sldNum" sz="quarter" idx="11"/>
          </p:nvPr>
        </p:nvSpPr>
        <p:spPr/>
        <p:txBody>
          <a:bodyPr/>
          <a:lstStyle>
            <a:lvl1pPr>
              <a:defRPr/>
            </a:lvl1pPr>
          </a:lstStyle>
          <a:p>
            <a:pPr>
              <a:defRPr/>
            </a:pPr>
            <a:fld id="{F51B463C-98EE-4511-AAB2-A10ED4B73FA7}" type="slidenum">
              <a:rPr lang="en-US"/>
              <a:pPr>
                <a:defRPr/>
              </a:pPr>
              <a:t>‹#›</a:t>
            </a:fld>
            <a:endParaRPr lang="en-US" dirty="0"/>
          </a:p>
        </p:txBody>
      </p:sp>
    </p:spTree>
    <p:extLst>
      <p:ext uri="{BB962C8B-B14F-4D97-AF65-F5344CB8AC3E}">
        <p14:creationId xmlns:p14="http://schemas.microsoft.com/office/powerpoint/2010/main" val="642520361"/>
      </p:ext>
    </p:extLst>
  </p:cSld>
  <p:clrMapOvr>
    <a:masterClrMapping/>
  </p:clrMapOvr>
  <p:transition spd="med">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p:nvPr>
        </p:nvSpPr>
        <p:spPr>
          <a:xfrm>
            <a:off x="270000" y="270000"/>
            <a:ext cx="8590456" cy="270000"/>
          </a:xfrm>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p:nvPr>
        </p:nvSpPr>
        <p:spPr>
          <a:xfrm>
            <a:off x="270000" y="810000"/>
            <a:ext cx="4163400" cy="3645000"/>
          </a:xfrm>
        </p:spPr>
        <p:txBody>
          <a:bodyPr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p:txBody>
      </p:sp>
      <p:sp>
        <p:nvSpPr>
          <p:cNvPr id="4" name="Content Placeholder 3">
            <a:extLst>
              <a:ext uri="{FF2B5EF4-FFF2-40B4-BE49-F238E27FC236}">
                <a16:creationId xmlns:a16="http://schemas.microsoft.com/office/drawing/2014/main" id="{D1FE1672-B88F-A541-8872-4A582F5FB3AC}"/>
              </a:ext>
            </a:extLst>
          </p:cNvPr>
          <p:cNvSpPr>
            <a:spLocks noGrp="1"/>
          </p:cNvSpPr>
          <p:nvPr>
            <p:ph sz="half" idx="2"/>
          </p:nvPr>
        </p:nvSpPr>
        <p:spPr>
          <a:xfrm>
            <a:off x="4697056" y="810000"/>
            <a:ext cx="4163400" cy="3645000"/>
          </a:xfrm>
        </p:spPr>
        <p:txBody>
          <a:bodyPr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p:txBody>
      </p:sp>
      <p:sp>
        <p:nvSpPr>
          <p:cNvPr id="5" name="Footer Placeholder 7">
            <a:extLst>
              <a:ext uri="{FF2B5EF4-FFF2-40B4-BE49-F238E27FC236}">
                <a16:creationId xmlns:a16="http://schemas.microsoft.com/office/drawing/2014/main" id="{64B19182-93A0-4CC5-B377-575C51507E63}"/>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1AD421-0151-4AFE-A193-F9AA95E7A274}"/>
              </a:ext>
            </a:extLst>
          </p:cNvPr>
          <p:cNvSpPr>
            <a:spLocks noGrp="1"/>
          </p:cNvSpPr>
          <p:nvPr>
            <p:ph type="sldNum" sz="quarter" idx="11"/>
          </p:nvPr>
        </p:nvSpPr>
        <p:spPr/>
        <p:txBody>
          <a:bodyPr/>
          <a:lstStyle>
            <a:lvl1pPr>
              <a:defRPr/>
            </a:lvl1pPr>
          </a:lstStyle>
          <a:p>
            <a:pPr>
              <a:defRPr/>
            </a:pPr>
            <a:fld id="{0D95DA10-2A0F-4450-92F2-2CAA04757FFF}" type="slidenum">
              <a:rPr lang="en-US"/>
              <a:pPr>
                <a:defRPr/>
              </a:pPr>
              <a:t>‹#›</a:t>
            </a:fld>
            <a:endParaRPr lang="en-US" dirty="0"/>
          </a:p>
        </p:txBody>
      </p:sp>
    </p:spTree>
    <p:extLst>
      <p:ext uri="{BB962C8B-B14F-4D97-AF65-F5344CB8AC3E}">
        <p14:creationId xmlns:p14="http://schemas.microsoft.com/office/powerpoint/2010/main" val="1073398513"/>
      </p:ext>
    </p:extLst>
  </p:cSld>
  <p:clrMapOvr>
    <a:masterClrMapping/>
  </p:clrMapOvr>
  <p:transition spd="med">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p:nvPr>
        </p:nvSpPr>
        <p:spPr>
          <a:xfrm>
            <a:off x="270000" y="270000"/>
            <a:ext cx="8590456" cy="270000"/>
          </a:xfrm>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p:nvPr>
        </p:nvSpPr>
        <p:spPr>
          <a:xfrm>
            <a:off x="270000" y="810000"/>
            <a:ext cx="2700000" cy="3645000"/>
          </a:xfrm>
        </p:spPr>
        <p:txBody>
          <a:bodyPr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p:txBody>
      </p:sp>
      <p:sp>
        <p:nvSpPr>
          <p:cNvPr id="4" name="Content Placeholder 3">
            <a:extLst>
              <a:ext uri="{FF2B5EF4-FFF2-40B4-BE49-F238E27FC236}">
                <a16:creationId xmlns:a16="http://schemas.microsoft.com/office/drawing/2014/main" id="{D1FE1672-B88F-A541-8872-4A582F5FB3AC}"/>
              </a:ext>
            </a:extLst>
          </p:cNvPr>
          <p:cNvSpPr>
            <a:spLocks noGrp="1"/>
          </p:cNvSpPr>
          <p:nvPr>
            <p:ph sz="half" idx="2"/>
          </p:nvPr>
        </p:nvSpPr>
        <p:spPr>
          <a:xfrm>
            <a:off x="3222000" y="810000"/>
            <a:ext cx="2700000" cy="3645000"/>
          </a:xfrm>
        </p:spPr>
        <p:txBody>
          <a:bodyPr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p:txBody>
      </p:sp>
      <p:sp>
        <p:nvSpPr>
          <p:cNvPr id="7" name="Content Placeholder 2">
            <a:extLst>
              <a:ext uri="{FF2B5EF4-FFF2-40B4-BE49-F238E27FC236}">
                <a16:creationId xmlns:a16="http://schemas.microsoft.com/office/drawing/2014/main" id="{64DAD076-9B58-C944-BFD9-70E7E1E9D4C5}"/>
              </a:ext>
            </a:extLst>
          </p:cNvPr>
          <p:cNvSpPr>
            <a:spLocks noGrp="1"/>
          </p:cNvSpPr>
          <p:nvPr>
            <p:ph sz="half" idx="11"/>
          </p:nvPr>
        </p:nvSpPr>
        <p:spPr>
          <a:xfrm>
            <a:off x="6160456" y="810000"/>
            <a:ext cx="2700000" cy="3645000"/>
          </a:xfrm>
        </p:spPr>
        <p:txBody>
          <a:bodyPr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p:txBody>
      </p:sp>
      <p:sp>
        <p:nvSpPr>
          <p:cNvPr id="6" name="Footer Placeholder 7">
            <a:extLst>
              <a:ext uri="{FF2B5EF4-FFF2-40B4-BE49-F238E27FC236}">
                <a16:creationId xmlns:a16="http://schemas.microsoft.com/office/drawing/2014/main" id="{F8F7B7E4-3404-4561-8A23-47E407FB87D1}"/>
              </a:ext>
            </a:extLst>
          </p:cNvPr>
          <p:cNvSpPr>
            <a:spLocks noGrp="1"/>
          </p:cNvSpPr>
          <p:nvPr>
            <p:ph type="ftr" sz="quarter" idx="12"/>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35122FDD-B6FF-4D2A-88FD-83D5AFA8DA03}"/>
              </a:ext>
            </a:extLst>
          </p:cNvPr>
          <p:cNvSpPr>
            <a:spLocks noGrp="1"/>
          </p:cNvSpPr>
          <p:nvPr>
            <p:ph type="sldNum" sz="quarter" idx="13"/>
          </p:nvPr>
        </p:nvSpPr>
        <p:spPr/>
        <p:txBody>
          <a:bodyPr/>
          <a:lstStyle>
            <a:lvl1pPr>
              <a:defRPr/>
            </a:lvl1pPr>
          </a:lstStyle>
          <a:p>
            <a:pPr>
              <a:defRPr/>
            </a:pPr>
            <a:fld id="{8FD3AB5B-6E04-441C-88AF-64249CF80C43}" type="slidenum">
              <a:rPr lang="en-US"/>
              <a:pPr>
                <a:defRPr/>
              </a:pPr>
              <a:t>‹#›</a:t>
            </a:fld>
            <a:endParaRPr lang="en-US" dirty="0"/>
          </a:p>
        </p:txBody>
      </p:sp>
    </p:spTree>
    <p:extLst>
      <p:ext uri="{BB962C8B-B14F-4D97-AF65-F5344CB8AC3E}">
        <p14:creationId xmlns:p14="http://schemas.microsoft.com/office/powerpoint/2010/main" val="3440107000"/>
      </p:ext>
    </p:extLst>
  </p:cSld>
  <p:clrMapOvr>
    <a:masterClrMapping/>
  </p:clrMapOvr>
  <p:transition spd="med">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p:nvPr>
        </p:nvSpPr>
        <p:spPr>
          <a:xfrm>
            <a:off x="270000" y="270000"/>
            <a:ext cx="8590456" cy="270000"/>
          </a:xfrm>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p:nvPr>
        </p:nvSpPr>
        <p:spPr>
          <a:xfrm>
            <a:off x="270000" y="810000"/>
            <a:ext cx="1890000" cy="3645000"/>
          </a:xfrm>
        </p:spPr>
        <p:txBody>
          <a:bodyPr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p:txBody>
      </p:sp>
      <p:sp>
        <p:nvSpPr>
          <p:cNvPr id="4" name="Content Placeholder 3">
            <a:extLst>
              <a:ext uri="{FF2B5EF4-FFF2-40B4-BE49-F238E27FC236}">
                <a16:creationId xmlns:a16="http://schemas.microsoft.com/office/drawing/2014/main" id="{D1FE1672-B88F-A541-8872-4A582F5FB3AC}"/>
              </a:ext>
            </a:extLst>
          </p:cNvPr>
          <p:cNvSpPr>
            <a:spLocks noGrp="1"/>
          </p:cNvSpPr>
          <p:nvPr>
            <p:ph sz="half" idx="2"/>
          </p:nvPr>
        </p:nvSpPr>
        <p:spPr>
          <a:xfrm>
            <a:off x="2503485" y="810000"/>
            <a:ext cx="1890000" cy="3645000"/>
          </a:xfrm>
        </p:spPr>
        <p:txBody>
          <a:bodyPr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p:txBody>
      </p:sp>
      <p:sp>
        <p:nvSpPr>
          <p:cNvPr id="7" name="Content Placeholder 2">
            <a:extLst>
              <a:ext uri="{FF2B5EF4-FFF2-40B4-BE49-F238E27FC236}">
                <a16:creationId xmlns:a16="http://schemas.microsoft.com/office/drawing/2014/main" id="{64DAD076-9B58-C944-BFD9-70E7E1E9D4C5}"/>
              </a:ext>
            </a:extLst>
          </p:cNvPr>
          <p:cNvSpPr>
            <a:spLocks noGrp="1"/>
          </p:cNvSpPr>
          <p:nvPr>
            <p:ph sz="half" idx="11"/>
          </p:nvPr>
        </p:nvSpPr>
        <p:spPr>
          <a:xfrm>
            <a:off x="6970456" y="810000"/>
            <a:ext cx="1890000" cy="3645000"/>
          </a:xfrm>
        </p:spPr>
        <p:txBody>
          <a:bodyPr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p:txBody>
      </p:sp>
      <p:sp>
        <p:nvSpPr>
          <p:cNvPr id="8" name="Content Placeholder 2">
            <a:extLst>
              <a:ext uri="{FF2B5EF4-FFF2-40B4-BE49-F238E27FC236}">
                <a16:creationId xmlns:a16="http://schemas.microsoft.com/office/drawing/2014/main" id="{1AAF2F08-3BDF-8F44-AF6E-2D3ED01EC97A}"/>
              </a:ext>
            </a:extLst>
          </p:cNvPr>
          <p:cNvSpPr>
            <a:spLocks noGrp="1"/>
          </p:cNvSpPr>
          <p:nvPr>
            <p:ph sz="half" idx="12"/>
          </p:nvPr>
        </p:nvSpPr>
        <p:spPr>
          <a:xfrm>
            <a:off x="4736970" y="810000"/>
            <a:ext cx="1890000" cy="3645000"/>
          </a:xfrm>
        </p:spPr>
        <p:txBody>
          <a:bodyPr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p:txBody>
      </p:sp>
      <p:sp>
        <p:nvSpPr>
          <p:cNvPr id="9" name="Footer Placeholder 7">
            <a:extLst>
              <a:ext uri="{FF2B5EF4-FFF2-40B4-BE49-F238E27FC236}">
                <a16:creationId xmlns:a16="http://schemas.microsoft.com/office/drawing/2014/main" id="{16470B90-5964-46AC-8423-865FD1E05A55}"/>
              </a:ext>
            </a:extLst>
          </p:cNvPr>
          <p:cNvSpPr>
            <a:spLocks noGrp="1"/>
          </p:cNvSpPr>
          <p:nvPr>
            <p:ph type="ftr" sz="quarter" idx="13"/>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0424EE39-DE87-4E4F-9900-8BAC35DA8FEE}"/>
              </a:ext>
            </a:extLst>
          </p:cNvPr>
          <p:cNvSpPr>
            <a:spLocks noGrp="1"/>
          </p:cNvSpPr>
          <p:nvPr>
            <p:ph type="sldNum" sz="quarter" idx="14"/>
          </p:nvPr>
        </p:nvSpPr>
        <p:spPr/>
        <p:txBody>
          <a:bodyPr/>
          <a:lstStyle>
            <a:lvl1pPr>
              <a:defRPr/>
            </a:lvl1pPr>
          </a:lstStyle>
          <a:p>
            <a:pPr>
              <a:defRPr/>
            </a:pPr>
            <a:fld id="{FB136A49-4D0A-46AA-A2FF-89AD8BE87979}" type="slidenum">
              <a:rPr lang="en-US"/>
              <a:pPr>
                <a:defRPr/>
              </a:pPr>
              <a:t>‹#›</a:t>
            </a:fld>
            <a:endParaRPr lang="en-US" dirty="0"/>
          </a:p>
        </p:txBody>
      </p:sp>
    </p:spTree>
    <p:extLst>
      <p:ext uri="{BB962C8B-B14F-4D97-AF65-F5344CB8AC3E}">
        <p14:creationId xmlns:p14="http://schemas.microsoft.com/office/powerpoint/2010/main" val="493730975"/>
      </p:ext>
    </p:extLst>
  </p:cSld>
  <p:clrMapOvr>
    <a:masterClrMapping/>
  </p:clrMapOvr>
  <p:transition spd="med">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2 Columns 2 Color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65D003-D65D-44CF-A3E8-C79A405E9E08}"/>
              </a:ext>
            </a:extLst>
          </p:cNvPr>
          <p:cNvSpPr/>
          <p:nvPr userDrawn="1"/>
        </p:nvSpPr>
        <p:spPr>
          <a:xfrm>
            <a:off x="457200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013" dirty="0"/>
          </a:p>
        </p:txBody>
      </p:sp>
      <p:sp>
        <p:nvSpPr>
          <p:cNvPr id="2" name="Title 1">
            <a:extLst>
              <a:ext uri="{FF2B5EF4-FFF2-40B4-BE49-F238E27FC236}">
                <a16:creationId xmlns:a16="http://schemas.microsoft.com/office/drawing/2014/main" id="{E2005F79-11B2-7348-BA3A-122CB47D2648}"/>
              </a:ext>
            </a:extLst>
          </p:cNvPr>
          <p:cNvSpPr>
            <a:spLocks noGrp="1"/>
          </p:cNvSpPr>
          <p:nvPr>
            <p:ph type="title"/>
          </p:nvPr>
        </p:nvSpPr>
        <p:spPr>
          <a:xfrm>
            <a:off x="270000" y="270000"/>
            <a:ext cx="8590456" cy="270000"/>
          </a:xfrm>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p:nvPr>
        </p:nvSpPr>
        <p:spPr>
          <a:xfrm>
            <a:off x="270000" y="810000"/>
            <a:ext cx="4163400" cy="3645000"/>
          </a:xfrm>
        </p:spPr>
        <p:txBody>
          <a:bodyPr/>
          <a:lstStyle>
            <a:lvl1pPr>
              <a:defRPr/>
            </a:lvl1pPr>
            <a:lvl2pPr>
              <a:defRPr/>
            </a:lvl2pPr>
          </a:lstStyle>
          <a:p>
            <a:pPr lvl="0"/>
            <a:r>
              <a:rPr lang="en-US"/>
              <a:t>Edit Master text styles</a:t>
            </a:r>
          </a:p>
          <a:p>
            <a:pPr lvl="1"/>
            <a:r>
              <a:rPr lang="en-US"/>
              <a:t>Second level</a:t>
            </a:r>
          </a:p>
        </p:txBody>
      </p:sp>
      <p:sp>
        <p:nvSpPr>
          <p:cNvPr id="4" name="Content Placeholder 3">
            <a:extLst>
              <a:ext uri="{FF2B5EF4-FFF2-40B4-BE49-F238E27FC236}">
                <a16:creationId xmlns:a16="http://schemas.microsoft.com/office/drawing/2014/main" id="{D1FE1672-B88F-A541-8872-4A582F5FB3AC}"/>
              </a:ext>
            </a:extLst>
          </p:cNvPr>
          <p:cNvSpPr>
            <a:spLocks noGrp="1"/>
          </p:cNvSpPr>
          <p:nvPr>
            <p:ph sz="half" idx="2"/>
          </p:nvPr>
        </p:nvSpPr>
        <p:spPr>
          <a:xfrm>
            <a:off x="4697056" y="810000"/>
            <a:ext cx="4163400" cy="3645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6" name="Footer Placeholder 5">
            <a:extLst>
              <a:ext uri="{FF2B5EF4-FFF2-40B4-BE49-F238E27FC236}">
                <a16:creationId xmlns:a16="http://schemas.microsoft.com/office/drawing/2014/main" id="{6272DE7E-EE2B-4552-BD5A-C9AA23913ACA}"/>
              </a:ext>
            </a:extLst>
          </p:cNvPr>
          <p:cNvSpPr>
            <a:spLocks noGrp="1"/>
          </p:cNvSpPr>
          <p:nvPr>
            <p:ph type="ftr" sz="quarter" idx="10"/>
          </p:nvPr>
        </p:nvSpPr>
        <p:spPr>
          <a:blipFill>
            <a:blip r:embed="rId2"/>
          </a:blipFill>
        </p:spPr>
        <p:txBody>
          <a:bodyPr/>
          <a:lstStyle>
            <a:lvl1pPr>
              <a:defRPr/>
            </a:lvl1pPr>
          </a:lstStyle>
          <a:p>
            <a:pPr>
              <a:defRPr/>
            </a:pPr>
            <a:endParaRPr lang="en-US"/>
          </a:p>
        </p:txBody>
      </p:sp>
      <p:sp>
        <p:nvSpPr>
          <p:cNvPr id="7" name="Slide Number Placeholder 7">
            <a:extLst>
              <a:ext uri="{FF2B5EF4-FFF2-40B4-BE49-F238E27FC236}">
                <a16:creationId xmlns:a16="http://schemas.microsoft.com/office/drawing/2014/main" id="{10E92F35-F87E-490C-9C5A-734A03BB8AFB}"/>
              </a:ext>
            </a:extLst>
          </p:cNvPr>
          <p:cNvSpPr>
            <a:spLocks noGrp="1"/>
          </p:cNvSpPr>
          <p:nvPr>
            <p:ph type="sldNum" sz="quarter" idx="11"/>
          </p:nvPr>
        </p:nvSpPr>
        <p:spPr/>
        <p:txBody>
          <a:bodyPr/>
          <a:lstStyle>
            <a:lvl1pPr>
              <a:defRPr/>
            </a:lvl1pPr>
          </a:lstStyle>
          <a:p>
            <a:pPr>
              <a:defRPr/>
            </a:pPr>
            <a:fld id="{C0A39080-1528-4623-A68A-D35570CC0F3D}" type="slidenum">
              <a:rPr lang="en-US"/>
              <a:pPr>
                <a:defRPr/>
              </a:pPr>
              <a:t>‹#›</a:t>
            </a:fld>
            <a:endParaRPr lang="en-US" dirty="0"/>
          </a:p>
        </p:txBody>
      </p:sp>
    </p:spTree>
    <p:extLst>
      <p:ext uri="{BB962C8B-B14F-4D97-AF65-F5344CB8AC3E}">
        <p14:creationId xmlns:p14="http://schemas.microsoft.com/office/powerpoint/2010/main" val="110431426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Thank You Or Contact Us Slide_Half">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48E7DB-42A7-4E8C-A2E7-EC33922F9EE5}"/>
              </a:ext>
            </a:extLst>
          </p:cNvPr>
          <p:cNvSpPr/>
          <p:nvPr userDrawn="1"/>
        </p:nvSpPr>
        <p:spPr>
          <a:xfrm>
            <a:off x="0" y="2111375"/>
            <a:ext cx="9144000" cy="2722563"/>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8" name="Picture 7">
            <a:extLst>
              <a:ext uri="{FF2B5EF4-FFF2-40B4-BE49-F238E27FC236}">
                <a16:creationId xmlns:a16="http://schemas.microsoft.com/office/drawing/2014/main" id="{900F8A1B-0E3A-492A-B423-559CBA2BC2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585"/>
          <a:stretch>
            <a:fillRect/>
          </a:stretch>
        </p:blipFill>
        <p:spPr bwMode="auto">
          <a:xfrm>
            <a:off x="458788" y="2232025"/>
            <a:ext cx="25908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PNG logo for PPT_small size">
            <a:extLst>
              <a:ext uri="{FF2B5EF4-FFF2-40B4-BE49-F238E27FC236}">
                <a16:creationId xmlns:a16="http://schemas.microsoft.com/office/drawing/2014/main" id="{77F38200-DBDE-434B-AF18-887156DD8D9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
            <a:extLst>
              <a:ext uri="{FF2B5EF4-FFF2-40B4-BE49-F238E27FC236}">
                <a16:creationId xmlns:a16="http://schemas.microsoft.com/office/drawing/2014/main" id="{E2E13779-227F-4B6D-94E9-AD90394AA9A0}"/>
              </a:ext>
            </a:extLst>
          </p:cNvPr>
          <p:cNvSpPr>
            <a:spLocks noGrp="1"/>
          </p:cNvSpPr>
          <p:nvPr>
            <p:ph type="body" sz="quarter" idx="10"/>
          </p:nvPr>
        </p:nvSpPr>
        <p:spPr>
          <a:xfrm>
            <a:off x="3756092" y="3143108"/>
            <a:ext cx="5084595" cy="291113"/>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7" name="Text Placeholder 2">
            <a:extLst>
              <a:ext uri="{FF2B5EF4-FFF2-40B4-BE49-F238E27FC236}">
                <a16:creationId xmlns:a16="http://schemas.microsoft.com/office/drawing/2014/main" id="{653E81F0-E1D4-4973-A717-CED4AC4CB781}"/>
              </a:ext>
            </a:extLst>
          </p:cNvPr>
          <p:cNvSpPr>
            <a:spLocks noGrp="1"/>
          </p:cNvSpPr>
          <p:nvPr>
            <p:ph type="body" sz="quarter" idx="13"/>
          </p:nvPr>
        </p:nvSpPr>
        <p:spPr>
          <a:xfrm>
            <a:off x="3756092" y="2845872"/>
            <a:ext cx="5084595" cy="287646"/>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8" name="Title 1"/>
          <p:cNvSpPr>
            <a:spLocks noGrp="1"/>
          </p:cNvSpPr>
          <p:nvPr>
            <p:ph type="ctrTitle"/>
          </p:nvPr>
        </p:nvSpPr>
        <p:spPr>
          <a:xfrm>
            <a:off x="3756092" y="2399966"/>
            <a:ext cx="5085489" cy="436316"/>
          </a:xfrm>
          <a:prstGeom prst="rect">
            <a:avLst/>
          </a:prstGeom>
        </p:spPr>
        <p:txBody>
          <a:bodyPr>
            <a:noAutofit/>
          </a:bodyPr>
          <a:lstStyle>
            <a:lvl1pPr>
              <a:defRPr sz="3200" b="1">
                <a:solidFill>
                  <a:schemeClr val="bg1"/>
                </a:solidFill>
                <a:latin typeface="+mn-lt"/>
              </a:defRPr>
            </a:lvl1pPr>
          </a:lstStyle>
          <a:p>
            <a:r>
              <a:rPr lang="en-US"/>
              <a:t>Click to edit Master title style</a:t>
            </a:r>
          </a:p>
        </p:txBody>
      </p:sp>
      <p:sp>
        <p:nvSpPr>
          <p:cNvPr id="19" name="Text Placeholder 2"/>
          <p:cNvSpPr>
            <a:spLocks noGrp="1"/>
          </p:cNvSpPr>
          <p:nvPr>
            <p:ph type="body" sz="quarter" idx="16"/>
          </p:nvPr>
        </p:nvSpPr>
        <p:spPr>
          <a:xfrm>
            <a:off x="3756092" y="3711640"/>
            <a:ext cx="5084048" cy="830197"/>
          </a:xfrm>
        </p:spPr>
        <p:txBody>
          <a:bodyPr>
            <a:noAutofit/>
          </a:bodyPr>
          <a:lstStyle>
            <a:lvl1pPr marL="0" marR="0" indent="0" algn="l" defTabSz="457200" rtl="0" eaLnBrk="0" fontAlgn="base" latinLnBrk="0" hangingPunct="0">
              <a:lnSpc>
                <a:spcPct val="110000"/>
              </a:lnSpc>
              <a:spcBef>
                <a:spcPts val="0"/>
              </a:spcBef>
              <a:spcAft>
                <a:spcPct val="0"/>
              </a:spcAft>
              <a:buClr>
                <a:srgbClr val="006899"/>
              </a:buClr>
              <a:buSzTx/>
              <a:buFont typeface="Wingdings 2" pitchFamily="18" charset="2"/>
              <a:buNone/>
              <a:tabLst/>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20" name="Text Placeholder 2">
            <a:extLst>
              <a:ext uri="{FF2B5EF4-FFF2-40B4-BE49-F238E27FC236}">
                <a16:creationId xmlns:a16="http://schemas.microsoft.com/office/drawing/2014/main" id="{E2E13779-227F-4B6D-94E9-AD90394AA9A0}"/>
              </a:ext>
            </a:extLst>
          </p:cNvPr>
          <p:cNvSpPr>
            <a:spLocks noGrp="1"/>
          </p:cNvSpPr>
          <p:nvPr>
            <p:ph type="body" sz="quarter" idx="17"/>
          </p:nvPr>
        </p:nvSpPr>
        <p:spPr>
          <a:xfrm>
            <a:off x="3756092" y="3443811"/>
            <a:ext cx="5084595" cy="258239"/>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22397571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D817E5-E8F3-FB4B-AA71-42628C961536}"/>
              </a:ext>
            </a:extLst>
          </p:cNvPr>
          <p:cNvSpPr>
            <a:spLocks noGrp="1"/>
          </p:cNvSpPr>
          <p:nvPr>
            <p:ph type="pic" sz="quarter" idx="10"/>
          </p:nvPr>
        </p:nvSpPr>
        <p:spPr>
          <a:xfrm>
            <a:off x="4572000" y="0"/>
            <a:ext cx="4571999" cy="5143500"/>
          </a:xfrm>
        </p:spPr>
        <p:txBody>
          <a:bodyPr rtlCol="0">
            <a:noAutofit/>
          </a:bodyPr>
          <a:lstStyle/>
          <a:p>
            <a:pPr lvl="0"/>
            <a:endParaRPr lang="en-US" noProof="0" dirty="0"/>
          </a:p>
        </p:txBody>
      </p:sp>
      <p:sp>
        <p:nvSpPr>
          <p:cNvPr id="2" name="Title 1">
            <a:extLst>
              <a:ext uri="{FF2B5EF4-FFF2-40B4-BE49-F238E27FC236}">
                <a16:creationId xmlns:a16="http://schemas.microsoft.com/office/drawing/2014/main" id="{E2005F79-11B2-7348-BA3A-122CB47D2648}"/>
              </a:ext>
            </a:extLst>
          </p:cNvPr>
          <p:cNvSpPr>
            <a:spLocks noGrp="1"/>
          </p:cNvSpPr>
          <p:nvPr>
            <p:ph type="title"/>
          </p:nvPr>
        </p:nvSpPr>
        <p:spPr>
          <a:xfrm>
            <a:off x="270000" y="270000"/>
            <a:ext cx="8590456" cy="270000"/>
          </a:xfrm>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p:nvPr>
        </p:nvSpPr>
        <p:spPr>
          <a:xfrm>
            <a:off x="270000" y="810000"/>
            <a:ext cx="4050000" cy="3645000"/>
          </a:xfrm>
        </p:spPr>
        <p:txBody>
          <a:bodyPr/>
          <a:lstStyle>
            <a:lvl1pPr>
              <a:defRPr/>
            </a:lvl1pPr>
            <a:lvl2pPr>
              <a:defRPr/>
            </a:lvl2pPr>
          </a:lstStyle>
          <a:p>
            <a:pPr lvl="0"/>
            <a:r>
              <a:rPr lang="en-US"/>
              <a:t>Edit Master text styles</a:t>
            </a:r>
          </a:p>
          <a:p>
            <a:pPr lvl="1"/>
            <a:r>
              <a:rPr lang="en-US"/>
              <a:t>Second level</a:t>
            </a:r>
          </a:p>
        </p:txBody>
      </p:sp>
      <p:sp>
        <p:nvSpPr>
          <p:cNvPr id="5" name="Footer Placeholder 3">
            <a:extLst>
              <a:ext uri="{FF2B5EF4-FFF2-40B4-BE49-F238E27FC236}">
                <a16:creationId xmlns:a16="http://schemas.microsoft.com/office/drawing/2014/main" id="{5F2CEB33-8B0A-48F7-A73E-E1E46928F153}"/>
              </a:ext>
            </a:extLst>
          </p:cNvPr>
          <p:cNvSpPr>
            <a:spLocks noGrp="1"/>
          </p:cNvSpPr>
          <p:nvPr>
            <p:ph type="ftr" sz="quarter" idx="11"/>
          </p:nvPr>
        </p:nvSpPr>
        <p:spPr>
          <a:blipFill>
            <a:blip r:embed="rId2"/>
          </a:blipFill>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15D22947-1D1B-43D3-9493-67E0257DBABB}"/>
              </a:ext>
            </a:extLst>
          </p:cNvPr>
          <p:cNvSpPr>
            <a:spLocks noGrp="1"/>
          </p:cNvSpPr>
          <p:nvPr>
            <p:ph type="sldNum" sz="quarter" idx="12"/>
          </p:nvPr>
        </p:nvSpPr>
        <p:spPr/>
        <p:txBody>
          <a:bodyPr/>
          <a:lstStyle>
            <a:lvl1pPr>
              <a:defRPr/>
            </a:lvl1pPr>
          </a:lstStyle>
          <a:p>
            <a:pPr>
              <a:defRPr/>
            </a:pPr>
            <a:fld id="{9A31EC96-C5B8-469D-865C-3D116FBED8C6}" type="slidenum">
              <a:rPr lang="en-US"/>
              <a:pPr>
                <a:defRPr/>
              </a:pPr>
              <a:t>‹#›</a:t>
            </a:fld>
            <a:endParaRPr lang="en-US" dirty="0"/>
          </a:p>
        </p:txBody>
      </p:sp>
    </p:spTree>
    <p:extLst>
      <p:ext uri="{BB962C8B-B14F-4D97-AF65-F5344CB8AC3E}">
        <p14:creationId xmlns:p14="http://schemas.microsoft.com/office/powerpoint/2010/main" val="2559052700"/>
      </p:ext>
    </p:extLst>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xt &amp; 2 Pictur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D817E5-E8F3-FB4B-AA71-42628C961536}"/>
              </a:ext>
            </a:extLst>
          </p:cNvPr>
          <p:cNvSpPr>
            <a:spLocks noGrp="1"/>
          </p:cNvSpPr>
          <p:nvPr>
            <p:ph type="pic" sz="quarter" idx="10"/>
          </p:nvPr>
        </p:nvSpPr>
        <p:spPr>
          <a:xfrm>
            <a:off x="4572000" y="0"/>
            <a:ext cx="4571999" cy="2571750"/>
          </a:xfrm>
        </p:spPr>
        <p:txBody>
          <a:bodyPr rtlCol="0">
            <a:noAutofit/>
          </a:bodyPr>
          <a:lstStyle/>
          <a:p>
            <a:pPr lvl="0"/>
            <a:endParaRPr lang="en-US" noProof="0" dirty="0"/>
          </a:p>
        </p:txBody>
      </p:sp>
      <p:sp>
        <p:nvSpPr>
          <p:cNvPr id="2" name="Title 1">
            <a:extLst>
              <a:ext uri="{FF2B5EF4-FFF2-40B4-BE49-F238E27FC236}">
                <a16:creationId xmlns:a16="http://schemas.microsoft.com/office/drawing/2014/main" id="{E2005F79-11B2-7348-BA3A-122CB47D2648}"/>
              </a:ext>
            </a:extLst>
          </p:cNvPr>
          <p:cNvSpPr>
            <a:spLocks noGrp="1"/>
          </p:cNvSpPr>
          <p:nvPr>
            <p:ph type="title"/>
          </p:nvPr>
        </p:nvSpPr>
        <p:spPr>
          <a:xfrm>
            <a:off x="270000" y="270000"/>
            <a:ext cx="8590456" cy="270000"/>
          </a:xfrm>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p:nvPr>
        </p:nvSpPr>
        <p:spPr>
          <a:xfrm>
            <a:off x="270000" y="810000"/>
            <a:ext cx="4050000" cy="3645000"/>
          </a:xfrm>
        </p:spPr>
        <p:txBody>
          <a:bodyPr/>
          <a:lstStyle>
            <a:lvl1pPr>
              <a:defRPr/>
            </a:lvl1pPr>
            <a:lvl2pPr>
              <a:defRPr/>
            </a:lvl2pPr>
          </a:lstStyle>
          <a:p>
            <a:pPr lvl="0"/>
            <a:r>
              <a:rPr lang="en-US"/>
              <a:t>Edit Master text styles</a:t>
            </a:r>
          </a:p>
          <a:p>
            <a:pPr lvl="1"/>
            <a:r>
              <a:rPr lang="en-US"/>
              <a:t>Second level</a:t>
            </a:r>
          </a:p>
        </p:txBody>
      </p:sp>
      <p:sp>
        <p:nvSpPr>
          <p:cNvPr id="5" name="Picture Placeholder 7">
            <a:extLst>
              <a:ext uri="{FF2B5EF4-FFF2-40B4-BE49-F238E27FC236}">
                <a16:creationId xmlns:a16="http://schemas.microsoft.com/office/drawing/2014/main" id="{4A40A1BD-DDB1-EA42-A68E-8CBAA9AA4EE4}"/>
              </a:ext>
            </a:extLst>
          </p:cNvPr>
          <p:cNvSpPr>
            <a:spLocks noGrp="1"/>
          </p:cNvSpPr>
          <p:nvPr>
            <p:ph type="pic" sz="quarter" idx="11"/>
          </p:nvPr>
        </p:nvSpPr>
        <p:spPr>
          <a:xfrm>
            <a:off x="4572000" y="2571750"/>
            <a:ext cx="4571999" cy="2571750"/>
          </a:xfrm>
        </p:spPr>
        <p:txBody>
          <a:bodyPr rtlCol="0">
            <a:noAutofit/>
          </a:bodyPr>
          <a:lstStyle/>
          <a:p>
            <a:pPr lvl="0"/>
            <a:endParaRPr lang="en-US" noProof="0" dirty="0"/>
          </a:p>
        </p:txBody>
      </p:sp>
      <p:sp>
        <p:nvSpPr>
          <p:cNvPr id="6" name="Footer Placeholder 3">
            <a:extLst>
              <a:ext uri="{FF2B5EF4-FFF2-40B4-BE49-F238E27FC236}">
                <a16:creationId xmlns:a16="http://schemas.microsoft.com/office/drawing/2014/main" id="{B771A9C4-5E73-4E32-A940-6E58013FBA3E}"/>
              </a:ext>
            </a:extLst>
          </p:cNvPr>
          <p:cNvSpPr>
            <a:spLocks noGrp="1"/>
          </p:cNvSpPr>
          <p:nvPr>
            <p:ph type="ftr" sz="quarter" idx="12"/>
          </p:nvPr>
        </p:nvSpPr>
        <p:spPr>
          <a:blipFill>
            <a:blip r:embed="rId2"/>
          </a:blipFill>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EAB7006-76A2-4977-A551-1D7015A1CCE3}"/>
              </a:ext>
            </a:extLst>
          </p:cNvPr>
          <p:cNvSpPr>
            <a:spLocks noGrp="1"/>
          </p:cNvSpPr>
          <p:nvPr>
            <p:ph type="sldNum" sz="quarter" idx="13"/>
          </p:nvPr>
        </p:nvSpPr>
        <p:spPr/>
        <p:txBody>
          <a:bodyPr/>
          <a:lstStyle>
            <a:lvl1pPr>
              <a:defRPr/>
            </a:lvl1pPr>
          </a:lstStyle>
          <a:p>
            <a:pPr>
              <a:defRPr/>
            </a:pPr>
            <a:fld id="{99C82336-795E-423D-8789-6729F19CFE29}" type="slidenum">
              <a:rPr lang="en-US"/>
              <a:pPr>
                <a:defRPr/>
              </a:pPr>
              <a:t>‹#›</a:t>
            </a:fld>
            <a:endParaRPr lang="en-US" dirty="0"/>
          </a:p>
        </p:txBody>
      </p:sp>
    </p:spTree>
    <p:extLst>
      <p:ext uri="{BB962C8B-B14F-4D97-AF65-F5344CB8AC3E}">
        <p14:creationId xmlns:p14="http://schemas.microsoft.com/office/powerpoint/2010/main" val="4217982407"/>
      </p:ext>
    </p:extLst>
  </p:cSld>
  <p:clrMapOvr>
    <a:masterClrMapping/>
  </p:clrMapOvr>
  <p:transition spd="med">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 Fea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p:nvPr>
        </p:nvSpPr>
        <p:spPr>
          <a:xfrm>
            <a:off x="270000" y="270000"/>
            <a:ext cx="8590456" cy="270000"/>
          </a:xfrm>
        </p:spPr>
        <p:txBody>
          <a:bodyPr/>
          <a:lstStyle>
            <a:lvl1pPr>
              <a:defRPr/>
            </a:lvl1pPr>
          </a:lstStyle>
          <a:p>
            <a:r>
              <a:rPr lang="en-US"/>
              <a:t>Click to edit Master title style</a:t>
            </a:r>
          </a:p>
        </p:txBody>
      </p:sp>
      <p:sp>
        <p:nvSpPr>
          <p:cNvPr id="6" name="Content Placeholder 2">
            <a:extLst>
              <a:ext uri="{FF2B5EF4-FFF2-40B4-BE49-F238E27FC236}">
                <a16:creationId xmlns:a16="http://schemas.microsoft.com/office/drawing/2014/main" id="{289ED947-9446-A640-9179-3DB09A4E8B58}"/>
              </a:ext>
            </a:extLst>
          </p:cNvPr>
          <p:cNvSpPr>
            <a:spLocks noGrp="1"/>
          </p:cNvSpPr>
          <p:nvPr>
            <p:ph sz="half" idx="10"/>
          </p:nvPr>
        </p:nvSpPr>
        <p:spPr>
          <a:xfrm>
            <a:off x="4959002" y="2625329"/>
            <a:ext cx="3240000" cy="405000"/>
          </a:xfrm>
        </p:spPr>
        <p:txBody>
          <a:bodyPr anchor="ctr">
            <a:normAutofit/>
          </a:bodyPr>
          <a:lstStyle>
            <a:lvl1pPr marL="0" indent="0" algn="ctr">
              <a:buNone/>
              <a:defRPr sz="1500" b="1"/>
            </a:lvl1pPr>
            <a:lvl2pPr marL="342900" indent="0" algn="ctr">
              <a:buNone/>
              <a:defRPr sz="1500" b="1"/>
            </a:lvl2pPr>
            <a:lvl3pPr marL="685800" indent="0" algn="ctr">
              <a:buNone/>
              <a:defRPr sz="1500" b="1"/>
            </a:lvl3pPr>
            <a:lvl4pPr marL="1028700" indent="0" algn="ctr">
              <a:buNone/>
              <a:defRPr sz="1500" b="1"/>
            </a:lvl4pPr>
            <a:lvl5pPr marL="1371600" indent="0" algn="ctr">
              <a:buNone/>
              <a:defRPr sz="1500" b="1"/>
            </a:lvl5pPr>
          </a:lstStyle>
          <a:p>
            <a:pPr lvl="0"/>
            <a:r>
              <a:rPr lang="en-US"/>
              <a:t>Edit Master text styles</a:t>
            </a:r>
          </a:p>
        </p:txBody>
      </p:sp>
      <p:sp>
        <p:nvSpPr>
          <p:cNvPr id="9" name="Content Placeholder 2">
            <a:extLst>
              <a:ext uri="{FF2B5EF4-FFF2-40B4-BE49-F238E27FC236}">
                <a16:creationId xmlns:a16="http://schemas.microsoft.com/office/drawing/2014/main" id="{844032B7-8F95-7942-8129-183B5BE2DF66}"/>
              </a:ext>
            </a:extLst>
          </p:cNvPr>
          <p:cNvSpPr>
            <a:spLocks noGrp="1"/>
          </p:cNvSpPr>
          <p:nvPr>
            <p:ph sz="half" idx="12"/>
          </p:nvPr>
        </p:nvSpPr>
        <p:spPr>
          <a:xfrm>
            <a:off x="4959002" y="3030329"/>
            <a:ext cx="3240000" cy="1423800"/>
          </a:xfrm>
        </p:spPr>
        <p:txBody>
          <a:bodyPr>
            <a:normAutofit/>
          </a:bodyPr>
          <a:lstStyle>
            <a:lvl1pPr marL="0" indent="0" algn="ctr">
              <a:buNone/>
              <a:defRPr lang="en-US" dirty="0"/>
            </a:lvl1pPr>
            <a:lvl2pPr marL="342900" indent="0" algn="ctr">
              <a:buNone/>
              <a:defRPr sz="900" b="0"/>
            </a:lvl2pPr>
            <a:lvl3pPr marL="685800" indent="0" algn="ctr">
              <a:buNone/>
              <a:defRPr sz="900" b="0"/>
            </a:lvl3pPr>
            <a:lvl4pPr marL="1028700" indent="0" algn="ctr">
              <a:buNone/>
              <a:defRPr sz="900" b="0"/>
            </a:lvl4pPr>
            <a:lvl5pPr marL="1371600" indent="0" algn="ctr">
              <a:buNone/>
              <a:defRPr sz="900" b="0"/>
            </a:lvl5pPr>
          </a:lstStyle>
          <a:p>
            <a:pPr lvl="0"/>
            <a:r>
              <a:rPr lang="en-US"/>
              <a:t>Edit Master text styles</a:t>
            </a:r>
          </a:p>
        </p:txBody>
      </p:sp>
      <p:sp>
        <p:nvSpPr>
          <p:cNvPr id="10" name="Picture Placeholder 9">
            <a:extLst>
              <a:ext uri="{FF2B5EF4-FFF2-40B4-BE49-F238E27FC236}">
                <a16:creationId xmlns:a16="http://schemas.microsoft.com/office/drawing/2014/main" id="{5F12707A-F24B-174B-818C-61D6BF78FFA8}"/>
              </a:ext>
            </a:extLst>
          </p:cNvPr>
          <p:cNvSpPr>
            <a:spLocks noGrp="1"/>
          </p:cNvSpPr>
          <p:nvPr>
            <p:ph type="pic" sz="quarter" idx="13"/>
          </p:nvPr>
        </p:nvSpPr>
        <p:spPr>
          <a:xfrm>
            <a:off x="6039002" y="1350000"/>
            <a:ext cx="1080000" cy="1080000"/>
          </a:xfrm>
        </p:spPr>
        <p:txBody>
          <a:bodyPr rtlCol="0">
            <a:noAutofit/>
          </a:bodyPr>
          <a:lstStyle/>
          <a:p>
            <a:pPr lvl="0"/>
            <a:endParaRPr lang="en-US" noProof="0" dirty="0"/>
          </a:p>
        </p:txBody>
      </p:sp>
      <p:sp>
        <p:nvSpPr>
          <p:cNvPr id="11" name="Content Placeholder 2">
            <a:extLst>
              <a:ext uri="{FF2B5EF4-FFF2-40B4-BE49-F238E27FC236}">
                <a16:creationId xmlns:a16="http://schemas.microsoft.com/office/drawing/2014/main" id="{3CCCF501-FDC3-4341-B383-C2BE986274D0}"/>
              </a:ext>
            </a:extLst>
          </p:cNvPr>
          <p:cNvSpPr>
            <a:spLocks noGrp="1"/>
          </p:cNvSpPr>
          <p:nvPr>
            <p:ph sz="half" idx="14"/>
          </p:nvPr>
        </p:nvSpPr>
        <p:spPr>
          <a:xfrm>
            <a:off x="945000" y="2625329"/>
            <a:ext cx="3240000" cy="405000"/>
          </a:xfrm>
        </p:spPr>
        <p:txBody>
          <a:bodyPr anchor="ctr">
            <a:normAutofit/>
          </a:bodyPr>
          <a:lstStyle>
            <a:lvl1pPr marL="0" indent="0" algn="ctr">
              <a:buNone/>
              <a:defRPr sz="1500" b="1"/>
            </a:lvl1pPr>
            <a:lvl2pPr marL="342900" indent="0" algn="ctr">
              <a:buNone/>
              <a:defRPr sz="1500" b="1"/>
            </a:lvl2pPr>
            <a:lvl3pPr marL="685800" indent="0" algn="ctr">
              <a:buNone/>
              <a:defRPr sz="1500" b="1"/>
            </a:lvl3pPr>
            <a:lvl4pPr marL="1028700" indent="0" algn="ctr">
              <a:buNone/>
              <a:defRPr sz="1500" b="1"/>
            </a:lvl4pPr>
            <a:lvl5pPr marL="1371600" indent="0" algn="ctr">
              <a:buNone/>
              <a:defRPr sz="1500" b="1"/>
            </a:lvl5pPr>
          </a:lstStyle>
          <a:p>
            <a:pPr lvl="0"/>
            <a:r>
              <a:rPr lang="en-US"/>
              <a:t>Edit Master text styles</a:t>
            </a:r>
          </a:p>
        </p:txBody>
      </p:sp>
      <p:sp>
        <p:nvSpPr>
          <p:cNvPr id="12" name="Content Placeholder 2">
            <a:extLst>
              <a:ext uri="{FF2B5EF4-FFF2-40B4-BE49-F238E27FC236}">
                <a16:creationId xmlns:a16="http://schemas.microsoft.com/office/drawing/2014/main" id="{7D7F7907-E1A0-0D40-9A8D-7175CF5E8A16}"/>
              </a:ext>
            </a:extLst>
          </p:cNvPr>
          <p:cNvSpPr>
            <a:spLocks noGrp="1"/>
          </p:cNvSpPr>
          <p:nvPr>
            <p:ph sz="half" idx="15"/>
          </p:nvPr>
        </p:nvSpPr>
        <p:spPr>
          <a:xfrm>
            <a:off x="945000" y="3030329"/>
            <a:ext cx="3240000" cy="1423800"/>
          </a:xfrm>
        </p:spPr>
        <p:txBody>
          <a:bodyPr>
            <a:normAutofit/>
          </a:bodyPr>
          <a:lstStyle>
            <a:lvl1pPr marL="0" indent="0" algn="ctr">
              <a:buNone/>
              <a:defRPr lang="en-US" dirty="0"/>
            </a:lvl1pPr>
            <a:lvl2pPr marL="342900" indent="0" algn="ctr">
              <a:buNone/>
              <a:defRPr sz="900" b="0"/>
            </a:lvl2pPr>
            <a:lvl3pPr marL="685800" indent="0" algn="ctr">
              <a:buNone/>
              <a:defRPr sz="900" b="0"/>
            </a:lvl3pPr>
            <a:lvl4pPr marL="1028700" indent="0" algn="ctr">
              <a:buNone/>
              <a:defRPr sz="900" b="0"/>
            </a:lvl4pPr>
            <a:lvl5pPr marL="1371600" indent="0" algn="ctr">
              <a:buNone/>
              <a:defRPr sz="900" b="0"/>
            </a:lvl5pPr>
          </a:lstStyle>
          <a:p>
            <a:pPr lvl="0"/>
            <a:r>
              <a:rPr lang="en-US"/>
              <a:t>Edit Master text styles</a:t>
            </a:r>
          </a:p>
        </p:txBody>
      </p:sp>
      <p:sp>
        <p:nvSpPr>
          <p:cNvPr id="13" name="Picture Placeholder 9">
            <a:extLst>
              <a:ext uri="{FF2B5EF4-FFF2-40B4-BE49-F238E27FC236}">
                <a16:creationId xmlns:a16="http://schemas.microsoft.com/office/drawing/2014/main" id="{A813520D-1E09-2849-B013-C7CABAFC3820}"/>
              </a:ext>
            </a:extLst>
          </p:cNvPr>
          <p:cNvSpPr>
            <a:spLocks noGrp="1"/>
          </p:cNvSpPr>
          <p:nvPr>
            <p:ph type="pic" sz="quarter" idx="16"/>
          </p:nvPr>
        </p:nvSpPr>
        <p:spPr>
          <a:xfrm>
            <a:off x="2029150" y="1350000"/>
            <a:ext cx="1080000" cy="1080000"/>
          </a:xfrm>
        </p:spPr>
        <p:txBody>
          <a:bodyPr rtlCol="0">
            <a:noAutofit/>
          </a:bodyPr>
          <a:lstStyle/>
          <a:p>
            <a:pPr lvl="0"/>
            <a:endParaRPr lang="en-US" noProof="0" dirty="0"/>
          </a:p>
        </p:txBody>
      </p:sp>
      <p:sp>
        <p:nvSpPr>
          <p:cNvPr id="14" name="Footer Placeholder 7">
            <a:extLst>
              <a:ext uri="{FF2B5EF4-FFF2-40B4-BE49-F238E27FC236}">
                <a16:creationId xmlns:a16="http://schemas.microsoft.com/office/drawing/2014/main" id="{658C874F-1F8A-4F21-A24E-CEF74B93499C}"/>
              </a:ext>
            </a:extLst>
          </p:cNvPr>
          <p:cNvSpPr>
            <a:spLocks noGrp="1"/>
          </p:cNvSpPr>
          <p:nvPr>
            <p:ph type="ftr" sz="quarter" idx="17"/>
          </p:nvPr>
        </p:nvSpPr>
        <p:spPr/>
        <p:txBody>
          <a:bodyPr/>
          <a:lstStyle>
            <a:lvl1pPr>
              <a:defRPr/>
            </a:lvl1pPr>
          </a:lstStyle>
          <a:p>
            <a:pPr>
              <a:defRPr/>
            </a:pPr>
            <a:endParaRPr lang="en-US"/>
          </a:p>
        </p:txBody>
      </p:sp>
      <p:sp>
        <p:nvSpPr>
          <p:cNvPr id="15" name="Slide Number Placeholder 5">
            <a:extLst>
              <a:ext uri="{FF2B5EF4-FFF2-40B4-BE49-F238E27FC236}">
                <a16:creationId xmlns:a16="http://schemas.microsoft.com/office/drawing/2014/main" id="{1FC9D06E-B506-4DC9-BEE1-1EC45C7A7A9A}"/>
              </a:ext>
            </a:extLst>
          </p:cNvPr>
          <p:cNvSpPr>
            <a:spLocks noGrp="1"/>
          </p:cNvSpPr>
          <p:nvPr>
            <p:ph type="sldNum" sz="quarter" idx="18"/>
          </p:nvPr>
        </p:nvSpPr>
        <p:spPr/>
        <p:txBody>
          <a:bodyPr/>
          <a:lstStyle>
            <a:lvl1pPr>
              <a:defRPr/>
            </a:lvl1pPr>
          </a:lstStyle>
          <a:p>
            <a:pPr>
              <a:defRPr/>
            </a:pPr>
            <a:fld id="{544A39DA-2E4E-4AD1-8E7A-E30C9C1ECC01}" type="slidenum">
              <a:rPr lang="en-US"/>
              <a:pPr>
                <a:defRPr/>
              </a:pPr>
              <a:t>‹#›</a:t>
            </a:fld>
            <a:endParaRPr lang="en-US" dirty="0"/>
          </a:p>
        </p:txBody>
      </p:sp>
    </p:spTree>
    <p:extLst>
      <p:ext uri="{BB962C8B-B14F-4D97-AF65-F5344CB8AC3E}">
        <p14:creationId xmlns:p14="http://schemas.microsoft.com/office/powerpoint/2010/main" val="228819692"/>
      </p:ext>
    </p:extLst>
  </p:cSld>
  <p:clrMapOvr>
    <a:masterClrMapping/>
  </p:clrMapOvr>
  <p:transition spd="med">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 Fea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p:nvPr>
        </p:nvSpPr>
        <p:spPr>
          <a:xfrm>
            <a:off x="270000" y="270000"/>
            <a:ext cx="8590456" cy="270000"/>
          </a:xfrm>
        </p:spPr>
        <p:txBody>
          <a:bodyPr/>
          <a:lstStyle>
            <a:lvl1pPr>
              <a:defRPr/>
            </a:lvl1pPr>
          </a:lstStyle>
          <a:p>
            <a:r>
              <a:rPr lang="en-US"/>
              <a:t>Click to edit Master title style</a:t>
            </a:r>
          </a:p>
        </p:txBody>
      </p:sp>
      <p:sp>
        <p:nvSpPr>
          <p:cNvPr id="6" name="Content Placeholder 2">
            <a:extLst>
              <a:ext uri="{FF2B5EF4-FFF2-40B4-BE49-F238E27FC236}">
                <a16:creationId xmlns:a16="http://schemas.microsoft.com/office/drawing/2014/main" id="{289ED947-9446-A640-9179-3DB09A4E8B58}"/>
              </a:ext>
            </a:extLst>
          </p:cNvPr>
          <p:cNvSpPr>
            <a:spLocks noGrp="1"/>
          </p:cNvSpPr>
          <p:nvPr>
            <p:ph sz="half" idx="10"/>
          </p:nvPr>
        </p:nvSpPr>
        <p:spPr>
          <a:xfrm>
            <a:off x="3222000" y="2625329"/>
            <a:ext cx="2700000" cy="405000"/>
          </a:xfrm>
        </p:spPr>
        <p:txBody>
          <a:bodyPr anchor="ctr">
            <a:normAutofit/>
          </a:bodyPr>
          <a:lstStyle>
            <a:lvl1pPr marL="0" indent="0" algn="ctr">
              <a:buNone/>
              <a:defRPr sz="1500" b="1"/>
            </a:lvl1pPr>
            <a:lvl2pPr marL="342900" indent="0" algn="ctr">
              <a:buNone/>
              <a:defRPr sz="1500" b="1"/>
            </a:lvl2pPr>
            <a:lvl3pPr marL="685800" indent="0" algn="ctr">
              <a:buNone/>
              <a:defRPr sz="1500" b="1"/>
            </a:lvl3pPr>
            <a:lvl4pPr marL="1028700" indent="0" algn="ctr">
              <a:buNone/>
              <a:defRPr sz="1500" b="1"/>
            </a:lvl4pPr>
            <a:lvl5pPr marL="1371600" indent="0" algn="ctr">
              <a:buNone/>
              <a:defRPr sz="1500" b="1"/>
            </a:lvl5pPr>
          </a:lstStyle>
          <a:p>
            <a:pPr lvl="0"/>
            <a:r>
              <a:rPr lang="en-US"/>
              <a:t>Edit Master text styles</a:t>
            </a:r>
          </a:p>
        </p:txBody>
      </p:sp>
      <p:sp>
        <p:nvSpPr>
          <p:cNvPr id="9" name="Content Placeholder 2">
            <a:extLst>
              <a:ext uri="{FF2B5EF4-FFF2-40B4-BE49-F238E27FC236}">
                <a16:creationId xmlns:a16="http://schemas.microsoft.com/office/drawing/2014/main" id="{844032B7-8F95-7942-8129-183B5BE2DF66}"/>
              </a:ext>
            </a:extLst>
          </p:cNvPr>
          <p:cNvSpPr>
            <a:spLocks noGrp="1"/>
          </p:cNvSpPr>
          <p:nvPr>
            <p:ph sz="half" idx="12"/>
          </p:nvPr>
        </p:nvSpPr>
        <p:spPr>
          <a:xfrm>
            <a:off x="3222000" y="3030329"/>
            <a:ext cx="2700000" cy="1423800"/>
          </a:xfrm>
        </p:spPr>
        <p:txBody>
          <a:bodyPr>
            <a:normAutofit/>
          </a:bodyPr>
          <a:lstStyle>
            <a:lvl1pPr marL="0" indent="0" algn="ctr">
              <a:buNone/>
              <a:defRPr lang="en-US" dirty="0"/>
            </a:lvl1pPr>
            <a:lvl2pPr marL="342900" indent="0" algn="ctr">
              <a:buNone/>
              <a:defRPr sz="900" b="0"/>
            </a:lvl2pPr>
            <a:lvl3pPr marL="685800" indent="0" algn="ctr">
              <a:buNone/>
              <a:defRPr sz="900" b="0"/>
            </a:lvl3pPr>
            <a:lvl4pPr marL="1028700" indent="0" algn="ctr">
              <a:buNone/>
              <a:defRPr sz="900" b="0"/>
            </a:lvl4pPr>
            <a:lvl5pPr marL="1371600" indent="0" algn="ctr">
              <a:buNone/>
              <a:defRPr sz="900" b="0"/>
            </a:lvl5pPr>
          </a:lstStyle>
          <a:p>
            <a:pPr lvl="0"/>
            <a:r>
              <a:rPr lang="en-US"/>
              <a:t>Edit Master text styles</a:t>
            </a:r>
          </a:p>
        </p:txBody>
      </p:sp>
      <p:sp>
        <p:nvSpPr>
          <p:cNvPr id="10" name="Picture Placeholder 9">
            <a:extLst>
              <a:ext uri="{FF2B5EF4-FFF2-40B4-BE49-F238E27FC236}">
                <a16:creationId xmlns:a16="http://schemas.microsoft.com/office/drawing/2014/main" id="{5F12707A-F24B-174B-818C-61D6BF78FFA8}"/>
              </a:ext>
            </a:extLst>
          </p:cNvPr>
          <p:cNvSpPr>
            <a:spLocks noGrp="1"/>
          </p:cNvSpPr>
          <p:nvPr>
            <p:ph type="pic" sz="quarter" idx="13"/>
          </p:nvPr>
        </p:nvSpPr>
        <p:spPr>
          <a:xfrm>
            <a:off x="4032000" y="1350000"/>
            <a:ext cx="1080000" cy="1080000"/>
          </a:xfrm>
        </p:spPr>
        <p:txBody>
          <a:bodyPr rtlCol="0">
            <a:noAutofit/>
          </a:bodyPr>
          <a:lstStyle/>
          <a:p>
            <a:pPr lvl="0"/>
            <a:endParaRPr lang="en-US" noProof="0" dirty="0"/>
          </a:p>
        </p:txBody>
      </p:sp>
      <p:sp>
        <p:nvSpPr>
          <p:cNvPr id="11" name="Content Placeholder 2">
            <a:extLst>
              <a:ext uri="{FF2B5EF4-FFF2-40B4-BE49-F238E27FC236}">
                <a16:creationId xmlns:a16="http://schemas.microsoft.com/office/drawing/2014/main" id="{3CCCF501-FDC3-4341-B383-C2BE986274D0}"/>
              </a:ext>
            </a:extLst>
          </p:cNvPr>
          <p:cNvSpPr>
            <a:spLocks noGrp="1"/>
          </p:cNvSpPr>
          <p:nvPr>
            <p:ph sz="half" idx="14"/>
          </p:nvPr>
        </p:nvSpPr>
        <p:spPr>
          <a:xfrm>
            <a:off x="270000" y="2625329"/>
            <a:ext cx="2700000" cy="405000"/>
          </a:xfrm>
        </p:spPr>
        <p:txBody>
          <a:bodyPr anchor="ctr">
            <a:normAutofit/>
          </a:bodyPr>
          <a:lstStyle>
            <a:lvl1pPr marL="0" indent="0" algn="ctr">
              <a:buNone/>
              <a:defRPr sz="1500" b="1"/>
            </a:lvl1pPr>
            <a:lvl2pPr marL="342900" indent="0" algn="ctr">
              <a:buNone/>
              <a:defRPr sz="1500" b="1"/>
            </a:lvl2pPr>
            <a:lvl3pPr marL="685800" indent="0" algn="ctr">
              <a:buNone/>
              <a:defRPr sz="1500" b="1"/>
            </a:lvl3pPr>
            <a:lvl4pPr marL="1028700" indent="0" algn="ctr">
              <a:buNone/>
              <a:defRPr sz="1500" b="1"/>
            </a:lvl4pPr>
            <a:lvl5pPr marL="1371600" indent="0" algn="ctr">
              <a:buNone/>
              <a:defRPr sz="1500" b="1"/>
            </a:lvl5pPr>
          </a:lstStyle>
          <a:p>
            <a:pPr lvl="0"/>
            <a:r>
              <a:rPr lang="en-US"/>
              <a:t>Edit Master text styles</a:t>
            </a:r>
          </a:p>
        </p:txBody>
      </p:sp>
      <p:sp>
        <p:nvSpPr>
          <p:cNvPr id="12" name="Content Placeholder 2">
            <a:extLst>
              <a:ext uri="{FF2B5EF4-FFF2-40B4-BE49-F238E27FC236}">
                <a16:creationId xmlns:a16="http://schemas.microsoft.com/office/drawing/2014/main" id="{7D7F7907-E1A0-0D40-9A8D-7175CF5E8A16}"/>
              </a:ext>
            </a:extLst>
          </p:cNvPr>
          <p:cNvSpPr>
            <a:spLocks noGrp="1"/>
          </p:cNvSpPr>
          <p:nvPr>
            <p:ph sz="half" idx="15"/>
          </p:nvPr>
        </p:nvSpPr>
        <p:spPr>
          <a:xfrm>
            <a:off x="270000" y="3030329"/>
            <a:ext cx="2700000" cy="1423800"/>
          </a:xfrm>
        </p:spPr>
        <p:txBody>
          <a:bodyPr>
            <a:normAutofit/>
          </a:bodyPr>
          <a:lstStyle>
            <a:lvl1pPr marL="0" indent="0" algn="ctr">
              <a:buNone/>
              <a:defRPr lang="en-US" dirty="0"/>
            </a:lvl1pPr>
            <a:lvl2pPr marL="342900" indent="0" algn="ctr">
              <a:buNone/>
              <a:defRPr sz="900" b="0"/>
            </a:lvl2pPr>
            <a:lvl3pPr marL="685800" indent="0" algn="ctr">
              <a:buNone/>
              <a:defRPr sz="900" b="0"/>
            </a:lvl3pPr>
            <a:lvl4pPr marL="1028700" indent="0" algn="ctr">
              <a:buNone/>
              <a:defRPr sz="900" b="0"/>
            </a:lvl4pPr>
            <a:lvl5pPr marL="1371600" indent="0" algn="ctr">
              <a:buNone/>
              <a:defRPr sz="900" b="0"/>
            </a:lvl5pPr>
          </a:lstStyle>
          <a:p>
            <a:pPr lvl="0"/>
            <a:r>
              <a:rPr lang="en-US"/>
              <a:t>Edit Master text styles</a:t>
            </a:r>
          </a:p>
        </p:txBody>
      </p:sp>
      <p:sp>
        <p:nvSpPr>
          <p:cNvPr id="13" name="Picture Placeholder 9">
            <a:extLst>
              <a:ext uri="{FF2B5EF4-FFF2-40B4-BE49-F238E27FC236}">
                <a16:creationId xmlns:a16="http://schemas.microsoft.com/office/drawing/2014/main" id="{A813520D-1E09-2849-B013-C7CABAFC3820}"/>
              </a:ext>
            </a:extLst>
          </p:cNvPr>
          <p:cNvSpPr>
            <a:spLocks noGrp="1"/>
          </p:cNvSpPr>
          <p:nvPr>
            <p:ph type="pic" sz="quarter" idx="16"/>
          </p:nvPr>
        </p:nvSpPr>
        <p:spPr>
          <a:xfrm>
            <a:off x="1080000" y="1350000"/>
            <a:ext cx="1080000" cy="1080000"/>
          </a:xfrm>
        </p:spPr>
        <p:txBody>
          <a:bodyPr rtlCol="0">
            <a:noAutofit/>
          </a:bodyPr>
          <a:lstStyle/>
          <a:p>
            <a:pPr lvl="0"/>
            <a:endParaRPr lang="en-US" noProof="0" dirty="0"/>
          </a:p>
        </p:txBody>
      </p:sp>
      <p:sp>
        <p:nvSpPr>
          <p:cNvPr id="14" name="Content Placeholder 2">
            <a:extLst>
              <a:ext uri="{FF2B5EF4-FFF2-40B4-BE49-F238E27FC236}">
                <a16:creationId xmlns:a16="http://schemas.microsoft.com/office/drawing/2014/main" id="{812F093D-0114-1B40-A555-E61229481539}"/>
              </a:ext>
            </a:extLst>
          </p:cNvPr>
          <p:cNvSpPr>
            <a:spLocks noGrp="1"/>
          </p:cNvSpPr>
          <p:nvPr>
            <p:ph sz="half" idx="17"/>
          </p:nvPr>
        </p:nvSpPr>
        <p:spPr>
          <a:xfrm>
            <a:off x="6160456" y="2625329"/>
            <a:ext cx="2700000" cy="405000"/>
          </a:xfrm>
        </p:spPr>
        <p:txBody>
          <a:bodyPr anchor="ctr">
            <a:normAutofit/>
          </a:bodyPr>
          <a:lstStyle>
            <a:lvl1pPr marL="0" indent="0" algn="ctr">
              <a:buNone/>
              <a:defRPr sz="1500" b="1"/>
            </a:lvl1pPr>
            <a:lvl2pPr marL="342900" indent="0" algn="ctr">
              <a:buNone/>
              <a:defRPr sz="1500" b="1"/>
            </a:lvl2pPr>
            <a:lvl3pPr marL="685800" indent="0" algn="ctr">
              <a:buNone/>
              <a:defRPr sz="1500" b="1"/>
            </a:lvl3pPr>
            <a:lvl4pPr marL="1028700" indent="0" algn="ctr">
              <a:buNone/>
              <a:defRPr sz="1500" b="1"/>
            </a:lvl4pPr>
            <a:lvl5pPr marL="1371600" indent="0" algn="ctr">
              <a:buNone/>
              <a:defRPr sz="1500" b="1"/>
            </a:lvl5pPr>
          </a:lstStyle>
          <a:p>
            <a:pPr lvl="0"/>
            <a:r>
              <a:rPr lang="en-US"/>
              <a:t>Edit Master text styles</a:t>
            </a:r>
          </a:p>
        </p:txBody>
      </p:sp>
      <p:sp>
        <p:nvSpPr>
          <p:cNvPr id="15" name="Content Placeholder 2">
            <a:extLst>
              <a:ext uri="{FF2B5EF4-FFF2-40B4-BE49-F238E27FC236}">
                <a16:creationId xmlns:a16="http://schemas.microsoft.com/office/drawing/2014/main" id="{5B307D3E-F862-E445-A818-E6B8B1537F35}"/>
              </a:ext>
            </a:extLst>
          </p:cNvPr>
          <p:cNvSpPr>
            <a:spLocks noGrp="1"/>
          </p:cNvSpPr>
          <p:nvPr>
            <p:ph sz="half" idx="18"/>
          </p:nvPr>
        </p:nvSpPr>
        <p:spPr>
          <a:xfrm>
            <a:off x="6160456" y="3030329"/>
            <a:ext cx="2700000" cy="1423800"/>
          </a:xfrm>
        </p:spPr>
        <p:txBody>
          <a:bodyPr>
            <a:normAutofit/>
          </a:bodyPr>
          <a:lstStyle>
            <a:lvl1pPr marL="0" indent="0" algn="ctr">
              <a:buNone/>
              <a:defRPr lang="en-US" dirty="0"/>
            </a:lvl1pPr>
            <a:lvl2pPr marL="342900" indent="0" algn="ctr">
              <a:buNone/>
              <a:defRPr sz="900" b="0"/>
            </a:lvl2pPr>
            <a:lvl3pPr marL="685800" indent="0" algn="ctr">
              <a:buNone/>
              <a:defRPr sz="900" b="0"/>
            </a:lvl3pPr>
            <a:lvl4pPr marL="1028700" indent="0" algn="ctr">
              <a:buNone/>
              <a:defRPr sz="900" b="0"/>
            </a:lvl4pPr>
            <a:lvl5pPr marL="1371600" indent="0" algn="ctr">
              <a:buNone/>
              <a:defRPr sz="900" b="0"/>
            </a:lvl5pPr>
          </a:lstStyle>
          <a:p>
            <a:pPr lvl="0"/>
            <a:r>
              <a:rPr lang="en-US"/>
              <a:t>Edit Master text styles</a:t>
            </a:r>
          </a:p>
        </p:txBody>
      </p:sp>
      <p:sp>
        <p:nvSpPr>
          <p:cNvPr id="16" name="Picture Placeholder 9">
            <a:extLst>
              <a:ext uri="{FF2B5EF4-FFF2-40B4-BE49-F238E27FC236}">
                <a16:creationId xmlns:a16="http://schemas.microsoft.com/office/drawing/2014/main" id="{A4C23BE8-B71F-6A47-B4AE-F1E494DBB71D}"/>
              </a:ext>
            </a:extLst>
          </p:cNvPr>
          <p:cNvSpPr>
            <a:spLocks noGrp="1"/>
          </p:cNvSpPr>
          <p:nvPr>
            <p:ph type="pic" sz="quarter" idx="19"/>
          </p:nvPr>
        </p:nvSpPr>
        <p:spPr>
          <a:xfrm>
            <a:off x="6970456" y="1350000"/>
            <a:ext cx="1080000" cy="1080000"/>
          </a:xfrm>
        </p:spPr>
        <p:txBody>
          <a:bodyPr rtlCol="0">
            <a:noAutofit/>
          </a:bodyPr>
          <a:lstStyle/>
          <a:p>
            <a:pPr lvl="0"/>
            <a:endParaRPr lang="en-US" noProof="0" dirty="0"/>
          </a:p>
        </p:txBody>
      </p:sp>
      <p:sp>
        <p:nvSpPr>
          <p:cNvPr id="17" name="Footer Placeholder 7">
            <a:extLst>
              <a:ext uri="{FF2B5EF4-FFF2-40B4-BE49-F238E27FC236}">
                <a16:creationId xmlns:a16="http://schemas.microsoft.com/office/drawing/2014/main" id="{4768AE63-768D-473E-9D6C-9E2B042156D5}"/>
              </a:ext>
            </a:extLst>
          </p:cNvPr>
          <p:cNvSpPr>
            <a:spLocks noGrp="1"/>
          </p:cNvSpPr>
          <p:nvPr>
            <p:ph type="ftr" sz="quarter" idx="20"/>
          </p:nvPr>
        </p:nvSpPr>
        <p:spPr/>
        <p:txBody>
          <a:bodyPr/>
          <a:lstStyle>
            <a:lvl1pPr>
              <a:defRPr/>
            </a:lvl1pPr>
          </a:lstStyle>
          <a:p>
            <a:pPr>
              <a:defRPr/>
            </a:pPr>
            <a:endParaRPr lang="en-US"/>
          </a:p>
        </p:txBody>
      </p:sp>
      <p:sp>
        <p:nvSpPr>
          <p:cNvPr id="18" name="Slide Number Placeholder 5">
            <a:extLst>
              <a:ext uri="{FF2B5EF4-FFF2-40B4-BE49-F238E27FC236}">
                <a16:creationId xmlns:a16="http://schemas.microsoft.com/office/drawing/2014/main" id="{87EFF0E8-0528-45DD-B90A-1328E8D09B3B}"/>
              </a:ext>
            </a:extLst>
          </p:cNvPr>
          <p:cNvSpPr>
            <a:spLocks noGrp="1"/>
          </p:cNvSpPr>
          <p:nvPr>
            <p:ph type="sldNum" sz="quarter" idx="21"/>
          </p:nvPr>
        </p:nvSpPr>
        <p:spPr/>
        <p:txBody>
          <a:bodyPr/>
          <a:lstStyle>
            <a:lvl1pPr>
              <a:defRPr/>
            </a:lvl1pPr>
          </a:lstStyle>
          <a:p>
            <a:pPr>
              <a:defRPr/>
            </a:pPr>
            <a:fld id="{B6EA5A74-9C39-469F-BB3B-F7BA3CD14455}" type="slidenum">
              <a:rPr lang="en-US"/>
              <a:pPr>
                <a:defRPr/>
              </a:pPr>
              <a:t>‹#›</a:t>
            </a:fld>
            <a:endParaRPr lang="en-US" dirty="0"/>
          </a:p>
        </p:txBody>
      </p:sp>
    </p:spTree>
    <p:extLst>
      <p:ext uri="{BB962C8B-B14F-4D97-AF65-F5344CB8AC3E}">
        <p14:creationId xmlns:p14="http://schemas.microsoft.com/office/powerpoint/2010/main" val="3676016825"/>
      </p:ext>
    </p:extLst>
  </p:cSld>
  <p:clrMapOvr>
    <a:masterClrMapping/>
  </p:clrMapOvr>
  <p:transition spd="med">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 Fea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p:nvPr>
        </p:nvSpPr>
        <p:spPr>
          <a:xfrm>
            <a:off x="270000" y="270000"/>
            <a:ext cx="8590456" cy="270000"/>
          </a:xfrm>
        </p:spPr>
        <p:txBody>
          <a:bodyPr/>
          <a:lstStyle>
            <a:lvl1pPr>
              <a:defRPr/>
            </a:lvl1pPr>
          </a:lstStyle>
          <a:p>
            <a:r>
              <a:rPr lang="en-US"/>
              <a:t>Click to edit Master title style</a:t>
            </a:r>
          </a:p>
        </p:txBody>
      </p:sp>
      <p:sp>
        <p:nvSpPr>
          <p:cNvPr id="11" name="Content Placeholder 2">
            <a:extLst>
              <a:ext uri="{FF2B5EF4-FFF2-40B4-BE49-F238E27FC236}">
                <a16:creationId xmlns:a16="http://schemas.microsoft.com/office/drawing/2014/main" id="{3CCCF501-FDC3-4341-B383-C2BE986274D0}"/>
              </a:ext>
            </a:extLst>
          </p:cNvPr>
          <p:cNvSpPr>
            <a:spLocks noGrp="1"/>
          </p:cNvSpPr>
          <p:nvPr>
            <p:ph sz="half" idx="14"/>
          </p:nvPr>
        </p:nvSpPr>
        <p:spPr>
          <a:xfrm>
            <a:off x="270000" y="2626394"/>
            <a:ext cx="1782000" cy="405000"/>
          </a:xfrm>
        </p:spPr>
        <p:txBody>
          <a:bodyPr anchor="ctr">
            <a:normAutofit/>
          </a:bodyPr>
          <a:lstStyle>
            <a:lvl1pPr marL="0" indent="0" algn="ctr">
              <a:buNone/>
              <a:defRPr sz="1500" b="1"/>
            </a:lvl1pPr>
            <a:lvl2pPr marL="342900" indent="0" algn="ctr">
              <a:buNone/>
              <a:defRPr sz="1500" b="1"/>
            </a:lvl2pPr>
            <a:lvl3pPr marL="685800" indent="0" algn="ctr">
              <a:buNone/>
              <a:defRPr sz="1500" b="1"/>
            </a:lvl3pPr>
            <a:lvl4pPr marL="1028700" indent="0" algn="ctr">
              <a:buNone/>
              <a:defRPr sz="1500" b="1"/>
            </a:lvl4pPr>
            <a:lvl5pPr marL="1371600" indent="0" algn="ctr">
              <a:buNone/>
              <a:defRPr sz="1500" b="1"/>
            </a:lvl5pPr>
          </a:lstStyle>
          <a:p>
            <a:pPr lvl="0"/>
            <a:r>
              <a:rPr lang="en-US"/>
              <a:t>Edit Master text styles</a:t>
            </a:r>
          </a:p>
        </p:txBody>
      </p:sp>
      <p:sp>
        <p:nvSpPr>
          <p:cNvPr id="12" name="Content Placeholder 2">
            <a:extLst>
              <a:ext uri="{FF2B5EF4-FFF2-40B4-BE49-F238E27FC236}">
                <a16:creationId xmlns:a16="http://schemas.microsoft.com/office/drawing/2014/main" id="{7D7F7907-E1A0-0D40-9A8D-7175CF5E8A16}"/>
              </a:ext>
            </a:extLst>
          </p:cNvPr>
          <p:cNvSpPr>
            <a:spLocks noGrp="1"/>
          </p:cNvSpPr>
          <p:nvPr>
            <p:ph sz="half" idx="15"/>
          </p:nvPr>
        </p:nvSpPr>
        <p:spPr>
          <a:xfrm>
            <a:off x="270000" y="3031394"/>
            <a:ext cx="1782000" cy="1423800"/>
          </a:xfrm>
        </p:spPr>
        <p:txBody>
          <a:bodyPr>
            <a:normAutofit/>
          </a:bodyPr>
          <a:lstStyle>
            <a:lvl1pPr marL="0" indent="0" algn="ctr">
              <a:buNone/>
              <a:defRPr lang="en-US" dirty="0"/>
            </a:lvl1pPr>
            <a:lvl2pPr marL="342900" indent="0" algn="ctr">
              <a:buNone/>
              <a:defRPr sz="900" b="0"/>
            </a:lvl2pPr>
            <a:lvl3pPr marL="685800" indent="0" algn="ctr">
              <a:buNone/>
              <a:defRPr sz="900" b="0"/>
            </a:lvl3pPr>
            <a:lvl4pPr marL="1028700" indent="0" algn="ctr">
              <a:buNone/>
              <a:defRPr sz="900" b="0"/>
            </a:lvl4pPr>
            <a:lvl5pPr marL="1371600" indent="0" algn="ctr">
              <a:buNone/>
              <a:defRPr sz="900" b="0"/>
            </a:lvl5pPr>
          </a:lstStyle>
          <a:p>
            <a:pPr lvl="0"/>
            <a:r>
              <a:rPr lang="en-US"/>
              <a:t>Edit Master text styles</a:t>
            </a:r>
          </a:p>
        </p:txBody>
      </p:sp>
      <p:sp>
        <p:nvSpPr>
          <p:cNvPr id="13" name="Picture Placeholder 9">
            <a:extLst>
              <a:ext uri="{FF2B5EF4-FFF2-40B4-BE49-F238E27FC236}">
                <a16:creationId xmlns:a16="http://schemas.microsoft.com/office/drawing/2014/main" id="{A813520D-1E09-2849-B013-C7CABAFC3820}"/>
              </a:ext>
            </a:extLst>
          </p:cNvPr>
          <p:cNvSpPr>
            <a:spLocks noGrp="1"/>
          </p:cNvSpPr>
          <p:nvPr>
            <p:ph type="pic" sz="quarter" idx="16"/>
          </p:nvPr>
        </p:nvSpPr>
        <p:spPr>
          <a:xfrm>
            <a:off x="621000" y="1350000"/>
            <a:ext cx="1080000" cy="1080000"/>
          </a:xfrm>
        </p:spPr>
        <p:txBody>
          <a:bodyPr rtlCol="0">
            <a:noAutofit/>
          </a:bodyPr>
          <a:lstStyle/>
          <a:p>
            <a:pPr lvl="0"/>
            <a:endParaRPr lang="en-US" noProof="0" dirty="0"/>
          </a:p>
        </p:txBody>
      </p:sp>
      <p:sp>
        <p:nvSpPr>
          <p:cNvPr id="17" name="Content Placeholder 2">
            <a:extLst>
              <a:ext uri="{FF2B5EF4-FFF2-40B4-BE49-F238E27FC236}">
                <a16:creationId xmlns:a16="http://schemas.microsoft.com/office/drawing/2014/main" id="{69E00F8D-85C1-1840-8752-47A8B60D31E1}"/>
              </a:ext>
            </a:extLst>
          </p:cNvPr>
          <p:cNvSpPr>
            <a:spLocks noGrp="1"/>
          </p:cNvSpPr>
          <p:nvPr>
            <p:ph sz="half" idx="17"/>
          </p:nvPr>
        </p:nvSpPr>
        <p:spPr>
          <a:xfrm>
            <a:off x="7078455" y="2625329"/>
            <a:ext cx="1782000" cy="405000"/>
          </a:xfrm>
        </p:spPr>
        <p:txBody>
          <a:bodyPr anchor="ctr">
            <a:normAutofit/>
          </a:bodyPr>
          <a:lstStyle>
            <a:lvl1pPr marL="0" indent="0" algn="ctr">
              <a:buNone/>
              <a:defRPr sz="1500" b="1"/>
            </a:lvl1pPr>
            <a:lvl2pPr marL="342900" indent="0" algn="ctr">
              <a:buNone/>
              <a:defRPr sz="1500" b="1"/>
            </a:lvl2pPr>
            <a:lvl3pPr marL="685800" indent="0" algn="ctr">
              <a:buNone/>
              <a:defRPr sz="1500" b="1"/>
            </a:lvl3pPr>
            <a:lvl4pPr marL="1028700" indent="0" algn="ctr">
              <a:buNone/>
              <a:defRPr sz="1500" b="1"/>
            </a:lvl4pPr>
            <a:lvl5pPr marL="1371600" indent="0" algn="ctr">
              <a:buNone/>
              <a:defRPr sz="1500" b="1"/>
            </a:lvl5pPr>
          </a:lstStyle>
          <a:p>
            <a:pPr lvl="0"/>
            <a:r>
              <a:rPr lang="en-US"/>
              <a:t>Edit Master text styles</a:t>
            </a:r>
          </a:p>
        </p:txBody>
      </p:sp>
      <p:sp>
        <p:nvSpPr>
          <p:cNvPr id="18" name="Content Placeholder 2">
            <a:extLst>
              <a:ext uri="{FF2B5EF4-FFF2-40B4-BE49-F238E27FC236}">
                <a16:creationId xmlns:a16="http://schemas.microsoft.com/office/drawing/2014/main" id="{FF5D9CBE-4AEA-C743-94CE-1E813C93730D}"/>
              </a:ext>
            </a:extLst>
          </p:cNvPr>
          <p:cNvSpPr>
            <a:spLocks noGrp="1"/>
          </p:cNvSpPr>
          <p:nvPr>
            <p:ph sz="half" idx="18"/>
          </p:nvPr>
        </p:nvSpPr>
        <p:spPr>
          <a:xfrm>
            <a:off x="7078455" y="3030329"/>
            <a:ext cx="1782000" cy="1423800"/>
          </a:xfrm>
        </p:spPr>
        <p:txBody>
          <a:bodyPr>
            <a:normAutofit/>
          </a:bodyPr>
          <a:lstStyle>
            <a:lvl1pPr marL="0" indent="0" algn="ctr">
              <a:buNone/>
              <a:defRPr lang="en-US" dirty="0"/>
            </a:lvl1pPr>
            <a:lvl2pPr marL="342900" indent="0" algn="ctr">
              <a:buNone/>
              <a:defRPr sz="900" b="0"/>
            </a:lvl2pPr>
            <a:lvl3pPr marL="685800" indent="0" algn="ctr">
              <a:buNone/>
              <a:defRPr sz="900" b="0"/>
            </a:lvl3pPr>
            <a:lvl4pPr marL="1028700" indent="0" algn="ctr">
              <a:buNone/>
              <a:defRPr sz="900" b="0"/>
            </a:lvl4pPr>
            <a:lvl5pPr marL="1371600" indent="0" algn="ctr">
              <a:buNone/>
              <a:defRPr sz="900" b="0"/>
            </a:lvl5pPr>
          </a:lstStyle>
          <a:p>
            <a:pPr lvl="0"/>
            <a:r>
              <a:rPr lang="en-US"/>
              <a:t>Edit Master text styles</a:t>
            </a:r>
          </a:p>
        </p:txBody>
      </p:sp>
      <p:sp>
        <p:nvSpPr>
          <p:cNvPr id="19" name="Picture Placeholder 9">
            <a:extLst>
              <a:ext uri="{FF2B5EF4-FFF2-40B4-BE49-F238E27FC236}">
                <a16:creationId xmlns:a16="http://schemas.microsoft.com/office/drawing/2014/main" id="{9C47317C-25E2-074D-9F50-5CA73A67BB21}"/>
              </a:ext>
            </a:extLst>
          </p:cNvPr>
          <p:cNvSpPr>
            <a:spLocks noGrp="1"/>
          </p:cNvSpPr>
          <p:nvPr>
            <p:ph type="pic" sz="quarter" idx="19"/>
          </p:nvPr>
        </p:nvSpPr>
        <p:spPr>
          <a:xfrm>
            <a:off x="7429455" y="1350000"/>
            <a:ext cx="1080000" cy="1080000"/>
          </a:xfrm>
        </p:spPr>
        <p:txBody>
          <a:bodyPr rtlCol="0">
            <a:noAutofit/>
          </a:bodyPr>
          <a:lstStyle/>
          <a:p>
            <a:pPr lvl="0"/>
            <a:endParaRPr lang="en-US" noProof="0" dirty="0"/>
          </a:p>
        </p:txBody>
      </p:sp>
      <p:sp>
        <p:nvSpPr>
          <p:cNvPr id="20" name="Content Placeholder 2">
            <a:extLst>
              <a:ext uri="{FF2B5EF4-FFF2-40B4-BE49-F238E27FC236}">
                <a16:creationId xmlns:a16="http://schemas.microsoft.com/office/drawing/2014/main" id="{8907E2C0-3E03-1745-AA6D-BEEBA9234F73}"/>
              </a:ext>
            </a:extLst>
          </p:cNvPr>
          <p:cNvSpPr>
            <a:spLocks noGrp="1"/>
          </p:cNvSpPr>
          <p:nvPr>
            <p:ph sz="half" idx="20"/>
          </p:nvPr>
        </p:nvSpPr>
        <p:spPr>
          <a:xfrm>
            <a:off x="2539485" y="2625329"/>
            <a:ext cx="1782000" cy="405000"/>
          </a:xfrm>
        </p:spPr>
        <p:txBody>
          <a:bodyPr anchor="ctr">
            <a:normAutofit/>
          </a:bodyPr>
          <a:lstStyle>
            <a:lvl1pPr marL="0" indent="0" algn="ctr">
              <a:buNone/>
              <a:defRPr sz="1500" b="1"/>
            </a:lvl1pPr>
            <a:lvl2pPr marL="342900" indent="0" algn="ctr">
              <a:buNone/>
              <a:defRPr sz="1500" b="1"/>
            </a:lvl2pPr>
            <a:lvl3pPr marL="685800" indent="0" algn="ctr">
              <a:buNone/>
              <a:defRPr sz="1500" b="1"/>
            </a:lvl3pPr>
            <a:lvl4pPr marL="1028700" indent="0" algn="ctr">
              <a:buNone/>
              <a:defRPr sz="1500" b="1"/>
            </a:lvl4pPr>
            <a:lvl5pPr marL="1371600" indent="0" algn="ctr">
              <a:buNone/>
              <a:defRPr sz="1500" b="1"/>
            </a:lvl5pPr>
          </a:lstStyle>
          <a:p>
            <a:pPr lvl="0"/>
            <a:r>
              <a:rPr lang="en-US"/>
              <a:t>Edit Master text styles</a:t>
            </a:r>
          </a:p>
        </p:txBody>
      </p:sp>
      <p:sp>
        <p:nvSpPr>
          <p:cNvPr id="21" name="Content Placeholder 2">
            <a:extLst>
              <a:ext uri="{FF2B5EF4-FFF2-40B4-BE49-F238E27FC236}">
                <a16:creationId xmlns:a16="http://schemas.microsoft.com/office/drawing/2014/main" id="{3FBDE84B-AB5D-5F48-BC67-32C65E5D255C}"/>
              </a:ext>
            </a:extLst>
          </p:cNvPr>
          <p:cNvSpPr>
            <a:spLocks noGrp="1"/>
          </p:cNvSpPr>
          <p:nvPr>
            <p:ph sz="half" idx="21"/>
          </p:nvPr>
        </p:nvSpPr>
        <p:spPr>
          <a:xfrm>
            <a:off x="2539485" y="3030329"/>
            <a:ext cx="1782000" cy="1423800"/>
          </a:xfrm>
        </p:spPr>
        <p:txBody>
          <a:bodyPr>
            <a:normAutofit/>
          </a:bodyPr>
          <a:lstStyle>
            <a:lvl1pPr marL="0" indent="0" algn="ctr">
              <a:buNone/>
              <a:defRPr lang="en-US" dirty="0"/>
            </a:lvl1pPr>
            <a:lvl2pPr marL="342900" indent="0" algn="ctr">
              <a:buNone/>
              <a:defRPr sz="900" b="0"/>
            </a:lvl2pPr>
            <a:lvl3pPr marL="685800" indent="0" algn="ctr">
              <a:buNone/>
              <a:defRPr sz="900" b="0"/>
            </a:lvl3pPr>
            <a:lvl4pPr marL="1028700" indent="0" algn="ctr">
              <a:buNone/>
              <a:defRPr sz="900" b="0"/>
            </a:lvl4pPr>
            <a:lvl5pPr marL="1371600" indent="0" algn="ctr">
              <a:buNone/>
              <a:defRPr sz="900" b="0"/>
            </a:lvl5pPr>
          </a:lstStyle>
          <a:p>
            <a:pPr lvl="0"/>
            <a:r>
              <a:rPr lang="en-US"/>
              <a:t>Edit Master text styles</a:t>
            </a:r>
          </a:p>
        </p:txBody>
      </p:sp>
      <p:sp>
        <p:nvSpPr>
          <p:cNvPr id="22" name="Picture Placeholder 9">
            <a:extLst>
              <a:ext uri="{FF2B5EF4-FFF2-40B4-BE49-F238E27FC236}">
                <a16:creationId xmlns:a16="http://schemas.microsoft.com/office/drawing/2014/main" id="{7FA7E87E-7496-5F4B-BF76-495359E53DC3}"/>
              </a:ext>
            </a:extLst>
          </p:cNvPr>
          <p:cNvSpPr>
            <a:spLocks noGrp="1"/>
          </p:cNvSpPr>
          <p:nvPr>
            <p:ph type="pic" sz="quarter" idx="22"/>
          </p:nvPr>
        </p:nvSpPr>
        <p:spPr>
          <a:xfrm>
            <a:off x="2890485" y="1350000"/>
            <a:ext cx="1080000" cy="1080000"/>
          </a:xfrm>
        </p:spPr>
        <p:txBody>
          <a:bodyPr rtlCol="0">
            <a:noAutofit/>
          </a:bodyPr>
          <a:lstStyle/>
          <a:p>
            <a:pPr lvl="0"/>
            <a:endParaRPr lang="en-US" noProof="0" dirty="0"/>
          </a:p>
        </p:txBody>
      </p:sp>
      <p:sp>
        <p:nvSpPr>
          <p:cNvPr id="23" name="Content Placeholder 2">
            <a:extLst>
              <a:ext uri="{FF2B5EF4-FFF2-40B4-BE49-F238E27FC236}">
                <a16:creationId xmlns:a16="http://schemas.microsoft.com/office/drawing/2014/main" id="{6E36CE0B-10D8-3547-8BD2-7BC4914C7953}"/>
              </a:ext>
            </a:extLst>
          </p:cNvPr>
          <p:cNvSpPr>
            <a:spLocks noGrp="1"/>
          </p:cNvSpPr>
          <p:nvPr>
            <p:ph sz="half" idx="23"/>
          </p:nvPr>
        </p:nvSpPr>
        <p:spPr>
          <a:xfrm>
            <a:off x="4800000" y="2625329"/>
            <a:ext cx="1782000" cy="405000"/>
          </a:xfrm>
        </p:spPr>
        <p:txBody>
          <a:bodyPr anchor="ctr">
            <a:normAutofit/>
          </a:bodyPr>
          <a:lstStyle>
            <a:lvl1pPr marL="0" indent="0" algn="ctr">
              <a:buNone/>
              <a:defRPr sz="1500" b="1"/>
            </a:lvl1pPr>
            <a:lvl2pPr marL="342900" indent="0" algn="ctr">
              <a:buNone/>
              <a:defRPr sz="1500" b="1"/>
            </a:lvl2pPr>
            <a:lvl3pPr marL="685800" indent="0" algn="ctr">
              <a:buNone/>
              <a:defRPr sz="1500" b="1"/>
            </a:lvl3pPr>
            <a:lvl4pPr marL="1028700" indent="0" algn="ctr">
              <a:buNone/>
              <a:defRPr sz="1500" b="1"/>
            </a:lvl4pPr>
            <a:lvl5pPr marL="1371600" indent="0" algn="ctr">
              <a:buNone/>
              <a:defRPr sz="1500" b="1"/>
            </a:lvl5pPr>
          </a:lstStyle>
          <a:p>
            <a:pPr lvl="0"/>
            <a:r>
              <a:rPr lang="en-US"/>
              <a:t>Edit Master text styles</a:t>
            </a:r>
          </a:p>
        </p:txBody>
      </p:sp>
      <p:sp>
        <p:nvSpPr>
          <p:cNvPr id="24" name="Content Placeholder 2">
            <a:extLst>
              <a:ext uri="{FF2B5EF4-FFF2-40B4-BE49-F238E27FC236}">
                <a16:creationId xmlns:a16="http://schemas.microsoft.com/office/drawing/2014/main" id="{8A029C00-EFA4-5D44-85AD-B54545185748}"/>
              </a:ext>
            </a:extLst>
          </p:cNvPr>
          <p:cNvSpPr>
            <a:spLocks noGrp="1"/>
          </p:cNvSpPr>
          <p:nvPr>
            <p:ph sz="half" idx="24"/>
          </p:nvPr>
        </p:nvSpPr>
        <p:spPr>
          <a:xfrm>
            <a:off x="4792847" y="3030329"/>
            <a:ext cx="1782000" cy="1423800"/>
          </a:xfrm>
        </p:spPr>
        <p:txBody>
          <a:bodyPr>
            <a:normAutofit/>
          </a:bodyPr>
          <a:lstStyle>
            <a:lvl1pPr marL="0" indent="0" algn="ctr">
              <a:buNone/>
              <a:defRPr lang="en-US" dirty="0"/>
            </a:lvl1pPr>
            <a:lvl2pPr marL="342900" indent="0" algn="ctr">
              <a:buNone/>
              <a:defRPr sz="900" b="0"/>
            </a:lvl2pPr>
            <a:lvl3pPr marL="685800" indent="0" algn="ctr">
              <a:buNone/>
              <a:defRPr sz="900" b="0"/>
            </a:lvl3pPr>
            <a:lvl4pPr marL="1028700" indent="0" algn="ctr">
              <a:buNone/>
              <a:defRPr sz="900" b="0"/>
            </a:lvl4pPr>
            <a:lvl5pPr marL="1371600" indent="0" algn="ctr">
              <a:buNone/>
              <a:defRPr sz="900" b="0"/>
            </a:lvl5pPr>
          </a:lstStyle>
          <a:p>
            <a:pPr lvl="0"/>
            <a:r>
              <a:rPr lang="en-US"/>
              <a:t>Edit Master text styles</a:t>
            </a:r>
          </a:p>
        </p:txBody>
      </p:sp>
      <p:sp>
        <p:nvSpPr>
          <p:cNvPr id="25" name="Picture Placeholder 9">
            <a:extLst>
              <a:ext uri="{FF2B5EF4-FFF2-40B4-BE49-F238E27FC236}">
                <a16:creationId xmlns:a16="http://schemas.microsoft.com/office/drawing/2014/main" id="{A643B449-D2DF-5446-A824-A8AFD30AC749}"/>
              </a:ext>
            </a:extLst>
          </p:cNvPr>
          <p:cNvSpPr>
            <a:spLocks noGrp="1"/>
          </p:cNvSpPr>
          <p:nvPr>
            <p:ph type="pic" sz="quarter" idx="25"/>
          </p:nvPr>
        </p:nvSpPr>
        <p:spPr>
          <a:xfrm>
            <a:off x="5151000" y="1350000"/>
            <a:ext cx="1080000" cy="1080000"/>
          </a:xfrm>
        </p:spPr>
        <p:txBody>
          <a:bodyPr rtlCol="0">
            <a:noAutofit/>
          </a:bodyPr>
          <a:lstStyle/>
          <a:p>
            <a:pPr lvl="0"/>
            <a:endParaRPr lang="en-US" noProof="0" dirty="0"/>
          </a:p>
        </p:txBody>
      </p:sp>
      <p:sp>
        <p:nvSpPr>
          <p:cNvPr id="15" name="Footer Placeholder 7">
            <a:extLst>
              <a:ext uri="{FF2B5EF4-FFF2-40B4-BE49-F238E27FC236}">
                <a16:creationId xmlns:a16="http://schemas.microsoft.com/office/drawing/2014/main" id="{C1BC4E34-8158-4266-964F-5EF62601CD06}"/>
              </a:ext>
            </a:extLst>
          </p:cNvPr>
          <p:cNvSpPr>
            <a:spLocks noGrp="1"/>
          </p:cNvSpPr>
          <p:nvPr>
            <p:ph type="ftr" sz="quarter" idx="26"/>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B0D68014-46B8-4EFD-B9D3-0E8216BD2A1C}"/>
              </a:ext>
            </a:extLst>
          </p:cNvPr>
          <p:cNvSpPr>
            <a:spLocks noGrp="1"/>
          </p:cNvSpPr>
          <p:nvPr>
            <p:ph type="sldNum" sz="quarter" idx="27"/>
          </p:nvPr>
        </p:nvSpPr>
        <p:spPr/>
        <p:txBody>
          <a:bodyPr/>
          <a:lstStyle>
            <a:lvl1pPr>
              <a:defRPr/>
            </a:lvl1pPr>
          </a:lstStyle>
          <a:p>
            <a:pPr>
              <a:defRPr/>
            </a:pPr>
            <a:fld id="{3F0AFC45-6D3E-419C-A2C3-1A5953158938}" type="slidenum">
              <a:rPr lang="en-US"/>
              <a:pPr>
                <a:defRPr/>
              </a:pPr>
              <a:t>‹#›</a:t>
            </a:fld>
            <a:endParaRPr lang="en-US" dirty="0"/>
          </a:p>
        </p:txBody>
      </p:sp>
    </p:spTree>
    <p:extLst>
      <p:ext uri="{BB962C8B-B14F-4D97-AF65-F5344CB8AC3E}">
        <p14:creationId xmlns:p14="http://schemas.microsoft.com/office/powerpoint/2010/main" val="1863784088"/>
      </p:ext>
    </p:extLst>
  </p:cSld>
  <p:clrMapOvr>
    <a:masterClrMapping/>
  </p:clrMapOvr>
  <p:transition spd="med">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119D-145C-FC40-BAD3-A9EED90FCAEE}"/>
              </a:ext>
            </a:extLst>
          </p:cNvPr>
          <p:cNvSpPr>
            <a:spLocks noGrp="1"/>
          </p:cNvSpPr>
          <p:nvPr>
            <p:ph type="title"/>
          </p:nvPr>
        </p:nvSpPr>
        <p:spPr/>
        <p:txBody>
          <a:bodyPr/>
          <a:lstStyle>
            <a:lvl1pPr>
              <a:defRPr/>
            </a:lvl1pPr>
          </a:lstStyle>
          <a:p>
            <a:r>
              <a:rPr lang="en-US"/>
              <a:t>Click to edit Master title style</a:t>
            </a:r>
          </a:p>
        </p:txBody>
      </p:sp>
      <p:sp>
        <p:nvSpPr>
          <p:cNvPr id="3" name="Footer Placeholder 7">
            <a:extLst>
              <a:ext uri="{FF2B5EF4-FFF2-40B4-BE49-F238E27FC236}">
                <a16:creationId xmlns:a16="http://schemas.microsoft.com/office/drawing/2014/main" id="{612C225A-806F-40CC-B9B5-9CEE2B029496}"/>
              </a:ext>
            </a:extLst>
          </p:cNvPr>
          <p:cNvSpPr>
            <a:spLocks noGrp="1"/>
          </p:cNvSpPr>
          <p:nvPr>
            <p:ph type="ftr" sz="quarter" idx="10"/>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2A8C092-AC87-496D-9E84-CBFF9424FE27}"/>
              </a:ext>
            </a:extLst>
          </p:cNvPr>
          <p:cNvSpPr>
            <a:spLocks noGrp="1"/>
          </p:cNvSpPr>
          <p:nvPr>
            <p:ph type="sldNum" sz="quarter" idx="11"/>
          </p:nvPr>
        </p:nvSpPr>
        <p:spPr/>
        <p:txBody>
          <a:bodyPr/>
          <a:lstStyle>
            <a:lvl1pPr>
              <a:defRPr/>
            </a:lvl1pPr>
          </a:lstStyle>
          <a:p>
            <a:pPr>
              <a:defRPr/>
            </a:pPr>
            <a:fld id="{514CCE8B-AE2F-46B5-BA43-1F9AAB3022D1}" type="slidenum">
              <a:rPr lang="en-US"/>
              <a:pPr>
                <a:defRPr/>
              </a:pPr>
              <a:t>‹#›</a:t>
            </a:fld>
            <a:endParaRPr lang="en-US" dirty="0"/>
          </a:p>
        </p:txBody>
      </p:sp>
    </p:spTree>
    <p:extLst>
      <p:ext uri="{BB962C8B-B14F-4D97-AF65-F5344CB8AC3E}">
        <p14:creationId xmlns:p14="http://schemas.microsoft.com/office/powerpoint/2010/main" val="3988591844"/>
      </p:ext>
    </p:extLst>
  </p:cSld>
  <p:clrMapOvr>
    <a:masterClrMapping/>
  </p:clrMapOvr>
  <p:transition spd="med">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50521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en Thank You Or Contact Us Slide_Ful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B27BA-07F2-4C46-ABBB-CA1BF795DC34}"/>
              </a:ext>
            </a:extLst>
          </p:cNvPr>
          <p:cNvSpPr/>
          <p:nvPr userDrawn="1"/>
        </p:nvSpPr>
        <p:spPr>
          <a:xfrm>
            <a:off x="0" y="0"/>
            <a:ext cx="9144000" cy="51435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8" name="Freeform 5">
            <a:extLst>
              <a:ext uri="{FF2B5EF4-FFF2-40B4-BE49-F238E27FC236}">
                <a16:creationId xmlns:a16="http://schemas.microsoft.com/office/drawing/2014/main" id="{9B88B2FB-9E76-4DF7-BACB-693ED9D8AC20}"/>
              </a:ext>
            </a:extLst>
          </p:cNvPr>
          <p:cNvSpPr>
            <a:spLocks noEditPoints="1"/>
          </p:cNvSpPr>
          <p:nvPr userDrawn="1"/>
        </p:nvSpPr>
        <p:spPr bwMode="auto">
          <a:xfrm>
            <a:off x="414338" y="1628775"/>
            <a:ext cx="2536825" cy="3013075"/>
          </a:xfrm>
          <a:custGeom>
            <a:avLst/>
            <a:gdLst>
              <a:gd name="T0" fmla="*/ 643 w 1749"/>
              <a:gd name="T1" fmla="*/ 128 h 2078"/>
              <a:gd name="T2" fmla="*/ 1015 w 1749"/>
              <a:gd name="T3" fmla="*/ 63 h 2078"/>
              <a:gd name="T4" fmla="*/ 865 w 1749"/>
              <a:gd name="T5" fmla="*/ 278 h 2078"/>
              <a:gd name="T6" fmla="*/ 230 w 1749"/>
              <a:gd name="T7" fmla="*/ 328 h 2078"/>
              <a:gd name="T8" fmla="*/ 1154 w 1749"/>
              <a:gd name="T9" fmla="*/ 95 h 2078"/>
              <a:gd name="T10" fmla="*/ 334 w 1749"/>
              <a:gd name="T11" fmla="*/ 268 h 2078"/>
              <a:gd name="T12" fmla="*/ 276 w 1749"/>
              <a:gd name="T13" fmla="*/ 475 h 2078"/>
              <a:gd name="T14" fmla="*/ 1434 w 1749"/>
              <a:gd name="T15" fmla="*/ 475 h 2078"/>
              <a:gd name="T16" fmla="*/ 668 w 1749"/>
              <a:gd name="T17" fmla="*/ 155 h 2078"/>
              <a:gd name="T18" fmla="*/ 916 w 1749"/>
              <a:gd name="T19" fmla="*/ 579 h 2078"/>
              <a:gd name="T20" fmla="*/ 586 w 1749"/>
              <a:gd name="T21" fmla="*/ 379 h 2078"/>
              <a:gd name="T22" fmla="*/ 1573 w 1749"/>
              <a:gd name="T23" fmla="*/ 597 h 2078"/>
              <a:gd name="T24" fmla="*/ 1146 w 1749"/>
              <a:gd name="T25" fmla="*/ 619 h 2078"/>
              <a:gd name="T26" fmla="*/ 225 w 1749"/>
              <a:gd name="T27" fmla="*/ 565 h 2078"/>
              <a:gd name="T28" fmla="*/ 347 w 1749"/>
              <a:gd name="T29" fmla="*/ 575 h 2078"/>
              <a:gd name="T30" fmla="*/ 1604 w 1749"/>
              <a:gd name="T31" fmla="*/ 607 h 2078"/>
              <a:gd name="T32" fmla="*/ 754 w 1749"/>
              <a:gd name="T33" fmla="*/ 654 h 2078"/>
              <a:gd name="T34" fmla="*/ 73 w 1749"/>
              <a:gd name="T35" fmla="*/ 710 h 2078"/>
              <a:gd name="T36" fmla="*/ 530 w 1749"/>
              <a:gd name="T37" fmla="*/ 730 h 2078"/>
              <a:gd name="T38" fmla="*/ 1116 w 1749"/>
              <a:gd name="T39" fmla="*/ 656 h 2078"/>
              <a:gd name="T40" fmla="*/ 542 w 1749"/>
              <a:gd name="T41" fmla="*/ 750 h 2078"/>
              <a:gd name="T42" fmla="*/ 1022 w 1749"/>
              <a:gd name="T43" fmla="*/ 679 h 2078"/>
              <a:gd name="T44" fmla="*/ 1240 w 1749"/>
              <a:gd name="T45" fmla="*/ 777 h 2078"/>
              <a:gd name="T46" fmla="*/ 1097 w 1749"/>
              <a:gd name="T47" fmla="*/ 782 h 2078"/>
              <a:gd name="T48" fmla="*/ 1653 w 1749"/>
              <a:gd name="T49" fmla="*/ 682 h 2078"/>
              <a:gd name="T50" fmla="*/ 51 w 1749"/>
              <a:gd name="T51" fmla="*/ 851 h 2078"/>
              <a:gd name="T52" fmla="*/ 1199 w 1749"/>
              <a:gd name="T53" fmla="*/ 803 h 2078"/>
              <a:gd name="T54" fmla="*/ 522 w 1749"/>
              <a:gd name="T55" fmla="*/ 762 h 2078"/>
              <a:gd name="T56" fmla="*/ 656 w 1749"/>
              <a:gd name="T57" fmla="*/ 880 h 2078"/>
              <a:gd name="T58" fmla="*/ 1062 w 1749"/>
              <a:gd name="T59" fmla="*/ 964 h 2078"/>
              <a:gd name="T60" fmla="*/ 197 w 1749"/>
              <a:gd name="T61" fmla="*/ 890 h 2078"/>
              <a:gd name="T62" fmla="*/ 1070 w 1749"/>
              <a:gd name="T63" fmla="*/ 986 h 2078"/>
              <a:gd name="T64" fmla="*/ 690 w 1749"/>
              <a:gd name="T65" fmla="*/ 983 h 2078"/>
              <a:gd name="T66" fmla="*/ 887 w 1749"/>
              <a:gd name="T67" fmla="*/ 1045 h 2078"/>
              <a:gd name="T68" fmla="*/ 775 w 1749"/>
              <a:gd name="T69" fmla="*/ 1050 h 2078"/>
              <a:gd name="T70" fmla="*/ 1099 w 1749"/>
              <a:gd name="T71" fmla="*/ 1129 h 2078"/>
              <a:gd name="T72" fmla="*/ 1406 w 1749"/>
              <a:gd name="T73" fmla="*/ 1125 h 2078"/>
              <a:gd name="T74" fmla="*/ 494 w 1749"/>
              <a:gd name="T75" fmla="*/ 940 h 2078"/>
              <a:gd name="T76" fmla="*/ 366 w 1749"/>
              <a:gd name="T77" fmla="*/ 1140 h 2078"/>
              <a:gd name="T78" fmla="*/ 948 w 1749"/>
              <a:gd name="T79" fmla="*/ 1193 h 2078"/>
              <a:gd name="T80" fmla="*/ 143 w 1749"/>
              <a:gd name="T81" fmla="*/ 1114 h 2078"/>
              <a:gd name="T82" fmla="*/ 1398 w 1749"/>
              <a:gd name="T83" fmla="*/ 1146 h 2078"/>
              <a:gd name="T84" fmla="*/ 824 w 1749"/>
              <a:gd name="T85" fmla="*/ 1148 h 2078"/>
              <a:gd name="T86" fmla="*/ 601 w 1749"/>
              <a:gd name="T87" fmla="*/ 1110 h 2078"/>
              <a:gd name="T88" fmla="*/ 299 w 1749"/>
              <a:gd name="T89" fmla="*/ 1207 h 2078"/>
              <a:gd name="T90" fmla="*/ 1408 w 1749"/>
              <a:gd name="T91" fmla="*/ 1199 h 2078"/>
              <a:gd name="T92" fmla="*/ 324 w 1749"/>
              <a:gd name="T93" fmla="*/ 1387 h 2078"/>
              <a:gd name="T94" fmla="*/ 242 w 1749"/>
              <a:gd name="T95" fmla="*/ 1476 h 2078"/>
              <a:gd name="T96" fmla="*/ 1165 w 1749"/>
              <a:gd name="T97" fmla="*/ 1535 h 2078"/>
              <a:gd name="T98" fmla="*/ 732 w 1749"/>
              <a:gd name="T99" fmla="*/ 1225 h 2078"/>
              <a:gd name="T100" fmla="*/ 1193 w 1749"/>
              <a:gd name="T101" fmla="*/ 1372 h 2078"/>
              <a:gd name="T102" fmla="*/ 351 w 1749"/>
              <a:gd name="T103" fmla="*/ 1445 h 2078"/>
              <a:gd name="T104" fmla="*/ 815 w 1749"/>
              <a:gd name="T105" fmla="*/ 1537 h 2078"/>
              <a:gd name="T106" fmla="*/ 1086 w 1749"/>
              <a:gd name="T107" fmla="*/ 1679 h 2078"/>
              <a:gd name="T108" fmla="*/ 642 w 1749"/>
              <a:gd name="T109" fmla="*/ 1620 h 2078"/>
              <a:gd name="T110" fmla="*/ 1199 w 1749"/>
              <a:gd name="T111" fmla="*/ 1646 h 2078"/>
              <a:gd name="T112" fmla="*/ 1737 w 1749"/>
              <a:gd name="T113" fmla="*/ 1097 h 2078"/>
              <a:gd name="T114" fmla="*/ 1495 w 1749"/>
              <a:gd name="T115" fmla="*/ 232 h 2078"/>
              <a:gd name="T116" fmla="*/ 707 w 1749"/>
              <a:gd name="T117" fmla="*/ 40 h 2078"/>
              <a:gd name="T118" fmla="*/ 209 w 1749"/>
              <a:gd name="T119" fmla="*/ 345 h 2078"/>
              <a:gd name="T120" fmla="*/ 72 w 1749"/>
              <a:gd name="T121" fmla="*/ 1151 h 2078"/>
              <a:gd name="T122" fmla="*/ 545 w 1749"/>
              <a:gd name="T123" fmla="*/ 1646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9" h="2078">
                <a:moveTo>
                  <a:pt x="1086" y="23"/>
                </a:moveTo>
                <a:cubicBezTo>
                  <a:pt x="1090" y="23"/>
                  <a:pt x="1094" y="23"/>
                  <a:pt x="1098" y="24"/>
                </a:cubicBezTo>
                <a:cubicBezTo>
                  <a:pt x="1101" y="25"/>
                  <a:pt x="1104" y="26"/>
                  <a:pt x="1107" y="28"/>
                </a:cubicBezTo>
                <a:cubicBezTo>
                  <a:pt x="1110" y="29"/>
                  <a:pt x="1113" y="31"/>
                  <a:pt x="1115" y="32"/>
                </a:cubicBezTo>
                <a:cubicBezTo>
                  <a:pt x="1120" y="36"/>
                  <a:pt x="1125" y="41"/>
                  <a:pt x="1128" y="47"/>
                </a:cubicBezTo>
                <a:cubicBezTo>
                  <a:pt x="1135" y="58"/>
                  <a:pt x="1137" y="71"/>
                  <a:pt x="1134" y="84"/>
                </a:cubicBezTo>
                <a:cubicBezTo>
                  <a:pt x="1133" y="87"/>
                  <a:pt x="1132" y="90"/>
                  <a:pt x="1130" y="92"/>
                </a:cubicBezTo>
                <a:cubicBezTo>
                  <a:pt x="1126" y="101"/>
                  <a:pt x="1120" y="109"/>
                  <a:pt x="1111" y="114"/>
                </a:cubicBezTo>
                <a:cubicBezTo>
                  <a:pt x="1105" y="118"/>
                  <a:pt x="1098" y="120"/>
                  <a:pt x="1090" y="120"/>
                </a:cubicBezTo>
                <a:cubicBezTo>
                  <a:pt x="1089" y="120"/>
                  <a:pt x="1088" y="121"/>
                  <a:pt x="1086" y="121"/>
                </a:cubicBezTo>
                <a:cubicBezTo>
                  <a:pt x="1082" y="121"/>
                  <a:pt x="1078" y="120"/>
                  <a:pt x="1074" y="119"/>
                </a:cubicBezTo>
                <a:cubicBezTo>
                  <a:pt x="1073" y="119"/>
                  <a:pt x="1072" y="118"/>
                  <a:pt x="1071" y="118"/>
                </a:cubicBezTo>
                <a:cubicBezTo>
                  <a:pt x="1069" y="117"/>
                  <a:pt x="1068" y="117"/>
                  <a:pt x="1066" y="116"/>
                </a:cubicBezTo>
                <a:cubicBezTo>
                  <a:pt x="1065" y="116"/>
                  <a:pt x="1063" y="115"/>
                  <a:pt x="1062" y="114"/>
                </a:cubicBezTo>
                <a:cubicBezTo>
                  <a:pt x="1061" y="113"/>
                  <a:pt x="1060" y="113"/>
                  <a:pt x="1059" y="112"/>
                </a:cubicBezTo>
                <a:cubicBezTo>
                  <a:pt x="1053" y="108"/>
                  <a:pt x="1048" y="103"/>
                  <a:pt x="1044" y="97"/>
                </a:cubicBezTo>
                <a:cubicBezTo>
                  <a:pt x="1038" y="85"/>
                  <a:pt x="1036" y="72"/>
                  <a:pt x="1039" y="60"/>
                </a:cubicBezTo>
                <a:cubicBezTo>
                  <a:pt x="1042" y="47"/>
                  <a:pt x="1050" y="37"/>
                  <a:pt x="1061" y="30"/>
                </a:cubicBezTo>
                <a:cubicBezTo>
                  <a:pt x="1069" y="25"/>
                  <a:pt x="1077" y="23"/>
                  <a:pt x="1086" y="23"/>
                </a:cubicBezTo>
                <a:moveTo>
                  <a:pt x="647" y="128"/>
                </a:moveTo>
                <a:cubicBezTo>
                  <a:pt x="643" y="128"/>
                  <a:pt x="643" y="128"/>
                  <a:pt x="643" y="128"/>
                </a:cubicBezTo>
                <a:cubicBezTo>
                  <a:pt x="630" y="128"/>
                  <a:pt x="617" y="123"/>
                  <a:pt x="608" y="114"/>
                </a:cubicBezTo>
                <a:cubicBezTo>
                  <a:pt x="600" y="106"/>
                  <a:pt x="595" y="96"/>
                  <a:pt x="594" y="85"/>
                </a:cubicBezTo>
                <a:cubicBezTo>
                  <a:pt x="594" y="85"/>
                  <a:pt x="594" y="85"/>
                  <a:pt x="594" y="85"/>
                </a:cubicBezTo>
                <a:cubicBezTo>
                  <a:pt x="594" y="80"/>
                  <a:pt x="594" y="80"/>
                  <a:pt x="594" y="80"/>
                </a:cubicBezTo>
                <a:cubicBezTo>
                  <a:pt x="594" y="67"/>
                  <a:pt x="599" y="54"/>
                  <a:pt x="608" y="45"/>
                </a:cubicBezTo>
                <a:cubicBezTo>
                  <a:pt x="617" y="36"/>
                  <a:pt x="630" y="31"/>
                  <a:pt x="643" y="31"/>
                </a:cubicBezTo>
                <a:cubicBezTo>
                  <a:pt x="643" y="31"/>
                  <a:pt x="643" y="31"/>
                  <a:pt x="643" y="31"/>
                </a:cubicBezTo>
                <a:cubicBezTo>
                  <a:pt x="656" y="31"/>
                  <a:pt x="668" y="36"/>
                  <a:pt x="677" y="45"/>
                </a:cubicBezTo>
                <a:cubicBezTo>
                  <a:pt x="686" y="54"/>
                  <a:pt x="692" y="67"/>
                  <a:pt x="692" y="80"/>
                </a:cubicBezTo>
                <a:cubicBezTo>
                  <a:pt x="692" y="93"/>
                  <a:pt x="686" y="105"/>
                  <a:pt x="677" y="114"/>
                </a:cubicBezTo>
                <a:cubicBezTo>
                  <a:pt x="669" y="122"/>
                  <a:pt x="659" y="127"/>
                  <a:pt x="647" y="128"/>
                </a:cubicBezTo>
                <a:close/>
                <a:moveTo>
                  <a:pt x="1013" y="123"/>
                </a:moveTo>
                <a:cubicBezTo>
                  <a:pt x="993" y="123"/>
                  <a:pt x="975" y="126"/>
                  <a:pt x="957" y="134"/>
                </a:cubicBezTo>
                <a:cubicBezTo>
                  <a:pt x="927" y="148"/>
                  <a:pt x="902" y="173"/>
                  <a:pt x="886" y="206"/>
                </a:cubicBezTo>
                <a:cubicBezTo>
                  <a:pt x="885" y="207"/>
                  <a:pt x="884" y="209"/>
                  <a:pt x="883" y="211"/>
                </a:cubicBezTo>
                <a:cubicBezTo>
                  <a:pt x="873" y="209"/>
                  <a:pt x="873" y="209"/>
                  <a:pt x="873" y="209"/>
                </a:cubicBezTo>
                <a:cubicBezTo>
                  <a:pt x="873" y="46"/>
                  <a:pt x="873" y="46"/>
                  <a:pt x="873" y="46"/>
                </a:cubicBezTo>
                <a:cubicBezTo>
                  <a:pt x="879" y="46"/>
                  <a:pt x="879" y="46"/>
                  <a:pt x="879" y="46"/>
                </a:cubicBezTo>
                <a:cubicBezTo>
                  <a:pt x="923" y="46"/>
                  <a:pt x="967" y="50"/>
                  <a:pt x="1011" y="57"/>
                </a:cubicBezTo>
                <a:cubicBezTo>
                  <a:pt x="1015" y="58"/>
                  <a:pt x="1015" y="58"/>
                  <a:pt x="1015" y="58"/>
                </a:cubicBezTo>
                <a:cubicBezTo>
                  <a:pt x="1015" y="63"/>
                  <a:pt x="1015" y="63"/>
                  <a:pt x="1015" y="63"/>
                </a:cubicBezTo>
                <a:cubicBezTo>
                  <a:pt x="1013" y="79"/>
                  <a:pt x="1016" y="95"/>
                  <a:pt x="1025" y="109"/>
                </a:cubicBezTo>
                <a:cubicBezTo>
                  <a:pt x="1026" y="111"/>
                  <a:pt x="1027" y="113"/>
                  <a:pt x="1029" y="115"/>
                </a:cubicBezTo>
                <a:cubicBezTo>
                  <a:pt x="1035" y="124"/>
                  <a:pt x="1035" y="124"/>
                  <a:pt x="1035" y="124"/>
                </a:cubicBezTo>
                <a:cubicBezTo>
                  <a:pt x="1024" y="123"/>
                  <a:pt x="1024" y="123"/>
                  <a:pt x="1024" y="123"/>
                </a:cubicBezTo>
                <a:cubicBezTo>
                  <a:pt x="1020" y="123"/>
                  <a:pt x="1016" y="123"/>
                  <a:pt x="1013" y="123"/>
                </a:cubicBezTo>
                <a:moveTo>
                  <a:pt x="850" y="219"/>
                </a:moveTo>
                <a:cubicBezTo>
                  <a:pt x="840" y="221"/>
                  <a:pt x="840" y="221"/>
                  <a:pt x="840" y="221"/>
                </a:cubicBezTo>
                <a:cubicBezTo>
                  <a:pt x="831" y="199"/>
                  <a:pt x="817" y="180"/>
                  <a:pt x="801" y="165"/>
                </a:cubicBezTo>
                <a:cubicBezTo>
                  <a:pt x="775" y="142"/>
                  <a:pt x="742" y="129"/>
                  <a:pt x="706" y="128"/>
                </a:cubicBezTo>
                <a:cubicBezTo>
                  <a:pt x="697" y="128"/>
                  <a:pt x="697" y="128"/>
                  <a:pt x="697" y="128"/>
                </a:cubicBezTo>
                <a:cubicBezTo>
                  <a:pt x="702" y="120"/>
                  <a:pt x="702" y="120"/>
                  <a:pt x="702" y="120"/>
                </a:cubicBezTo>
                <a:cubicBezTo>
                  <a:pt x="710" y="108"/>
                  <a:pt x="715" y="94"/>
                  <a:pt x="715" y="80"/>
                </a:cubicBezTo>
                <a:cubicBezTo>
                  <a:pt x="715" y="75"/>
                  <a:pt x="714" y="71"/>
                  <a:pt x="714" y="67"/>
                </a:cubicBezTo>
                <a:cubicBezTo>
                  <a:pt x="713" y="62"/>
                  <a:pt x="713" y="62"/>
                  <a:pt x="713" y="62"/>
                </a:cubicBezTo>
                <a:cubicBezTo>
                  <a:pt x="718" y="61"/>
                  <a:pt x="718" y="61"/>
                  <a:pt x="718" y="61"/>
                </a:cubicBezTo>
                <a:cubicBezTo>
                  <a:pt x="759" y="53"/>
                  <a:pt x="801" y="48"/>
                  <a:pt x="845" y="46"/>
                </a:cubicBezTo>
                <a:cubicBezTo>
                  <a:pt x="850" y="46"/>
                  <a:pt x="850" y="46"/>
                  <a:pt x="850" y="46"/>
                </a:cubicBezTo>
                <a:lnTo>
                  <a:pt x="850" y="219"/>
                </a:lnTo>
                <a:close/>
                <a:moveTo>
                  <a:pt x="865" y="278"/>
                </a:moveTo>
                <a:cubicBezTo>
                  <a:pt x="855" y="278"/>
                  <a:pt x="855" y="278"/>
                  <a:pt x="855" y="278"/>
                </a:cubicBezTo>
                <a:cubicBezTo>
                  <a:pt x="865" y="278"/>
                  <a:pt x="865" y="278"/>
                  <a:pt x="865" y="278"/>
                </a:cubicBezTo>
                <a:close/>
                <a:moveTo>
                  <a:pt x="1433" y="220"/>
                </a:moveTo>
                <a:cubicBezTo>
                  <a:pt x="1437" y="220"/>
                  <a:pt x="1441" y="221"/>
                  <a:pt x="1445" y="222"/>
                </a:cubicBezTo>
                <a:cubicBezTo>
                  <a:pt x="1458" y="225"/>
                  <a:pt x="1469" y="233"/>
                  <a:pt x="1475" y="244"/>
                </a:cubicBezTo>
                <a:cubicBezTo>
                  <a:pt x="1482" y="255"/>
                  <a:pt x="1484" y="268"/>
                  <a:pt x="1481" y="281"/>
                </a:cubicBezTo>
                <a:cubicBezTo>
                  <a:pt x="1478" y="294"/>
                  <a:pt x="1470" y="304"/>
                  <a:pt x="1458" y="311"/>
                </a:cubicBezTo>
                <a:cubicBezTo>
                  <a:pt x="1451" y="315"/>
                  <a:pt x="1442" y="318"/>
                  <a:pt x="1433" y="318"/>
                </a:cubicBezTo>
                <a:cubicBezTo>
                  <a:pt x="1429" y="318"/>
                  <a:pt x="1425" y="317"/>
                  <a:pt x="1421" y="316"/>
                </a:cubicBezTo>
                <a:cubicBezTo>
                  <a:pt x="1409" y="313"/>
                  <a:pt x="1398" y="305"/>
                  <a:pt x="1391" y="294"/>
                </a:cubicBezTo>
                <a:cubicBezTo>
                  <a:pt x="1385" y="283"/>
                  <a:pt x="1383" y="270"/>
                  <a:pt x="1386" y="257"/>
                </a:cubicBezTo>
                <a:cubicBezTo>
                  <a:pt x="1389" y="245"/>
                  <a:pt x="1397" y="234"/>
                  <a:pt x="1408" y="227"/>
                </a:cubicBezTo>
                <a:cubicBezTo>
                  <a:pt x="1416" y="223"/>
                  <a:pt x="1424" y="220"/>
                  <a:pt x="1433" y="220"/>
                </a:cubicBezTo>
                <a:moveTo>
                  <a:pt x="272" y="256"/>
                </a:moveTo>
                <a:cubicBezTo>
                  <a:pt x="276" y="256"/>
                  <a:pt x="281" y="256"/>
                  <a:pt x="285" y="257"/>
                </a:cubicBezTo>
                <a:cubicBezTo>
                  <a:pt x="297" y="261"/>
                  <a:pt x="308" y="269"/>
                  <a:pt x="314" y="280"/>
                </a:cubicBezTo>
                <a:cubicBezTo>
                  <a:pt x="321" y="291"/>
                  <a:pt x="323" y="304"/>
                  <a:pt x="320" y="317"/>
                </a:cubicBezTo>
                <a:cubicBezTo>
                  <a:pt x="316" y="329"/>
                  <a:pt x="308" y="340"/>
                  <a:pt x="297" y="347"/>
                </a:cubicBezTo>
                <a:cubicBezTo>
                  <a:pt x="290" y="351"/>
                  <a:pt x="281" y="353"/>
                  <a:pt x="272" y="353"/>
                </a:cubicBezTo>
                <a:cubicBezTo>
                  <a:pt x="268" y="353"/>
                  <a:pt x="264" y="353"/>
                  <a:pt x="260" y="352"/>
                </a:cubicBezTo>
                <a:cubicBezTo>
                  <a:pt x="249" y="349"/>
                  <a:pt x="239" y="342"/>
                  <a:pt x="232" y="332"/>
                </a:cubicBezTo>
                <a:cubicBezTo>
                  <a:pt x="232" y="332"/>
                  <a:pt x="232" y="332"/>
                  <a:pt x="232" y="332"/>
                </a:cubicBezTo>
                <a:cubicBezTo>
                  <a:pt x="230" y="328"/>
                  <a:pt x="230" y="328"/>
                  <a:pt x="230" y="328"/>
                </a:cubicBezTo>
                <a:cubicBezTo>
                  <a:pt x="224" y="317"/>
                  <a:pt x="222" y="304"/>
                  <a:pt x="225" y="292"/>
                </a:cubicBezTo>
                <a:cubicBezTo>
                  <a:pt x="228" y="281"/>
                  <a:pt x="235" y="271"/>
                  <a:pt x="245" y="264"/>
                </a:cubicBezTo>
                <a:cubicBezTo>
                  <a:pt x="245" y="264"/>
                  <a:pt x="245" y="264"/>
                  <a:pt x="245" y="264"/>
                </a:cubicBezTo>
                <a:cubicBezTo>
                  <a:pt x="249" y="262"/>
                  <a:pt x="249" y="262"/>
                  <a:pt x="249" y="262"/>
                </a:cubicBezTo>
                <a:cubicBezTo>
                  <a:pt x="256" y="258"/>
                  <a:pt x="264" y="256"/>
                  <a:pt x="272" y="256"/>
                </a:cubicBezTo>
                <a:moveTo>
                  <a:pt x="1297" y="275"/>
                </a:moveTo>
                <a:cubicBezTo>
                  <a:pt x="1268" y="275"/>
                  <a:pt x="1239" y="284"/>
                  <a:pt x="1212" y="302"/>
                </a:cubicBezTo>
                <a:cubicBezTo>
                  <a:pt x="1204" y="308"/>
                  <a:pt x="1195" y="315"/>
                  <a:pt x="1188" y="323"/>
                </a:cubicBezTo>
                <a:cubicBezTo>
                  <a:pt x="1177" y="333"/>
                  <a:pt x="1167" y="343"/>
                  <a:pt x="1159" y="355"/>
                </a:cubicBezTo>
                <a:cubicBezTo>
                  <a:pt x="1150" y="350"/>
                  <a:pt x="1150" y="350"/>
                  <a:pt x="1150" y="350"/>
                </a:cubicBezTo>
                <a:cubicBezTo>
                  <a:pt x="1151" y="349"/>
                  <a:pt x="1151" y="349"/>
                  <a:pt x="1151" y="349"/>
                </a:cubicBezTo>
                <a:cubicBezTo>
                  <a:pt x="1168" y="307"/>
                  <a:pt x="1171" y="264"/>
                  <a:pt x="1158" y="226"/>
                </a:cubicBezTo>
                <a:cubicBezTo>
                  <a:pt x="1149" y="197"/>
                  <a:pt x="1130" y="172"/>
                  <a:pt x="1105" y="153"/>
                </a:cubicBezTo>
                <a:cubicBezTo>
                  <a:pt x="1104" y="153"/>
                  <a:pt x="1103" y="152"/>
                  <a:pt x="1101" y="151"/>
                </a:cubicBezTo>
                <a:cubicBezTo>
                  <a:pt x="1092" y="144"/>
                  <a:pt x="1092" y="144"/>
                  <a:pt x="1092" y="144"/>
                </a:cubicBezTo>
                <a:cubicBezTo>
                  <a:pt x="1103" y="142"/>
                  <a:pt x="1103" y="142"/>
                  <a:pt x="1103" y="142"/>
                </a:cubicBezTo>
                <a:cubicBezTo>
                  <a:pt x="1106" y="141"/>
                  <a:pt x="1110" y="140"/>
                  <a:pt x="1113" y="139"/>
                </a:cubicBezTo>
                <a:cubicBezTo>
                  <a:pt x="1116" y="137"/>
                  <a:pt x="1120" y="135"/>
                  <a:pt x="1123" y="133"/>
                </a:cubicBezTo>
                <a:cubicBezTo>
                  <a:pt x="1130" y="129"/>
                  <a:pt x="1136" y="124"/>
                  <a:pt x="1141" y="118"/>
                </a:cubicBezTo>
                <a:cubicBezTo>
                  <a:pt x="1146" y="113"/>
                  <a:pt x="1150" y="106"/>
                  <a:pt x="1153" y="100"/>
                </a:cubicBezTo>
                <a:cubicBezTo>
                  <a:pt x="1154" y="95"/>
                  <a:pt x="1154" y="95"/>
                  <a:pt x="1154" y="95"/>
                </a:cubicBezTo>
                <a:cubicBezTo>
                  <a:pt x="1163" y="98"/>
                  <a:pt x="1163" y="98"/>
                  <a:pt x="1163" y="98"/>
                </a:cubicBezTo>
                <a:cubicBezTo>
                  <a:pt x="1206" y="113"/>
                  <a:pt x="1242" y="129"/>
                  <a:pt x="1276" y="149"/>
                </a:cubicBezTo>
                <a:cubicBezTo>
                  <a:pt x="1309" y="167"/>
                  <a:pt x="1341" y="189"/>
                  <a:pt x="1376" y="217"/>
                </a:cubicBezTo>
                <a:cubicBezTo>
                  <a:pt x="1380" y="220"/>
                  <a:pt x="1380" y="220"/>
                  <a:pt x="1380" y="220"/>
                </a:cubicBezTo>
                <a:cubicBezTo>
                  <a:pt x="1377" y="224"/>
                  <a:pt x="1377" y="224"/>
                  <a:pt x="1377" y="224"/>
                </a:cubicBezTo>
                <a:cubicBezTo>
                  <a:pt x="1371" y="233"/>
                  <a:pt x="1366" y="242"/>
                  <a:pt x="1364" y="252"/>
                </a:cubicBezTo>
                <a:cubicBezTo>
                  <a:pt x="1361" y="262"/>
                  <a:pt x="1361" y="272"/>
                  <a:pt x="1363" y="283"/>
                </a:cubicBezTo>
                <a:cubicBezTo>
                  <a:pt x="1365" y="293"/>
                  <a:pt x="1365" y="293"/>
                  <a:pt x="1365" y="293"/>
                </a:cubicBezTo>
                <a:cubicBezTo>
                  <a:pt x="1355" y="288"/>
                  <a:pt x="1355" y="288"/>
                  <a:pt x="1355" y="288"/>
                </a:cubicBezTo>
                <a:cubicBezTo>
                  <a:pt x="1341" y="281"/>
                  <a:pt x="1326" y="277"/>
                  <a:pt x="1310" y="276"/>
                </a:cubicBezTo>
                <a:cubicBezTo>
                  <a:pt x="1306" y="275"/>
                  <a:pt x="1301" y="275"/>
                  <a:pt x="1297" y="275"/>
                </a:cubicBezTo>
                <a:moveTo>
                  <a:pt x="559" y="314"/>
                </a:moveTo>
                <a:cubicBezTo>
                  <a:pt x="561" y="329"/>
                  <a:pt x="566" y="343"/>
                  <a:pt x="572" y="356"/>
                </a:cubicBezTo>
                <a:cubicBezTo>
                  <a:pt x="563" y="361"/>
                  <a:pt x="563" y="361"/>
                  <a:pt x="563" y="361"/>
                </a:cubicBezTo>
                <a:cubicBezTo>
                  <a:pt x="562" y="359"/>
                  <a:pt x="562" y="359"/>
                  <a:pt x="562" y="359"/>
                </a:cubicBezTo>
                <a:cubicBezTo>
                  <a:pt x="535" y="323"/>
                  <a:pt x="499" y="298"/>
                  <a:pt x="460" y="289"/>
                </a:cubicBezTo>
                <a:cubicBezTo>
                  <a:pt x="450" y="287"/>
                  <a:pt x="439" y="286"/>
                  <a:pt x="428" y="286"/>
                </a:cubicBezTo>
                <a:cubicBezTo>
                  <a:pt x="402" y="286"/>
                  <a:pt x="376" y="293"/>
                  <a:pt x="352" y="307"/>
                </a:cubicBezTo>
                <a:cubicBezTo>
                  <a:pt x="344" y="312"/>
                  <a:pt x="344" y="312"/>
                  <a:pt x="344" y="312"/>
                </a:cubicBezTo>
                <a:cubicBezTo>
                  <a:pt x="344" y="303"/>
                  <a:pt x="344" y="303"/>
                  <a:pt x="344" y="303"/>
                </a:cubicBezTo>
                <a:cubicBezTo>
                  <a:pt x="344" y="291"/>
                  <a:pt x="341" y="279"/>
                  <a:pt x="334" y="268"/>
                </a:cubicBezTo>
                <a:cubicBezTo>
                  <a:pt x="332" y="265"/>
                  <a:pt x="330" y="262"/>
                  <a:pt x="328" y="259"/>
                </a:cubicBezTo>
                <a:cubicBezTo>
                  <a:pt x="325" y="255"/>
                  <a:pt x="325" y="255"/>
                  <a:pt x="325" y="255"/>
                </a:cubicBezTo>
                <a:cubicBezTo>
                  <a:pt x="329" y="252"/>
                  <a:pt x="329" y="252"/>
                  <a:pt x="329" y="252"/>
                </a:cubicBezTo>
                <a:cubicBezTo>
                  <a:pt x="366" y="219"/>
                  <a:pt x="407" y="189"/>
                  <a:pt x="449" y="163"/>
                </a:cubicBezTo>
                <a:cubicBezTo>
                  <a:pt x="487" y="140"/>
                  <a:pt x="528" y="120"/>
                  <a:pt x="569" y="104"/>
                </a:cubicBezTo>
                <a:cubicBezTo>
                  <a:pt x="574" y="102"/>
                  <a:pt x="574" y="102"/>
                  <a:pt x="574" y="102"/>
                </a:cubicBezTo>
                <a:cubicBezTo>
                  <a:pt x="576" y="107"/>
                  <a:pt x="576" y="107"/>
                  <a:pt x="576" y="107"/>
                </a:cubicBezTo>
                <a:cubicBezTo>
                  <a:pt x="580" y="116"/>
                  <a:pt x="585" y="124"/>
                  <a:pt x="592" y="131"/>
                </a:cubicBezTo>
                <a:cubicBezTo>
                  <a:pt x="598" y="137"/>
                  <a:pt x="605" y="141"/>
                  <a:pt x="612" y="145"/>
                </a:cubicBezTo>
                <a:cubicBezTo>
                  <a:pt x="621" y="149"/>
                  <a:pt x="621" y="149"/>
                  <a:pt x="621" y="149"/>
                </a:cubicBezTo>
                <a:cubicBezTo>
                  <a:pt x="613" y="154"/>
                  <a:pt x="613" y="154"/>
                  <a:pt x="613" y="154"/>
                </a:cubicBezTo>
                <a:cubicBezTo>
                  <a:pt x="601" y="162"/>
                  <a:pt x="590" y="173"/>
                  <a:pt x="581" y="185"/>
                </a:cubicBezTo>
                <a:cubicBezTo>
                  <a:pt x="561" y="212"/>
                  <a:pt x="551" y="246"/>
                  <a:pt x="554" y="282"/>
                </a:cubicBezTo>
                <a:cubicBezTo>
                  <a:pt x="554" y="291"/>
                  <a:pt x="555" y="300"/>
                  <a:pt x="557" y="309"/>
                </a:cubicBezTo>
                <a:cubicBezTo>
                  <a:pt x="557" y="309"/>
                  <a:pt x="557" y="309"/>
                  <a:pt x="557" y="309"/>
                </a:cubicBezTo>
                <a:lnTo>
                  <a:pt x="559" y="314"/>
                </a:lnTo>
                <a:close/>
                <a:moveTo>
                  <a:pt x="286" y="383"/>
                </a:moveTo>
                <a:cubicBezTo>
                  <a:pt x="282" y="393"/>
                  <a:pt x="279" y="404"/>
                  <a:pt x="278" y="415"/>
                </a:cubicBezTo>
                <a:cubicBezTo>
                  <a:pt x="276" y="433"/>
                  <a:pt x="277" y="451"/>
                  <a:pt x="282" y="469"/>
                </a:cubicBezTo>
                <a:cubicBezTo>
                  <a:pt x="285" y="478"/>
                  <a:pt x="285" y="478"/>
                  <a:pt x="285" y="478"/>
                </a:cubicBezTo>
                <a:cubicBezTo>
                  <a:pt x="276" y="475"/>
                  <a:pt x="276" y="475"/>
                  <a:pt x="276" y="475"/>
                </a:cubicBezTo>
                <a:cubicBezTo>
                  <a:pt x="261" y="471"/>
                  <a:pt x="248" y="468"/>
                  <a:pt x="234" y="464"/>
                </a:cubicBezTo>
                <a:cubicBezTo>
                  <a:pt x="217" y="459"/>
                  <a:pt x="199" y="453"/>
                  <a:pt x="175" y="446"/>
                </a:cubicBezTo>
                <a:cubicBezTo>
                  <a:pt x="169" y="444"/>
                  <a:pt x="169" y="444"/>
                  <a:pt x="169" y="444"/>
                </a:cubicBezTo>
                <a:cubicBezTo>
                  <a:pt x="172" y="438"/>
                  <a:pt x="172" y="438"/>
                  <a:pt x="172" y="438"/>
                </a:cubicBezTo>
                <a:cubicBezTo>
                  <a:pt x="188" y="412"/>
                  <a:pt x="205" y="388"/>
                  <a:pt x="223" y="364"/>
                </a:cubicBezTo>
                <a:cubicBezTo>
                  <a:pt x="227" y="360"/>
                  <a:pt x="227" y="360"/>
                  <a:pt x="227" y="360"/>
                </a:cubicBezTo>
                <a:cubicBezTo>
                  <a:pt x="231" y="363"/>
                  <a:pt x="231" y="363"/>
                  <a:pt x="231" y="363"/>
                </a:cubicBezTo>
                <a:cubicBezTo>
                  <a:pt x="238" y="368"/>
                  <a:pt x="246" y="372"/>
                  <a:pt x="254" y="374"/>
                </a:cubicBezTo>
                <a:cubicBezTo>
                  <a:pt x="260" y="376"/>
                  <a:pt x="266" y="376"/>
                  <a:pt x="272" y="376"/>
                </a:cubicBezTo>
                <a:cubicBezTo>
                  <a:pt x="275" y="376"/>
                  <a:pt x="278" y="376"/>
                  <a:pt x="281" y="376"/>
                </a:cubicBezTo>
                <a:cubicBezTo>
                  <a:pt x="289" y="375"/>
                  <a:pt x="289" y="375"/>
                  <a:pt x="289" y="375"/>
                </a:cubicBezTo>
                <a:lnTo>
                  <a:pt x="286" y="383"/>
                </a:lnTo>
                <a:close/>
                <a:moveTo>
                  <a:pt x="1489" y="323"/>
                </a:moveTo>
                <a:cubicBezTo>
                  <a:pt x="1518" y="355"/>
                  <a:pt x="1544" y="389"/>
                  <a:pt x="1567" y="424"/>
                </a:cubicBezTo>
                <a:cubicBezTo>
                  <a:pt x="1569" y="429"/>
                  <a:pt x="1572" y="433"/>
                  <a:pt x="1574" y="437"/>
                </a:cubicBezTo>
                <a:cubicBezTo>
                  <a:pt x="1578" y="442"/>
                  <a:pt x="1578" y="442"/>
                  <a:pt x="1578" y="442"/>
                </a:cubicBezTo>
                <a:cubicBezTo>
                  <a:pt x="1571" y="444"/>
                  <a:pt x="1571" y="444"/>
                  <a:pt x="1571" y="444"/>
                </a:cubicBezTo>
                <a:cubicBezTo>
                  <a:pt x="1546" y="453"/>
                  <a:pt x="1522" y="460"/>
                  <a:pt x="1498" y="467"/>
                </a:cubicBezTo>
                <a:cubicBezTo>
                  <a:pt x="1479" y="472"/>
                  <a:pt x="1460" y="477"/>
                  <a:pt x="1440" y="482"/>
                </a:cubicBezTo>
                <a:cubicBezTo>
                  <a:pt x="1431" y="484"/>
                  <a:pt x="1431" y="484"/>
                  <a:pt x="1431" y="484"/>
                </a:cubicBezTo>
                <a:cubicBezTo>
                  <a:pt x="1434" y="475"/>
                  <a:pt x="1434" y="475"/>
                  <a:pt x="1434" y="475"/>
                </a:cubicBezTo>
                <a:cubicBezTo>
                  <a:pt x="1437" y="468"/>
                  <a:pt x="1438" y="461"/>
                  <a:pt x="1440" y="454"/>
                </a:cubicBezTo>
                <a:cubicBezTo>
                  <a:pt x="1447" y="418"/>
                  <a:pt x="1440" y="381"/>
                  <a:pt x="1420" y="348"/>
                </a:cubicBezTo>
                <a:cubicBezTo>
                  <a:pt x="1415" y="339"/>
                  <a:pt x="1415" y="339"/>
                  <a:pt x="1415" y="339"/>
                </a:cubicBezTo>
                <a:cubicBezTo>
                  <a:pt x="1425" y="341"/>
                  <a:pt x="1425" y="341"/>
                  <a:pt x="1425" y="341"/>
                </a:cubicBezTo>
                <a:cubicBezTo>
                  <a:pt x="1428" y="341"/>
                  <a:pt x="1431" y="341"/>
                  <a:pt x="1433" y="341"/>
                </a:cubicBezTo>
                <a:cubicBezTo>
                  <a:pt x="1446" y="341"/>
                  <a:pt x="1459" y="337"/>
                  <a:pt x="1470" y="331"/>
                </a:cubicBezTo>
                <a:cubicBezTo>
                  <a:pt x="1474" y="328"/>
                  <a:pt x="1478" y="326"/>
                  <a:pt x="1481" y="323"/>
                </a:cubicBezTo>
                <a:cubicBezTo>
                  <a:pt x="1485" y="319"/>
                  <a:pt x="1485" y="319"/>
                  <a:pt x="1485" y="319"/>
                </a:cubicBezTo>
                <a:lnTo>
                  <a:pt x="1489" y="323"/>
                </a:lnTo>
                <a:close/>
                <a:moveTo>
                  <a:pt x="701" y="151"/>
                </a:moveTo>
                <a:cubicBezTo>
                  <a:pt x="733" y="151"/>
                  <a:pt x="762" y="162"/>
                  <a:pt x="785" y="183"/>
                </a:cubicBezTo>
                <a:cubicBezTo>
                  <a:pt x="811" y="206"/>
                  <a:pt x="828" y="240"/>
                  <a:pt x="832" y="279"/>
                </a:cubicBezTo>
                <a:cubicBezTo>
                  <a:pt x="838" y="334"/>
                  <a:pt x="812" y="433"/>
                  <a:pt x="796" y="487"/>
                </a:cubicBezTo>
                <a:cubicBezTo>
                  <a:pt x="794" y="493"/>
                  <a:pt x="794" y="493"/>
                  <a:pt x="794" y="493"/>
                </a:cubicBezTo>
                <a:cubicBezTo>
                  <a:pt x="788" y="490"/>
                  <a:pt x="788" y="490"/>
                  <a:pt x="788" y="490"/>
                </a:cubicBezTo>
                <a:cubicBezTo>
                  <a:pt x="777" y="484"/>
                  <a:pt x="766" y="478"/>
                  <a:pt x="756" y="473"/>
                </a:cubicBezTo>
                <a:cubicBezTo>
                  <a:pt x="673" y="430"/>
                  <a:pt x="596" y="389"/>
                  <a:pt x="581" y="310"/>
                </a:cubicBezTo>
                <a:cubicBezTo>
                  <a:pt x="581" y="309"/>
                  <a:pt x="581" y="309"/>
                  <a:pt x="581" y="309"/>
                </a:cubicBezTo>
                <a:cubicBezTo>
                  <a:pt x="579" y="300"/>
                  <a:pt x="577" y="290"/>
                  <a:pt x="577" y="281"/>
                </a:cubicBezTo>
                <a:cubicBezTo>
                  <a:pt x="575" y="250"/>
                  <a:pt x="583" y="221"/>
                  <a:pt x="599" y="199"/>
                </a:cubicBezTo>
                <a:cubicBezTo>
                  <a:pt x="616" y="177"/>
                  <a:pt x="639" y="162"/>
                  <a:pt x="668" y="155"/>
                </a:cubicBezTo>
                <a:cubicBezTo>
                  <a:pt x="676" y="153"/>
                  <a:pt x="684" y="152"/>
                  <a:pt x="692" y="151"/>
                </a:cubicBezTo>
                <a:cubicBezTo>
                  <a:pt x="695" y="151"/>
                  <a:pt x="698" y="151"/>
                  <a:pt x="701" y="151"/>
                </a:cubicBezTo>
                <a:moveTo>
                  <a:pt x="1012" y="146"/>
                </a:moveTo>
                <a:cubicBezTo>
                  <a:pt x="1024" y="146"/>
                  <a:pt x="1036" y="147"/>
                  <a:pt x="1048" y="151"/>
                </a:cubicBezTo>
                <a:cubicBezTo>
                  <a:pt x="1055" y="153"/>
                  <a:pt x="1063" y="156"/>
                  <a:pt x="1070" y="160"/>
                </a:cubicBezTo>
                <a:cubicBezTo>
                  <a:pt x="1103" y="175"/>
                  <a:pt x="1126" y="201"/>
                  <a:pt x="1136" y="233"/>
                </a:cubicBezTo>
                <a:cubicBezTo>
                  <a:pt x="1147" y="266"/>
                  <a:pt x="1145" y="304"/>
                  <a:pt x="1130" y="340"/>
                </a:cubicBezTo>
                <a:cubicBezTo>
                  <a:pt x="1105" y="397"/>
                  <a:pt x="1020" y="480"/>
                  <a:pt x="984" y="514"/>
                </a:cubicBezTo>
                <a:cubicBezTo>
                  <a:pt x="979" y="518"/>
                  <a:pt x="979" y="518"/>
                  <a:pt x="979" y="518"/>
                </a:cubicBezTo>
                <a:cubicBezTo>
                  <a:pt x="971" y="504"/>
                  <a:pt x="971" y="504"/>
                  <a:pt x="971" y="504"/>
                </a:cubicBezTo>
                <a:cubicBezTo>
                  <a:pt x="920" y="416"/>
                  <a:pt x="868" y="325"/>
                  <a:pt x="896" y="243"/>
                </a:cubicBezTo>
                <a:cubicBezTo>
                  <a:pt x="896" y="242"/>
                  <a:pt x="896" y="242"/>
                  <a:pt x="896" y="242"/>
                </a:cubicBezTo>
                <a:cubicBezTo>
                  <a:pt x="899" y="233"/>
                  <a:pt x="902" y="224"/>
                  <a:pt x="906" y="216"/>
                </a:cubicBezTo>
                <a:cubicBezTo>
                  <a:pt x="920" y="188"/>
                  <a:pt x="941" y="167"/>
                  <a:pt x="967" y="155"/>
                </a:cubicBezTo>
                <a:cubicBezTo>
                  <a:pt x="981" y="149"/>
                  <a:pt x="996" y="146"/>
                  <a:pt x="1012" y="146"/>
                </a:cubicBezTo>
                <a:moveTo>
                  <a:pt x="866" y="312"/>
                </a:moveTo>
                <a:cubicBezTo>
                  <a:pt x="872" y="379"/>
                  <a:pt x="912" y="448"/>
                  <a:pt x="951" y="515"/>
                </a:cubicBezTo>
                <a:cubicBezTo>
                  <a:pt x="962" y="534"/>
                  <a:pt x="962" y="534"/>
                  <a:pt x="962" y="534"/>
                </a:cubicBezTo>
                <a:cubicBezTo>
                  <a:pt x="959" y="537"/>
                  <a:pt x="959" y="537"/>
                  <a:pt x="959" y="537"/>
                </a:cubicBezTo>
                <a:cubicBezTo>
                  <a:pt x="944" y="550"/>
                  <a:pt x="931" y="563"/>
                  <a:pt x="919" y="575"/>
                </a:cubicBezTo>
                <a:cubicBezTo>
                  <a:pt x="916" y="579"/>
                  <a:pt x="916" y="579"/>
                  <a:pt x="916" y="579"/>
                </a:cubicBezTo>
                <a:cubicBezTo>
                  <a:pt x="912" y="576"/>
                  <a:pt x="912" y="576"/>
                  <a:pt x="912" y="576"/>
                </a:cubicBezTo>
                <a:cubicBezTo>
                  <a:pt x="889" y="552"/>
                  <a:pt x="859" y="530"/>
                  <a:pt x="818" y="506"/>
                </a:cubicBezTo>
                <a:cubicBezTo>
                  <a:pt x="814" y="504"/>
                  <a:pt x="814" y="504"/>
                  <a:pt x="814" y="504"/>
                </a:cubicBezTo>
                <a:cubicBezTo>
                  <a:pt x="816" y="500"/>
                  <a:pt x="816" y="500"/>
                  <a:pt x="816" y="500"/>
                </a:cubicBezTo>
                <a:cubicBezTo>
                  <a:pt x="829" y="457"/>
                  <a:pt x="852" y="375"/>
                  <a:pt x="856" y="312"/>
                </a:cubicBezTo>
                <a:lnTo>
                  <a:pt x="866" y="312"/>
                </a:lnTo>
                <a:close/>
                <a:moveTo>
                  <a:pt x="429" y="309"/>
                </a:moveTo>
                <a:cubicBezTo>
                  <a:pt x="437" y="309"/>
                  <a:pt x="446" y="310"/>
                  <a:pt x="455" y="312"/>
                </a:cubicBezTo>
                <a:cubicBezTo>
                  <a:pt x="489" y="319"/>
                  <a:pt x="520" y="341"/>
                  <a:pt x="543" y="372"/>
                </a:cubicBezTo>
                <a:cubicBezTo>
                  <a:pt x="576" y="418"/>
                  <a:pt x="602" y="517"/>
                  <a:pt x="614" y="572"/>
                </a:cubicBezTo>
                <a:cubicBezTo>
                  <a:pt x="615" y="578"/>
                  <a:pt x="615" y="578"/>
                  <a:pt x="615" y="578"/>
                </a:cubicBezTo>
                <a:cubicBezTo>
                  <a:pt x="600" y="579"/>
                  <a:pt x="600" y="579"/>
                  <a:pt x="600" y="579"/>
                </a:cubicBezTo>
                <a:cubicBezTo>
                  <a:pt x="575" y="580"/>
                  <a:pt x="549" y="581"/>
                  <a:pt x="524" y="581"/>
                </a:cubicBezTo>
                <a:cubicBezTo>
                  <a:pt x="457" y="581"/>
                  <a:pt x="383" y="574"/>
                  <a:pt x="340" y="523"/>
                </a:cubicBezTo>
                <a:cubicBezTo>
                  <a:pt x="339" y="522"/>
                  <a:pt x="339" y="522"/>
                  <a:pt x="339" y="522"/>
                </a:cubicBezTo>
                <a:cubicBezTo>
                  <a:pt x="333" y="515"/>
                  <a:pt x="327" y="508"/>
                  <a:pt x="322" y="500"/>
                </a:cubicBezTo>
                <a:cubicBezTo>
                  <a:pt x="305" y="474"/>
                  <a:pt x="298" y="445"/>
                  <a:pt x="301" y="417"/>
                </a:cubicBezTo>
                <a:cubicBezTo>
                  <a:pt x="304" y="390"/>
                  <a:pt x="318" y="365"/>
                  <a:pt x="339" y="346"/>
                </a:cubicBezTo>
                <a:cubicBezTo>
                  <a:pt x="345" y="340"/>
                  <a:pt x="351" y="335"/>
                  <a:pt x="358" y="331"/>
                </a:cubicBezTo>
                <a:cubicBezTo>
                  <a:pt x="380" y="316"/>
                  <a:pt x="404" y="309"/>
                  <a:pt x="429" y="309"/>
                </a:cubicBezTo>
                <a:moveTo>
                  <a:pt x="586" y="379"/>
                </a:moveTo>
                <a:cubicBezTo>
                  <a:pt x="621" y="428"/>
                  <a:pt x="681" y="460"/>
                  <a:pt x="745" y="493"/>
                </a:cubicBezTo>
                <a:cubicBezTo>
                  <a:pt x="757" y="500"/>
                  <a:pt x="770" y="506"/>
                  <a:pt x="783" y="513"/>
                </a:cubicBezTo>
                <a:cubicBezTo>
                  <a:pt x="787" y="515"/>
                  <a:pt x="787" y="515"/>
                  <a:pt x="787" y="515"/>
                </a:cubicBezTo>
                <a:cubicBezTo>
                  <a:pt x="785" y="519"/>
                  <a:pt x="785" y="519"/>
                  <a:pt x="785" y="519"/>
                </a:cubicBezTo>
                <a:cubicBezTo>
                  <a:pt x="778" y="540"/>
                  <a:pt x="772" y="559"/>
                  <a:pt x="768" y="578"/>
                </a:cubicBezTo>
                <a:cubicBezTo>
                  <a:pt x="766" y="583"/>
                  <a:pt x="766" y="583"/>
                  <a:pt x="766" y="583"/>
                </a:cubicBezTo>
                <a:cubicBezTo>
                  <a:pt x="762" y="582"/>
                  <a:pt x="762" y="582"/>
                  <a:pt x="762" y="582"/>
                </a:cubicBezTo>
                <a:cubicBezTo>
                  <a:pt x="738" y="579"/>
                  <a:pt x="711" y="577"/>
                  <a:pt x="678" y="577"/>
                </a:cubicBezTo>
                <a:cubicBezTo>
                  <a:pt x="668" y="577"/>
                  <a:pt x="656" y="577"/>
                  <a:pt x="643" y="578"/>
                </a:cubicBezTo>
                <a:cubicBezTo>
                  <a:pt x="639" y="578"/>
                  <a:pt x="639" y="578"/>
                  <a:pt x="639" y="578"/>
                </a:cubicBezTo>
                <a:cubicBezTo>
                  <a:pt x="638" y="573"/>
                  <a:pt x="638" y="573"/>
                  <a:pt x="638" y="573"/>
                </a:cubicBezTo>
                <a:cubicBezTo>
                  <a:pt x="628" y="527"/>
                  <a:pt x="606" y="440"/>
                  <a:pt x="577" y="384"/>
                </a:cubicBezTo>
                <a:lnTo>
                  <a:pt x="586" y="379"/>
                </a:lnTo>
                <a:close/>
                <a:moveTo>
                  <a:pt x="1591" y="467"/>
                </a:moveTo>
                <a:cubicBezTo>
                  <a:pt x="1603" y="489"/>
                  <a:pt x="1615" y="512"/>
                  <a:pt x="1626" y="537"/>
                </a:cubicBezTo>
                <a:cubicBezTo>
                  <a:pt x="1628" y="542"/>
                  <a:pt x="1628" y="542"/>
                  <a:pt x="1628" y="542"/>
                </a:cubicBezTo>
                <a:cubicBezTo>
                  <a:pt x="1623" y="544"/>
                  <a:pt x="1623" y="544"/>
                  <a:pt x="1623" y="544"/>
                </a:cubicBezTo>
                <a:cubicBezTo>
                  <a:pt x="1614" y="548"/>
                  <a:pt x="1606" y="554"/>
                  <a:pt x="1600" y="561"/>
                </a:cubicBezTo>
                <a:cubicBezTo>
                  <a:pt x="1591" y="570"/>
                  <a:pt x="1585" y="582"/>
                  <a:pt x="1582" y="594"/>
                </a:cubicBezTo>
                <a:cubicBezTo>
                  <a:pt x="1580" y="605"/>
                  <a:pt x="1580" y="605"/>
                  <a:pt x="1580" y="605"/>
                </a:cubicBezTo>
                <a:cubicBezTo>
                  <a:pt x="1573" y="597"/>
                  <a:pt x="1573" y="597"/>
                  <a:pt x="1573" y="597"/>
                </a:cubicBezTo>
                <a:cubicBezTo>
                  <a:pt x="1566" y="587"/>
                  <a:pt x="1557" y="579"/>
                  <a:pt x="1547" y="572"/>
                </a:cubicBezTo>
                <a:cubicBezTo>
                  <a:pt x="1524" y="556"/>
                  <a:pt x="1495" y="547"/>
                  <a:pt x="1464" y="547"/>
                </a:cubicBezTo>
                <a:cubicBezTo>
                  <a:pt x="1459" y="547"/>
                  <a:pt x="1454" y="547"/>
                  <a:pt x="1449" y="548"/>
                </a:cubicBezTo>
                <a:cubicBezTo>
                  <a:pt x="1439" y="548"/>
                  <a:pt x="1429" y="550"/>
                  <a:pt x="1418" y="553"/>
                </a:cubicBezTo>
                <a:cubicBezTo>
                  <a:pt x="1403" y="556"/>
                  <a:pt x="1389" y="561"/>
                  <a:pt x="1376" y="568"/>
                </a:cubicBezTo>
                <a:cubicBezTo>
                  <a:pt x="1371" y="559"/>
                  <a:pt x="1371" y="559"/>
                  <a:pt x="1371" y="559"/>
                </a:cubicBezTo>
                <a:cubicBezTo>
                  <a:pt x="1373" y="558"/>
                  <a:pt x="1373" y="558"/>
                  <a:pt x="1373" y="558"/>
                </a:cubicBezTo>
                <a:cubicBezTo>
                  <a:pt x="1389" y="545"/>
                  <a:pt x="1403" y="530"/>
                  <a:pt x="1415" y="514"/>
                </a:cubicBezTo>
                <a:cubicBezTo>
                  <a:pt x="1416" y="512"/>
                  <a:pt x="1416" y="512"/>
                  <a:pt x="1416" y="512"/>
                </a:cubicBezTo>
                <a:cubicBezTo>
                  <a:pt x="1418" y="511"/>
                  <a:pt x="1418" y="511"/>
                  <a:pt x="1418" y="511"/>
                </a:cubicBezTo>
                <a:cubicBezTo>
                  <a:pt x="1450" y="504"/>
                  <a:pt x="1478" y="496"/>
                  <a:pt x="1504" y="489"/>
                </a:cubicBezTo>
                <a:cubicBezTo>
                  <a:pt x="1531" y="481"/>
                  <a:pt x="1557" y="473"/>
                  <a:pt x="1585" y="464"/>
                </a:cubicBezTo>
                <a:cubicBezTo>
                  <a:pt x="1589" y="463"/>
                  <a:pt x="1589" y="463"/>
                  <a:pt x="1589" y="463"/>
                </a:cubicBezTo>
                <a:lnTo>
                  <a:pt x="1591" y="467"/>
                </a:lnTo>
                <a:close/>
                <a:moveTo>
                  <a:pt x="1297" y="298"/>
                </a:moveTo>
                <a:cubicBezTo>
                  <a:pt x="1301" y="298"/>
                  <a:pt x="1304" y="298"/>
                  <a:pt x="1308" y="298"/>
                </a:cubicBezTo>
                <a:cubicBezTo>
                  <a:pt x="1335" y="301"/>
                  <a:pt x="1360" y="314"/>
                  <a:pt x="1381" y="335"/>
                </a:cubicBezTo>
                <a:cubicBezTo>
                  <a:pt x="1386" y="340"/>
                  <a:pt x="1391" y="347"/>
                  <a:pt x="1396" y="353"/>
                </a:cubicBezTo>
                <a:cubicBezTo>
                  <a:pt x="1416" y="383"/>
                  <a:pt x="1424" y="416"/>
                  <a:pt x="1417" y="450"/>
                </a:cubicBezTo>
                <a:cubicBezTo>
                  <a:pt x="1410" y="484"/>
                  <a:pt x="1390" y="515"/>
                  <a:pt x="1359" y="539"/>
                </a:cubicBezTo>
                <a:cubicBezTo>
                  <a:pt x="1309" y="577"/>
                  <a:pt x="1193" y="608"/>
                  <a:pt x="1146" y="619"/>
                </a:cubicBezTo>
                <a:cubicBezTo>
                  <a:pt x="1139" y="620"/>
                  <a:pt x="1139" y="620"/>
                  <a:pt x="1139" y="620"/>
                </a:cubicBezTo>
                <a:cubicBezTo>
                  <a:pt x="1139" y="604"/>
                  <a:pt x="1139" y="604"/>
                  <a:pt x="1139" y="604"/>
                </a:cubicBezTo>
                <a:cubicBezTo>
                  <a:pt x="1139" y="502"/>
                  <a:pt x="1138" y="397"/>
                  <a:pt x="1203" y="340"/>
                </a:cubicBezTo>
                <a:cubicBezTo>
                  <a:pt x="1204" y="339"/>
                  <a:pt x="1204" y="339"/>
                  <a:pt x="1204" y="339"/>
                </a:cubicBezTo>
                <a:cubicBezTo>
                  <a:pt x="1211" y="333"/>
                  <a:pt x="1218" y="327"/>
                  <a:pt x="1225" y="321"/>
                </a:cubicBezTo>
                <a:cubicBezTo>
                  <a:pt x="1248" y="306"/>
                  <a:pt x="1273" y="298"/>
                  <a:pt x="1297" y="298"/>
                </a:cubicBezTo>
                <a:moveTo>
                  <a:pt x="813" y="530"/>
                </a:moveTo>
                <a:cubicBezTo>
                  <a:pt x="849" y="552"/>
                  <a:pt x="876" y="572"/>
                  <a:pt x="897" y="594"/>
                </a:cubicBezTo>
                <a:cubicBezTo>
                  <a:pt x="900" y="597"/>
                  <a:pt x="900" y="597"/>
                  <a:pt x="900" y="597"/>
                </a:cubicBezTo>
                <a:cubicBezTo>
                  <a:pt x="897" y="601"/>
                  <a:pt x="897" y="601"/>
                  <a:pt x="897" y="601"/>
                </a:cubicBezTo>
                <a:cubicBezTo>
                  <a:pt x="891" y="609"/>
                  <a:pt x="885" y="616"/>
                  <a:pt x="880" y="624"/>
                </a:cubicBezTo>
                <a:cubicBezTo>
                  <a:pt x="876" y="628"/>
                  <a:pt x="876" y="628"/>
                  <a:pt x="876" y="628"/>
                </a:cubicBezTo>
                <a:cubicBezTo>
                  <a:pt x="872" y="625"/>
                  <a:pt x="872" y="625"/>
                  <a:pt x="872" y="625"/>
                </a:cubicBezTo>
                <a:cubicBezTo>
                  <a:pt x="850" y="608"/>
                  <a:pt x="825" y="597"/>
                  <a:pt x="794" y="589"/>
                </a:cubicBezTo>
                <a:cubicBezTo>
                  <a:pt x="789" y="587"/>
                  <a:pt x="789" y="587"/>
                  <a:pt x="789" y="587"/>
                </a:cubicBezTo>
                <a:cubicBezTo>
                  <a:pt x="790" y="582"/>
                  <a:pt x="790" y="582"/>
                  <a:pt x="790" y="582"/>
                </a:cubicBezTo>
                <a:cubicBezTo>
                  <a:pt x="794" y="567"/>
                  <a:pt x="799" y="550"/>
                  <a:pt x="805" y="533"/>
                </a:cubicBezTo>
                <a:cubicBezTo>
                  <a:pt x="807" y="527"/>
                  <a:pt x="807" y="527"/>
                  <a:pt x="807" y="527"/>
                </a:cubicBezTo>
                <a:lnTo>
                  <a:pt x="813" y="530"/>
                </a:lnTo>
                <a:close/>
                <a:moveTo>
                  <a:pt x="271" y="558"/>
                </a:moveTo>
                <a:cubicBezTo>
                  <a:pt x="255" y="558"/>
                  <a:pt x="239" y="560"/>
                  <a:pt x="225" y="565"/>
                </a:cubicBezTo>
                <a:cubicBezTo>
                  <a:pt x="192" y="575"/>
                  <a:pt x="164" y="596"/>
                  <a:pt x="144" y="626"/>
                </a:cubicBezTo>
                <a:cubicBezTo>
                  <a:pt x="140" y="633"/>
                  <a:pt x="140" y="633"/>
                  <a:pt x="140" y="633"/>
                </a:cubicBezTo>
                <a:cubicBezTo>
                  <a:pt x="136" y="626"/>
                  <a:pt x="136" y="626"/>
                  <a:pt x="136" y="626"/>
                </a:cubicBezTo>
                <a:cubicBezTo>
                  <a:pt x="130" y="615"/>
                  <a:pt x="121" y="606"/>
                  <a:pt x="110" y="600"/>
                </a:cubicBezTo>
                <a:cubicBezTo>
                  <a:pt x="110" y="599"/>
                  <a:pt x="110" y="599"/>
                  <a:pt x="110" y="599"/>
                </a:cubicBezTo>
                <a:cubicBezTo>
                  <a:pt x="108" y="598"/>
                  <a:pt x="105" y="597"/>
                  <a:pt x="103" y="596"/>
                </a:cubicBezTo>
                <a:cubicBezTo>
                  <a:pt x="98" y="594"/>
                  <a:pt x="98" y="594"/>
                  <a:pt x="98" y="594"/>
                </a:cubicBezTo>
                <a:cubicBezTo>
                  <a:pt x="100" y="589"/>
                  <a:pt x="100" y="589"/>
                  <a:pt x="100" y="589"/>
                </a:cubicBezTo>
                <a:cubicBezTo>
                  <a:pt x="113" y="551"/>
                  <a:pt x="130" y="514"/>
                  <a:pt x="149" y="479"/>
                </a:cubicBezTo>
                <a:cubicBezTo>
                  <a:pt x="151" y="475"/>
                  <a:pt x="153" y="471"/>
                  <a:pt x="155" y="468"/>
                </a:cubicBezTo>
                <a:cubicBezTo>
                  <a:pt x="157" y="464"/>
                  <a:pt x="157" y="464"/>
                  <a:pt x="157" y="464"/>
                </a:cubicBezTo>
                <a:cubicBezTo>
                  <a:pt x="161" y="465"/>
                  <a:pt x="161" y="465"/>
                  <a:pt x="161" y="465"/>
                </a:cubicBezTo>
                <a:cubicBezTo>
                  <a:pt x="188" y="474"/>
                  <a:pt x="208" y="480"/>
                  <a:pt x="227" y="486"/>
                </a:cubicBezTo>
                <a:cubicBezTo>
                  <a:pt x="249" y="492"/>
                  <a:pt x="271" y="498"/>
                  <a:pt x="296" y="504"/>
                </a:cubicBezTo>
                <a:cubicBezTo>
                  <a:pt x="298" y="505"/>
                  <a:pt x="298" y="505"/>
                  <a:pt x="298" y="505"/>
                </a:cubicBezTo>
                <a:cubicBezTo>
                  <a:pt x="299" y="507"/>
                  <a:pt x="299" y="507"/>
                  <a:pt x="299" y="507"/>
                </a:cubicBezTo>
                <a:cubicBezTo>
                  <a:pt x="300" y="509"/>
                  <a:pt x="301" y="511"/>
                  <a:pt x="303" y="513"/>
                </a:cubicBezTo>
                <a:cubicBezTo>
                  <a:pt x="308" y="522"/>
                  <a:pt x="315" y="530"/>
                  <a:pt x="322" y="538"/>
                </a:cubicBezTo>
                <a:cubicBezTo>
                  <a:pt x="332" y="550"/>
                  <a:pt x="344" y="560"/>
                  <a:pt x="357" y="569"/>
                </a:cubicBezTo>
                <a:cubicBezTo>
                  <a:pt x="352" y="578"/>
                  <a:pt x="352" y="578"/>
                  <a:pt x="352" y="578"/>
                </a:cubicBezTo>
                <a:cubicBezTo>
                  <a:pt x="351" y="577"/>
                  <a:pt x="349" y="576"/>
                  <a:pt x="347" y="575"/>
                </a:cubicBezTo>
                <a:cubicBezTo>
                  <a:pt x="323" y="564"/>
                  <a:pt x="296" y="558"/>
                  <a:pt x="271" y="558"/>
                </a:cubicBezTo>
                <a:moveTo>
                  <a:pt x="1143" y="385"/>
                </a:moveTo>
                <a:cubicBezTo>
                  <a:pt x="1115" y="447"/>
                  <a:pt x="1116" y="527"/>
                  <a:pt x="1116" y="604"/>
                </a:cubicBezTo>
                <a:cubicBezTo>
                  <a:pt x="1116" y="626"/>
                  <a:pt x="1116" y="626"/>
                  <a:pt x="1116" y="626"/>
                </a:cubicBezTo>
                <a:cubicBezTo>
                  <a:pt x="1112" y="626"/>
                  <a:pt x="1112" y="626"/>
                  <a:pt x="1112" y="626"/>
                </a:cubicBezTo>
                <a:cubicBezTo>
                  <a:pt x="1089" y="632"/>
                  <a:pt x="1067" y="638"/>
                  <a:pt x="1047" y="645"/>
                </a:cubicBezTo>
                <a:cubicBezTo>
                  <a:pt x="1043" y="647"/>
                  <a:pt x="1043" y="647"/>
                  <a:pt x="1043" y="647"/>
                </a:cubicBezTo>
                <a:cubicBezTo>
                  <a:pt x="1041" y="642"/>
                  <a:pt x="1041" y="642"/>
                  <a:pt x="1041" y="642"/>
                </a:cubicBezTo>
                <a:cubicBezTo>
                  <a:pt x="1028" y="606"/>
                  <a:pt x="1009" y="571"/>
                  <a:pt x="993" y="542"/>
                </a:cubicBezTo>
                <a:cubicBezTo>
                  <a:pt x="991" y="539"/>
                  <a:pt x="991" y="539"/>
                  <a:pt x="991" y="539"/>
                </a:cubicBezTo>
                <a:cubicBezTo>
                  <a:pt x="994" y="536"/>
                  <a:pt x="994" y="536"/>
                  <a:pt x="994" y="536"/>
                </a:cubicBezTo>
                <a:cubicBezTo>
                  <a:pt x="1016" y="515"/>
                  <a:pt x="1094" y="442"/>
                  <a:pt x="1134" y="380"/>
                </a:cubicBezTo>
                <a:lnTo>
                  <a:pt x="1143" y="385"/>
                </a:lnTo>
                <a:close/>
                <a:moveTo>
                  <a:pt x="1701" y="612"/>
                </a:moveTo>
                <a:cubicBezTo>
                  <a:pt x="1701" y="624"/>
                  <a:pt x="1696" y="634"/>
                  <a:pt x="1689" y="643"/>
                </a:cubicBezTo>
                <a:cubicBezTo>
                  <a:pt x="1680" y="652"/>
                  <a:pt x="1668" y="658"/>
                  <a:pt x="1656" y="658"/>
                </a:cubicBezTo>
                <a:cubicBezTo>
                  <a:pt x="1650" y="659"/>
                  <a:pt x="1650" y="659"/>
                  <a:pt x="1650" y="659"/>
                </a:cubicBezTo>
                <a:cubicBezTo>
                  <a:pt x="1650" y="658"/>
                  <a:pt x="1650" y="658"/>
                  <a:pt x="1650" y="658"/>
                </a:cubicBezTo>
                <a:cubicBezTo>
                  <a:pt x="1639" y="658"/>
                  <a:pt x="1628" y="653"/>
                  <a:pt x="1620" y="646"/>
                </a:cubicBezTo>
                <a:cubicBezTo>
                  <a:pt x="1610" y="637"/>
                  <a:pt x="1605" y="625"/>
                  <a:pt x="1604" y="613"/>
                </a:cubicBezTo>
                <a:cubicBezTo>
                  <a:pt x="1604" y="607"/>
                  <a:pt x="1604" y="607"/>
                  <a:pt x="1604" y="607"/>
                </a:cubicBezTo>
                <a:cubicBezTo>
                  <a:pt x="1604" y="607"/>
                  <a:pt x="1604" y="607"/>
                  <a:pt x="1604" y="607"/>
                </a:cubicBezTo>
                <a:cubicBezTo>
                  <a:pt x="1605" y="596"/>
                  <a:pt x="1609" y="585"/>
                  <a:pt x="1617" y="577"/>
                </a:cubicBezTo>
                <a:cubicBezTo>
                  <a:pt x="1625" y="567"/>
                  <a:pt x="1637" y="562"/>
                  <a:pt x="1650" y="561"/>
                </a:cubicBezTo>
                <a:cubicBezTo>
                  <a:pt x="1655" y="561"/>
                  <a:pt x="1655" y="561"/>
                  <a:pt x="1655" y="561"/>
                </a:cubicBezTo>
                <a:cubicBezTo>
                  <a:pt x="1655" y="561"/>
                  <a:pt x="1655" y="561"/>
                  <a:pt x="1655" y="561"/>
                </a:cubicBezTo>
                <a:cubicBezTo>
                  <a:pt x="1667" y="561"/>
                  <a:pt x="1677" y="566"/>
                  <a:pt x="1686" y="574"/>
                </a:cubicBezTo>
                <a:cubicBezTo>
                  <a:pt x="1695" y="582"/>
                  <a:pt x="1701" y="594"/>
                  <a:pt x="1701" y="607"/>
                </a:cubicBezTo>
                <a:cubicBezTo>
                  <a:pt x="1702" y="612"/>
                  <a:pt x="1702" y="612"/>
                  <a:pt x="1702" y="612"/>
                </a:cubicBezTo>
                <a:lnTo>
                  <a:pt x="1701" y="612"/>
                </a:lnTo>
                <a:close/>
                <a:moveTo>
                  <a:pt x="730" y="658"/>
                </a:moveTo>
                <a:cubicBezTo>
                  <a:pt x="709" y="658"/>
                  <a:pt x="688" y="661"/>
                  <a:pt x="665" y="667"/>
                </a:cubicBezTo>
                <a:cubicBezTo>
                  <a:pt x="660" y="669"/>
                  <a:pt x="660" y="669"/>
                  <a:pt x="660" y="669"/>
                </a:cubicBezTo>
                <a:cubicBezTo>
                  <a:pt x="658" y="664"/>
                  <a:pt x="658" y="664"/>
                  <a:pt x="658" y="664"/>
                </a:cubicBezTo>
                <a:cubicBezTo>
                  <a:pt x="653" y="646"/>
                  <a:pt x="649" y="627"/>
                  <a:pt x="645" y="607"/>
                </a:cubicBezTo>
                <a:cubicBezTo>
                  <a:pt x="644" y="601"/>
                  <a:pt x="644" y="601"/>
                  <a:pt x="644" y="601"/>
                </a:cubicBezTo>
                <a:cubicBezTo>
                  <a:pt x="650" y="600"/>
                  <a:pt x="650" y="600"/>
                  <a:pt x="650" y="600"/>
                </a:cubicBezTo>
                <a:cubicBezTo>
                  <a:pt x="659" y="600"/>
                  <a:pt x="668" y="600"/>
                  <a:pt x="678" y="600"/>
                </a:cubicBezTo>
                <a:cubicBezTo>
                  <a:pt x="709" y="600"/>
                  <a:pt x="733" y="602"/>
                  <a:pt x="756" y="605"/>
                </a:cubicBezTo>
                <a:cubicBezTo>
                  <a:pt x="761" y="606"/>
                  <a:pt x="761" y="606"/>
                  <a:pt x="761" y="606"/>
                </a:cubicBezTo>
                <a:cubicBezTo>
                  <a:pt x="760" y="611"/>
                  <a:pt x="760" y="611"/>
                  <a:pt x="760" y="611"/>
                </a:cubicBezTo>
                <a:cubicBezTo>
                  <a:pt x="758" y="626"/>
                  <a:pt x="755" y="640"/>
                  <a:pt x="754" y="654"/>
                </a:cubicBezTo>
                <a:cubicBezTo>
                  <a:pt x="754" y="659"/>
                  <a:pt x="754" y="659"/>
                  <a:pt x="754" y="659"/>
                </a:cubicBezTo>
                <a:cubicBezTo>
                  <a:pt x="748" y="658"/>
                  <a:pt x="748" y="658"/>
                  <a:pt x="748" y="658"/>
                </a:cubicBezTo>
                <a:cubicBezTo>
                  <a:pt x="742" y="658"/>
                  <a:pt x="736" y="658"/>
                  <a:pt x="730" y="658"/>
                </a:cubicBezTo>
                <a:moveTo>
                  <a:pt x="976" y="560"/>
                </a:moveTo>
                <a:cubicBezTo>
                  <a:pt x="997" y="597"/>
                  <a:pt x="1010" y="624"/>
                  <a:pt x="1019" y="650"/>
                </a:cubicBezTo>
                <a:cubicBezTo>
                  <a:pt x="1021" y="655"/>
                  <a:pt x="1021" y="655"/>
                  <a:pt x="1021" y="655"/>
                </a:cubicBezTo>
                <a:cubicBezTo>
                  <a:pt x="1016" y="657"/>
                  <a:pt x="1016" y="657"/>
                  <a:pt x="1016" y="657"/>
                </a:cubicBezTo>
                <a:cubicBezTo>
                  <a:pt x="1003" y="662"/>
                  <a:pt x="990" y="669"/>
                  <a:pt x="978" y="675"/>
                </a:cubicBezTo>
                <a:cubicBezTo>
                  <a:pt x="972" y="678"/>
                  <a:pt x="972" y="678"/>
                  <a:pt x="972" y="678"/>
                </a:cubicBezTo>
                <a:cubicBezTo>
                  <a:pt x="970" y="672"/>
                  <a:pt x="970" y="672"/>
                  <a:pt x="970" y="672"/>
                </a:cubicBezTo>
                <a:cubicBezTo>
                  <a:pt x="962" y="646"/>
                  <a:pt x="950" y="622"/>
                  <a:pt x="934" y="601"/>
                </a:cubicBezTo>
                <a:cubicBezTo>
                  <a:pt x="931" y="597"/>
                  <a:pt x="931" y="597"/>
                  <a:pt x="931" y="597"/>
                </a:cubicBezTo>
                <a:cubicBezTo>
                  <a:pt x="934" y="594"/>
                  <a:pt x="934" y="594"/>
                  <a:pt x="934" y="594"/>
                </a:cubicBezTo>
                <a:cubicBezTo>
                  <a:pt x="944" y="582"/>
                  <a:pt x="956" y="571"/>
                  <a:pt x="968" y="559"/>
                </a:cubicBezTo>
                <a:cubicBezTo>
                  <a:pt x="973" y="555"/>
                  <a:pt x="973" y="555"/>
                  <a:pt x="973" y="555"/>
                </a:cubicBezTo>
                <a:lnTo>
                  <a:pt x="976" y="560"/>
                </a:lnTo>
                <a:close/>
                <a:moveTo>
                  <a:pt x="99" y="620"/>
                </a:moveTo>
                <a:cubicBezTo>
                  <a:pt x="110" y="626"/>
                  <a:pt x="117" y="637"/>
                  <a:pt x="121" y="649"/>
                </a:cubicBezTo>
                <a:cubicBezTo>
                  <a:pt x="124" y="662"/>
                  <a:pt x="122" y="675"/>
                  <a:pt x="115" y="686"/>
                </a:cubicBezTo>
                <a:cubicBezTo>
                  <a:pt x="108" y="697"/>
                  <a:pt x="98" y="705"/>
                  <a:pt x="85" y="709"/>
                </a:cubicBezTo>
                <a:cubicBezTo>
                  <a:pt x="81" y="710"/>
                  <a:pt x="77" y="710"/>
                  <a:pt x="73" y="710"/>
                </a:cubicBezTo>
                <a:cubicBezTo>
                  <a:pt x="65" y="710"/>
                  <a:pt x="56" y="708"/>
                  <a:pt x="49" y="704"/>
                </a:cubicBezTo>
                <a:cubicBezTo>
                  <a:pt x="43" y="702"/>
                  <a:pt x="43" y="702"/>
                  <a:pt x="43" y="702"/>
                </a:cubicBezTo>
                <a:cubicBezTo>
                  <a:pt x="44" y="700"/>
                  <a:pt x="44" y="700"/>
                  <a:pt x="44" y="700"/>
                </a:cubicBezTo>
                <a:cubicBezTo>
                  <a:pt x="35" y="694"/>
                  <a:pt x="29" y="684"/>
                  <a:pt x="26" y="673"/>
                </a:cubicBezTo>
                <a:cubicBezTo>
                  <a:pt x="23" y="662"/>
                  <a:pt x="24" y="651"/>
                  <a:pt x="29" y="641"/>
                </a:cubicBezTo>
                <a:cubicBezTo>
                  <a:pt x="29" y="641"/>
                  <a:pt x="29" y="641"/>
                  <a:pt x="29" y="641"/>
                </a:cubicBezTo>
                <a:cubicBezTo>
                  <a:pt x="34" y="632"/>
                  <a:pt x="34" y="632"/>
                  <a:pt x="34" y="632"/>
                </a:cubicBezTo>
                <a:cubicBezTo>
                  <a:pt x="34" y="632"/>
                  <a:pt x="34" y="632"/>
                  <a:pt x="34" y="632"/>
                </a:cubicBezTo>
                <a:cubicBezTo>
                  <a:pt x="41" y="623"/>
                  <a:pt x="50" y="617"/>
                  <a:pt x="61" y="614"/>
                </a:cubicBezTo>
                <a:cubicBezTo>
                  <a:pt x="65" y="613"/>
                  <a:pt x="69" y="612"/>
                  <a:pt x="73" y="612"/>
                </a:cubicBezTo>
                <a:cubicBezTo>
                  <a:pt x="75" y="612"/>
                  <a:pt x="77" y="613"/>
                  <a:pt x="79" y="613"/>
                </a:cubicBezTo>
                <a:cubicBezTo>
                  <a:pt x="80" y="613"/>
                  <a:pt x="80" y="613"/>
                  <a:pt x="80" y="613"/>
                </a:cubicBezTo>
                <a:cubicBezTo>
                  <a:pt x="94" y="617"/>
                  <a:pt x="94" y="617"/>
                  <a:pt x="94" y="617"/>
                </a:cubicBezTo>
                <a:cubicBezTo>
                  <a:pt x="94" y="617"/>
                  <a:pt x="94" y="617"/>
                  <a:pt x="94" y="617"/>
                </a:cubicBezTo>
                <a:cubicBezTo>
                  <a:pt x="99" y="619"/>
                  <a:pt x="99" y="619"/>
                  <a:pt x="99" y="619"/>
                </a:cubicBezTo>
                <a:lnTo>
                  <a:pt x="99" y="620"/>
                </a:lnTo>
                <a:close/>
                <a:moveTo>
                  <a:pt x="621" y="606"/>
                </a:moveTo>
                <a:cubicBezTo>
                  <a:pt x="625" y="629"/>
                  <a:pt x="631" y="651"/>
                  <a:pt x="637" y="672"/>
                </a:cubicBezTo>
                <a:cubicBezTo>
                  <a:pt x="638" y="676"/>
                  <a:pt x="638" y="676"/>
                  <a:pt x="638" y="676"/>
                </a:cubicBezTo>
                <a:cubicBezTo>
                  <a:pt x="634" y="678"/>
                  <a:pt x="634" y="678"/>
                  <a:pt x="634" y="678"/>
                </a:cubicBezTo>
                <a:cubicBezTo>
                  <a:pt x="597" y="692"/>
                  <a:pt x="561" y="712"/>
                  <a:pt x="530" y="730"/>
                </a:cubicBezTo>
                <a:cubicBezTo>
                  <a:pt x="526" y="732"/>
                  <a:pt x="526" y="732"/>
                  <a:pt x="526" y="732"/>
                </a:cubicBezTo>
                <a:cubicBezTo>
                  <a:pt x="524" y="729"/>
                  <a:pt x="524" y="729"/>
                  <a:pt x="524" y="729"/>
                </a:cubicBezTo>
                <a:cubicBezTo>
                  <a:pt x="496" y="699"/>
                  <a:pt x="427" y="623"/>
                  <a:pt x="369" y="587"/>
                </a:cubicBezTo>
                <a:cubicBezTo>
                  <a:pt x="374" y="578"/>
                  <a:pt x="374" y="578"/>
                  <a:pt x="374" y="578"/>
                </a:cubicBezTo>
                <a:cubicBezTo>
                  <a:pt x="420" y="601"/>
                  <a:pt x="478" y="604"/>
                  <a:pt x="523" y="604"/>
                </a:cubicBezTo>
                <a:cubicBezTo>
                  <a:pt x="549" y="604"/>
                  <a:pt x="575" y="603"/>
                  <a:pt x="601" y="602"/>
                </a:cubicBezTo>
                <a:cubicBezTo>
                  <a:pt x="620" y="601"/>
                  <a:pt x="620" y="601"/>
                  <a:pt x="620" y="601"/>
                </a:cubicBezTo>
                <a:lnTo>
                  <a:pt x="621" y="606"/>
                </a:lnTo>
                <a:close/>
                <a:moveTo>
                  <a:pt x="1116" y="656"/>
                </a:moveTo>
                <a:cubicBezTo>
                  <a:pt x="1116" y="697"/>
                  <a:pt x="1113" y="728"/>
                  <a:pt x="1109" y="755"/>
                </a:cubicBezTo>
                <a:cubicBezTo>
                  <a:pt x="1108" y="760"/>
                  <a:pt x="1108" y="760"/>
                  <a:pt x="1108" y="760"/>
                </a:cubicBezTo>
                <a:cubicBezTo>
                  <a:pt x="1103" y="759"/>
                  <a:pt x="1103" y="759"/>
                  <a:pt x="1103" y="759"/>
                </a:cubicBezTo>
                <a:cubicBezTo>
                  <a:pt x="1090" y="758"/>
                  <a:pt x="1077" y="757"/>
                  <a:pt x="1064" y="756"/>
                </a:cubicBezTo>
                <a:cubicBezTo>
                  <a:pt x="1059" y="756"/>
                  <a:pt x="1059" y="756"/>
                  <a:pt x="1059" y="756"/>
                </a:cubicBezTo>
                <a:cubicBezTo>
                  <a:pt x="1059" y="751"/>
                  <a:pt x="1059" y="751"/>
                  <a:pt x="1059" y="751"/>
                </a:cubicBezTo>
                <a:cubicBezTo>
                  <a:pt x="1061" y="726"/>
                  <a:pt x="1058" y="701"/>
                  <a:pt x="1051" y="673"/>
                </a:cubicBezTo>
                <a:cubicBezTo>
                  <a:pt x="1050" y="669"/>
                  <a:pt x="1050" y="669"/>
                  <a:pt x="1050" y="669"/>
                </a:cubicBezTo>
                <a:cubicBezTo>
                  <a:pt x="1054" y="667"/>
                  <a:pt x="1054" y="667"/>
                  <a:pt x="1054" y="667"/>
                </a:cubicBezTo>
                <a:cubicBezTo>
                  <a:pt x="1072" y="661"/>
                  <a:pt x="1090" y="656"/>
                  <a:pt x="1110" y="651"/>
                </a:cubicBezTo>
                <a:cubicBezTo>
                  <a:pt x="1116" y="649"/>
                  <a:pt x="1116" y="649"/>
                  <a:pt x="1116" y="649"/>
                </a:cubicBezTo>
                <a:lnTo>
                  <a:pt x="1116" y="656"/>
                </a:lnTo>
                <a:close/>
                <a:moveTo>
                  <a:pt x="1350" y="584"/>
                </a:moveTo>
                <a:cubicBezTo>
                  <a:pt x="1295" y="624"/>
                  <a:pt x="1257" y="697"/>
                  <a:pt x="1219" y="766"/>
                </a:cubicBezTo>
                <a:cubicBezTo>
                  <a:pt x="1211" y="783"/>
                  <a:pt x="1211" y="783"/>
                  <a:pt x="1211" y="783"/>
                </a:cubicBezTo>
                <a:cubicBezTo>
                  <a:pt x="1207" y="782"/>
                  <a:pt x="1207" y="782"/>
                  <a:pt x="1207" y="782"/>
                </a:cubicBezTo>
                <a:cubicBezTo>
                  <a:pt x="1182" y="774"/>
                  <a:pt x="1159" y="768"/>
                  <a:pt x="1136" y="764"/>
                </a:cubicBezTo>
                <a:cubicBezTo>
                  <a:pt x="1131" y="763"/>
                  <a:pt x="1131" y="763"/>
                  <a:pt x="1131" y="763"/>
                </a:cubicBezTo>
                <a:cubicBezTo>
                  <a:pt x="1132" y="758"/>
                  <a:pt x="1132" y="758"/>
                  <a:pt x="1132" y="758"/>
                </a:cubicBezTo>
                <a:cubicBezTo>
                  <a:pt x="1138" y="721"/>
                  <a:pt x="1139" y="682"/>
                  <a:pt x="1139" y="648"/>
                </a:cubicBezTo>
                <a:cubicBezTo>
                  <a:pt x="1139" y="644"/>
                  <a:pt x="1139" y="644"/>
                  <a:pt x="1139" y="644"/>
                </a:cubicBezTo>
                <a:cubicBezTo>
                  <a:pt x="1143" y="643"/>
                  <a:pt x="1143" y="643"/>
                  <a:pt x="1143" y="643"/>
                </a:cubicBezTo>
                <a:cubicBezTo>
                  <a:pt x="1174" y="636"/>
                  <a:pt x="1279" y="610"/>
                  <a:pt x="1345" y="575"/>
                </a:cubicBezTo>
                <a:lnTo>
                  <a:pt x="1350" y="584"/>
                </a:lnTo>
                <a:close/>
                <a:moveTo>
                  <a:pt x="647" y="704"/>
                </a:moveTo>
                <a:cubicBezTo>
                  <a:pt x="652" y="719"/>
                  <a:pt x="658" y="733"/>
                  <a:pt x="664" y="746"/>
                </a:cubicBezTo>
                <a:cubicBezTo>
                  <a:pt x="666" y="751"/>
                  <a:pt x="666" y="751"/>
                  <a:pt x="666" y="751"/>
                </a:cubicBezTo>
                <a:cubicBezTo>
                  <a:pt x="661" y="753"/>
                  <a:pt x="661" y="753"/>
                  <a:pt x="661" y="753"/>
                </a:cubicBezTo>
                <a:cubicBezTo>
                  <a:pt x="638" y="763"/>
                  <a:pt x="617" y="779"/>
                  <a:pt x="595" y="799"/>
                </a:cubicBezTo>
                <a:cubicBezTo>
                  <a:pt x="592" y="803"/>
                  <a:pt x="592" y="803"/>
                  <a:pt x="592" y="803"/>
                </a:cubicBezTo>
                <a:cubicBezTo>
                  <a:pt x="588" y="799"/>
                  <a:pt x="588" y="799"/>
                  <a:pt x="588" y="799"/>
                </a:cubicBezTo>
                <a:cubicBezTo>
                  <a:pt x="574" y="786"/>
                  <a:pt x="560" y="771"/>
                  <a:pt x="546" y="755"/>
                </a:cubicBezTo>
                <a:cubicBezTo>
                  <a:pt x="542" y="750"/>
                  <a:pt x="542" y="750"/>
                  <a:pt x="542" y="750"/>
                </a:cubicBezTo>
                <a:cubicBezTo>
                  <a:pt x="547" y="747"/>
                  <a:pt x="547" y="747"/>
                  <a:pt x="547" y="747"/>
                </a:cubicBezTo>
                <a:cubicBezTo>
                  <a:pt x="573" y="732"/>
                  <a:pt x="607" y="714"/>
                  <a:pt x="640" y="700"/>
                </a:cubicBezTo>
                <a:cubicBezTo>
                  <a:pt x="645" y="699"/>
                  <a:pt x="645" y="699"/>
                  <a:pt x="645" y="699"/>
                </a:cubicBezTo>
                <a:lnTo>
                  <a:pt x="647" y="704"/>
                </a:lnTo>
                <a:close/>
                <a:moveTo>
                  <a:pt x="919" y="621"/>
                </a:moveTo>
                <a:cubicBezTo>
                  <a:pt x="929" y="635"/>
                  <a:pt x="938" y="650"/>
                  <a:pt x="944" y="666"/>
                </a:cubicBezTo>
                <a:cubicBezTo>
                  <a:pt x="946" y="673"/>
                  <a:pt x="949" y="681"/>
                  <a:pt x="951" y="687"/>
                </a:cubicBezTo>
                <a:cubicBezTo>
                  <a:pt x="951" y="691"/>
                  <a:pt x="951" y="691"/>
                  <a:pt x="951" y="691"/>
                </a:cubicBezTo>
                <a:cubicBezTo>
                  <a:pt x="948" y="692"/>
                  <a:pt x="948" y="692"/>
                  <a:pt x="948" y="692"/>
                </a:cubicBezTo>
                <a:cubicBezTo>
                  <a:pt x="901" y="725"/>
                  <a:pt x="870" y="764"/>
                  <a:pt x="858" y="810"/>
                </a:cubicBezTo>
                <a:cubicBezTo>
                  <a:pt x="848" y="810"/>
                  <a:pt x="848" y="810"/>
                  <a:pt x="848" y="810"/>
                </a:cubicBezTo>
                <a:cubicBezTo>
                  <a:pt x="839" y="770"/>
                  <a:pt x="844" y="705"/>
                  <a:pt x="911" y="620"/>
                </a:cubicBezTo>
                <a:cubicBezTo>
                  <a:pt x="915" y="615"/>
                  <a:pt x="915" y="615"/>
                  <a:pt x="915" y="615"/>
                </a:cubicBezTo>
                <a:lnTo>
                  <a:pt x="919" y="621"/>
                </a:lnTo>
                <a:close/>
                <a:moveTo>
                  <a:pt x="1029" y="683"/>
                </a:moveTo>
                <a:cubicBezTo>
                  <a:pt x="1036" y="708"/>
                  <a:pt x="1038" y="730"/>
                  <a:pt x="1036" y="752"/>
                </a:cubicBezTo>
                <a:cubicBezTo>
                  <a:pt x="1035" y="756"/>
                  <a:pt x="1035" y="756"/>
                  <a:pt x="1035" y="756"/>
                </a:cubicBezTo>
                <a:cubicBezTo>
                  <a:pt x="1031" y="757"/>
                  <a:pt x="1031" y="757"/>
                  <a:pt x="1031" y="757"/>
                </a:cubicBezTo>
                <a:cubicBezTo>
                  <a:pt x="972" y="761"/>
                  <a:pt x="924" y="780"/>
                  <a:pt x="890" y="814"/>
                </a:cubicBezTo>
                <a:cubicBezTo>
                  <a:pt x="882" y="809"/>
                  <a:pt x="882" y="809"/>
                  <a:pt x="882" y="809"/>
                </a:cubicBezTo>
                <a:cubicBezTo>
                  <a:pt x="894" y="772"/>
                  <a:pt x="928" y="719"/>
                  <a:pt x="1022" y="679"/>
                </a:cubicBezTo>
                <a:cubicBezTo>
                  <a:pt x="1028" y="677"/>
                  <a:pt x="1028" y="677"/>
                  <a:pt x="1028" y="677"/>
                </a:cubicBezTo>
                <a:lnTo>
                  <a:pt x="1029" y="683"/>
                </a:lnTo>
                <a:close/>
                <a:moveTo>
                  <a:pt x="789" y="611"/>
                </a:moveTo>
                <a:cubicBezTo>
                  <a:pt x="817" y="619"/>
                  <a:pt x="841" y="630"/>
                  <a:pt x="860" y="645"/>
                </a:cubicBezTo>
                <a:cubicBezTo>
                  <a:pt x="864" y="648"/>
                  <a:pt x="864" y="648"/>
                  <a:pt x="864" y="648"/>
                </a:cubicBezTo>
                <a:cubicBezTo>
                  <a:pt x="861" y="652"/>
                  <a:pt x="861" y="652"/>
                  <a:pt x="861" y="652"/>
                </a:cubicBezTo>
                <a:cubicBezTo>
                  <a:pt x="816" y="726"/>
                  <a:pt x="818" y="786"/>
                  <a:pt x="827" y="822"/>
                </a:cubicBezTo>
                <a:cubicBezTo>
                  <a:pt x="818" y="827"/>
                  <a:pt x="818" y="827"/>
                  <a:pt x="818" y="827"/>
                </a:cubicBezTo>
                <a:cubicBezTo>
                  <a:pt x="790" y="794"/>
                  <a:pt x="761" y="731"/>
                  <a:pt x="783" y="615"/>
                </a:cubicBezTo>
                <a:cubicBezTo>
                  <a:pt x="784" y="610"/>
                  <a:pt x="784" y="610"/>
                  <a:pt x="784" y="610"/>
                </a:cubicBezTo>
                <a:lnTo>
                  <a:pt x="789" y="611"/>
                </a:lnTo>
                <a:close/>
                <a:moveTo>
                  <a:pt x="1464" y="570"/>
                </a:moveTo>
                <a:cubicBezTo>
                  <a:pt x="1490" y="570"/>
                  <a:pt x="1514" y="577"/>
                  <a:pt x="1534" y="591"/>
                </a:cubicBezTo>
                <a:cubicBezTo>
                  <a:pt x="1556" y="607"/>
                  <a:pt x="1572" y="630"/>
                  <a:pt x="1579" y="658"/>
                </a:cubicBezTo>
                <a:cubicBezTo>
                  <a:pt x="1581" y="666"/>
                  <a:pt x="1583" y="674"/>
                  <a:pt x="1583" y="682"/>
                </a:cubicBezTo>
                <a:cubicBezTo>
                  <a:pt x="1587" y="718"/>
                  <a:pt x="1577" y="751"/>
                  <a:pt x="1555" y="777"/>
                </a:cubicBezTo>
                <a:cubicBezTo>
                  <a:pt x="1532" y="803"/>
                  <a:pt x="1498" y="820"/>
                  <a:pt x="1460" y="826"/>
                </a:cubicBezTo>
                <a:cubicBezTo>
                  <a:pt x="1453" y="827"/>
                  <a:pt x="1444" y="827"/>
                  <a:pt x="1435" y="827"/>
                </a:cubicBezTo>
                <a:cubicBezTo>
                  <a:pt x="1372" y="827"/>
                  <a:pt x="1277" y="802"/>
                  <a:pt x="1239" y="791"/>
                </a:cubicBezTo>
                <a:cubicBezTo>
                  <a:pt x="1233" y="790"/>
                  <a:pt x="1233" y="790"/>
                  <a:pt x="1233" y="790"/>
                </a:cubicBezTo>
                <a:cubicBezTo>
                  <a:pt x="1240" y="777"/>
                  <a:pt x="1240" y="777"/>
                  <a:pt x="1240" y="777"/>
                </a:cubicBezTo>
                <a:cubicBezTo>
                  <a:pt x="1288" y="687"/>
                  <a:pt x="1338" y="594"/>
                  <a:pt x="1423" y="576"/>
                </a:cubicBezTo>
                <a:cubicBezTo>
                  <a:pt x="1423" y="576"/>
                  <a:pt x="1423" y="576"/>
                  <a:pt x="1423" y="576"/>
                </a:cubicBezTo>
                <a:cubicBezTo>
                  <a:pt x="1432" y="573"/>
                  <a:pt x="1442" y="572"/>
                  <a:pt x="1451" y="571"/>
                </a:cubicBezTo>
                <a:cubicBezTo>
                  <a:pt x="1455" y="570"/>
                  <a:pt x="1460" y="570"/>
                  <a:pt x="1464" y="570"/>
                </a:cubicBezTo>
                <a:moveTo>
                  <a:pt x="271" y="581"/>
                </a:moveTo>
                <a:cubicBezTo>
                  <a:pt x="293" y="581"/>
                  <a:pt x="316" y="587"/>
                  <a:pt x="338" y="596"/>
                </a:cubicBezTo>
                <a:cubicBezTo>
                  <a:pt x="392" y="621"/>
                  <a:pt x="471" y="705"/>
                  <a:pt x="502" y="740"/>
                </a:cubicBezTo>
                <a:cubicBezTo>
                  <a:pt x="506" y="744"/>
                  <a:pt x="506" y="744"/>
                  <a:pt x="506" y="744"/>
                </a:cubicBezTo>
                <a:cubicBezTo>
                  <a:pt x="497" y="750"/>
                  <a:pt x="497" y="750"/>
                  <a:pt x="497" y="750"/>
                </a:cubicBezTo>
                <a:cubicBezTo>
                  <a:pt x="426" y="792"/>
                  <a:pt x="352" y="836"/>
                  <a:pt x="284" y="836"/>
                </a:cubicBezTo>
                <a:cubicBezTo>
                  <a:pt x="284" y="836"/>
                  <a:pt x="284" y="836"/>
                  <a:pt x="284" y="836"/>
                </a:cubicBezTo>
                <a:cubicBezTo>
                  <a:pt x="267" y="836"/>
                  <a:pt x="250" y="833"/>
                  <a:pt x="235" y="827"/>
                </a:cubicBezTo>
                <a:cubicBezTo>
                  <a:pt x="234" y="827"/>
                  <a:pt x="234" y="827"/>
                  <a:pt x="234" y="827"/>
                </a:cubicBezTo>
                <a:cubicBezTo>
                  <a:pt x="225" y="824"/>
                  <a:pt x="217" y="821"/>
                  <a:pt x="208" y="816"/>
                </a:cubicBezTo>
                <a:cubicBezTo>
                  <a:pt x="181" y="802"/>
                  <a:pt x="160" y="781"/>
                  <a:pt x="149" y="755"/>
                </a:cubicBezTo>
                <a:cubicBezTo>
                  <a:pt x="139" y="729"/>
                  <a:pt x="138" y="701"/>
                  <a:pt x="147" y="674"/>
                </a:cubicBezTo>
                <a:cubicBezTo>
                  <a:pt x="149" y="666"/>
                  <a:pt x="152" y="659"/>
                  <a:pt x="156" y="651"/>
                </a:cubicBezTo>
                <a:cubicBezTo>
                  <a:pt x="173" y="619"/>
                  <a:pt x="199" y="597"/>
                  <a:pt x="231" y="587"/>
                </a:cubicBezTo>
                <a:cubicBezTo>
                  <a:pt x="244" y="583"/>
                  <a:pt x="257" y="581"/>
                  <a:pt x="271" y="581"/>
                </a:cubicBezTo>
                <a:moveTo>
                  <a:pt x="1053" y="779"/>
                </a:moveTo>
                <a:cubicBezTo>
                  <a:pt x="1067" y="779"/>
                  <a:pt x="1082" y="780"/>
                  <a:pt x="1097" y="782"/>
                </a:cubicBezTo>
                <a:cubicBezTo>
                  <a:pt x="1103" y="782"/>
                  <a:pt x="1103" y="782"/>
                  <a:pt x="1103" y="782"/>
                </a:cubicBezTo>
                <a:cubicBezTo>
                  <a:pt x="1102" y="788"/>
                  <a:pt x="1102" y="788"/>
                  <a:pt x="1102" y="788"/>
                </a:cubicBezTo>
                <a:cubicBezTo>
                  <a:pt x="1095" y="813"/>
                  <a:pt x="1086" y="834"/>
                  <a:pt x="1073" y="852"/>
                </a:cubicBezTo>
                <a:cubicBezTo>
                  <a:pt x="1071" y="855"/>
                  <a:pt x="1071" y="855"/>
                  <a:pt x="1071" y="855"/>
                </a:cubicBezTo>
                <a:cubicBezTo>
                  <a:pt x="1067" y="853"/>
                  <a:pt x="1067" y="853"/>
                  <a:pt x="1067" y="853"/>
                </a:cubicBezTo>
                <a:cubicBezTo>
                  <a:pt x="1032" y="836"/>
                  <a:pt x="997" y="828"/>
                  <a:pt x="964" y="828"/>
                </a:cubicBezTo>
                <a:cubicBezTo>
                  <a:pt x="948" y="828"/>
                  <a:pt x="932" y="830"/>
                  <a:pt x="916" y="834"/>
                </a:cubicBezTo>
                <a:cubicBezTo>
                  <a:pt x="911" y="826"/>
                  <a:pt x="911" y="826"/>
                  <a:pt x="911" y="826"/>
                </a:cubicBezTo>
                <a:cubicBezTo>
                  <a:pt x="945" y="795"/>
                  <a:pt x="993" y="779"/>
                  <a:pt x="1053" y="779"/>
                </a:cubicBezTo>
                <a:moveTo>
                  <a:pt x="1674" y="684"/>
                </a:moveTo>
                <a:cubicBezTo>
                  <a:pt x="1685" y="733"/>
                  <a:pt x="1692" y="783"/>
                  <a:pt x="1694" y="833"/>
                </a:cubicBezTo>
                <a:cubicBezTo>
                  <a:pt x="1694" y="839"/>
                  <a:pt x="1694" y="845"/>
                  <a:pt x="1694" y="850"/>
                </a:cubicBezTo>
                <a:cubicBezTo>
                  <a:pt x="1695" y="856"/>
                  <a:pt x="1695" y="856"/>
                  <a:pt x="1695" y="856"/>
                </a:cubicBezTo>
                <a:cubicBezTo>
                  <a:pt x="1481" y="856"/>
                  <a:pt x="1481" y="856"/>
                  <a:pt x="1481" y="856"/>
                </a:cubicBezTo>
                <a:cubicBezTo>
                  <a:pt x="1480" y="846"/>
                  <a:pt x="1480" y="846"/>
                  <a:pt x="1480" y="846"/>
                </a:cubicBezTo>
                <a:cubicBezTo>
                  <a:pt x="1517" y="837"/>
                  <a:pt x="1549" y="818"/>
                  <a:pt x="1572" y="792"/>
                </a:cubicBezTo>
                <a:cubicBezTo>
                  <a:pt x="1598" y="761"/>
                  <a:pt x="1610" y="723"/>
                  <a:pt x="1607" y="680"/>
                </a:cubicBezTo>
                <a:cubicBezTo>
                  <a:pt x="1606" y="678"/>
                  <a:pt x="1606" y="677"/>
                  <a:pt x="1606" y="675"/>
                </a:cubicBezTo>
                <a:cubicBezTo>
                  <a:pt x="1605" y="664"/>
                  <a:pt x="1605" y="664"/>
                  <a:pt x="1605" y="664"/>
                </a:cubicBezTo>
                <a:cubicBezTo>
                  <a:pt x="1614" y="670"/>
                  <a:pt x="1614" y="670"/>
                  <a:pt x="1614" y="670"/>
                </a:cubicBezTo>
                <a:cubicBezTo>
                  <a:pt x="1626" y="678"/>
                  <a:pt x="1639" y="682"/>
                  <a:pt x="1653" y="682"/>
                </a:cubicBezTo>
                <a:cubicBezTo>
                  <a:pt x="1654" y="682"/>
                  <a:pt x="1656" y="681"/>
                  <a:pt x="1656" y="681"/>
                </a:cubicBezTo>
                <a:cubicBezTo>
                  <a:pt x="1660" y="681"/>
                  <a:pt x="1664" y="681"/>
                  <a:pt x="1668" y="680"/>
                </a:cubicBezTo>
                <a:cubicBezTo>
                  <a:pt x="1673" y="679"/>
                  <a:pt x="1673" y="679"/>
                  <a:pt x="1673" y="679"/>
                </a:cubicBezTo>
                <a:lnTo>
                  <a:pt x="1674" y="684"/>
                </a:lnTo>
                <a:close/>
                <a:moveTo>
                  <a:pt x="731" y="681"/>
                </a:moveTo>
                <a:cubicBezTo>
                  <a:pt x="736" y="681"/>
                  <a:pt x="742" y="681"/>
                  <a:pt x="747" y="682"/>
                </a:cubicBezTo>
                <a:cubicBezTo>
                  <a:pt x="752" y="682"/>
                  <a:pt x="752" y="682"/>
                  <a:pt x="752" y="682"/>
                </a:cubicBezTo>
                <a:cubicBezTo>
                  <a:pt x="752" y="687"/>
                  <a:pt x="752" y="687"/>
                  <a:pt x="752" y="687"/>
                </a:cubicBezTo>
                <a:cubicBezTo>
                  <a:pt x="751" y="772"/>
                  <a:pt x="781" y="821"/>
                  <a:pt x="806" y="848"/>
                </a:cubicBezTo>
                <a:cubicBezTo>
                  <a:pt x="801" y="856"/>
                  <a:pt x="801" y="856"/>
                  <a:pt x="801" y="856"/>
                </a:cubicBezTo>
                <a:cubicBezTo>
                  <a:pt x="761" y="842"/>
                  <a:pt x="706" y="803"/>
                  <a:pt x="669" y="696"/>
                </a:cubicBezTo>
                <a:cubicBezTo>
                  <a:pt x="667" y="691"/>
                  <a:pt x="667" y="691"/>
                  <a:pt x="667" y="691"/>
                </a:cubicBezTo>
                <a:cubicBezTo>
                  <a:pt x="672" y="690"/>
                  <a:pt x="672" y="690"/>
                  <a:pt x="672" y="690"/>
                </a:cubicBezTo>
                <a:cubicBezTo>
                  <a:pt x="693" y="684"/>
                  <a:pt x="712" y="681"/>
                  <a:pt x="731" y="681"/>
                </a:cubicBezTo>
                <a:moveTo>
                  <a:pt x="119" y="726"/>
                </a:moveTo>
                <a:cubicBezTo>
                  <a:pt x="120" y="739"/>
                  <a:pt x="123" y="752"/>
                  <a:pt x="128" y="764"/>
                </a:cubicBezTo>
                <a:cubicBezTo>
                  <a:pt x="141" y="795"/>
                  <a:pt x="165" y="820"/>
                  <a:pt x="198" y="837"/>
                </a:cubicBezTo>
                <a:cubicBezTo>
                  <a:pt x="205" y="841"/>
                  <a:pt x="213" y="844"/>
                  <a:pt x="221" y="847"/>
                </a:cubicBezTo>
                <a:cubicBezTo>
                  <a:pt x="219" y="857"/>
                  <a:pt x="219" y="857"/>
                  <a:pt x="219" y="857"/>
                </a:cubicBezTo>
                <a:cubicBezTo>
                  <a:pt x="51" y="856"/>
                  <a:pt x="51" y="856"/>
                  <a:pt x="51" y="856"/>
                </a:cubicBezTo>
                <a:cubicBezTo>
                  <a:pt x="51" y="851"/>
                  <a:pt x="51" y="851"/>
                  <a:pt x="51" y="851"/>
                </a:cubicBezTo>
                <a:cubicBezTo>
                  <a:pt x="52" y="813"/>
                  <a:pt x="56" y="775"/>
                  <a:pt x="62" y="737"/>
                </a:cubicBezTo>
                <a:cubicBezTo>
                  <a:pt x="62" y="733"/>
                  <a:pt x="62" y="733"/>
                  <a:pt x="62" y="733"/>
                </a:cubicBezTo>
                <a:cubicBezTo>
                  <a:pt x="67" y="733"/>
                  <a:pt x="67" y="733"/>
                  <a:pt x="67" y="733"/>
                </a:cubicBezTo>
                <a:cubicBezTo>
                  <a:pt x="69" y="733"/>
                  <a:pt x="71" y="733"/>
                  <a:pt x="73" y="733"/>
                </a:cubicBezTo>
                <a:cubicBezTo>
                  <a:pt x="79" y="733"/>
                  <a:pt x="85" y="732"/>
                  <a:pt x="91" y="731"/>
                </a:cubicBezTo>
                <a:cubicBezTo>
                  <a:pt x="98" y="729"/>
                  <a:pt x="105" y="726"/>
                  <a:pt x="111" y="723"/>
                </a:cubicBezTo>
                <a:cubicBezTo>
                  <a:pt x="118" y="718"/>
                  <a:pt x="118" y="718"/>
                  <a:pt x="118" y="718"/>
                </a:cubicBezTo>
                <a:lnTo>
                  <a:pt x="119" y="726"/>
                </a:lnTo>
                <a:close/>
                <a:moveTo>
                  <a:pt x="679" y="776"/>
                </a:moveTo>
                <a:cubicBezTo>
                  <a:pt x="711" y="831"/>
                  <a:pt x="752" y="866"/>
                  <a:pt x="801" y="880"/>
                </a:cubicBezTo>
                <a:cubicBezTo>
                  <a:pt x="801" y="890"/>
                  <a:pt x="801" y="890"/>
                  <a:pt x="801" y="890"/>
                </a:cubicBezTo>
                <a:cubicBezTo>
                  <a:pt x="792" y="892"/>
                  <a:pt x="783" y="893"/>
                  <a:pt x="774" y="893"/>
                </a:cubicBezTo>
                <a:cubicBezTo>
                  <a:pt x="723" y="893"/>
                  <a:pt x="669" y="869"/>
                  <a:pt x="613" y="822"/>
                </a:cubicBezTo>
                <a:cubicBezTo>
                  <a:pt x="609" y="818"/>
                  <a:pt x="609" y="818"/>
                  <a:pt x="609" y="818"/>
                </a:cubicBezTo>
                <a:cubicBezTo>
                  <a:pt x="613" y="814"/>
                  <a:pt x="613" y="814"/>
                  <a:pt x="613" y="814"/>
                </a:cubicBezTo>
                <a:cubicBezTo>
                  <a:pt x="633" y="796"/>
                  <a:pt x="652" y="782"/>
                  <a:pt x="673" y="773"/>
                </a:cubicBezTo>
                <a:cubicBezTo>
                  <a:pt x="677" y="772"/>
                  <a:pt x="677" y="772"/>
                  <a:pt x="677" y="772"/>
                </a:cubicBezTo>
                <a:lnTo>
                  <a:pt x="679" y="776"/>
                </a:lnTo>
                <a:close/>
                <a:moveTo>
                  <a:pt x="1131" y="787"/>
                </a:moveTo>
                <a:cubicBezTo>
                  <a:pt x="1151" y="790"/>
                  <a:pt x="1172" y="795"/>
                  <a:pt x="1193" y="802"/>
                </a:cubicBezTo>
                <a:cubicBezTo>
                  <a:pt x="1199" y="803"/>
                  <a:pt x="1199" y="803"/>
                  <a:pt x="1199" y="803"/>
                </a:cubicBezTo>
                <a:cubicBezTo>
                  <a:pt x="1196" y="809"/>
                  <a:pt x="1196" y="809"/>
                  <a:pt x="1196" y="809"/>
                </a:cubicBezTo>
                <a:cubicBezTo>
                  <a:pt x="1182" y="834"/>
                  <a:pt x="1164" y="867"/>
                  <a:pt x="1142" y="895"/>
                </a:cubicBezTo>
                <a:cubicBezTo>
                  <a:pt x="1139" y="899"/>
                  <a:pt x="1139" y="899"/>
                  <a:pt x="1139" y="899"/>
                </a:cubicBezTo>
                <a:cubicBezTo>
                  <a:pt x="1135" y="896"/>
                  <a:pt x="1135" y="896"/>
                  <a:pt x="1135" y="896"/>
                </a:cubicBezTo>
                <a:cubicBezTo>
                  <a:pt x="1122" y="886"/>
                  <a:pt x="1109" y="877"/>
                  <a:pt x="1096" y="869"/>
                </a:cubicBezTo>
                <a:cubicBezTo>
                  <a:pt x="1091" y="866"/>
                  <a:pt x="1091" y="866"/>
                  <a:pt x="1091" y="866"/>
                </a:cubicBezTo>
                <a:cubicBezTo>
                  <a:pt x="1094" y="862"/>
                  <a:pt x="1094" y="862"/>
                  <a:pt x="1094" y="862"/>
                </a:cubicBezTo>
                <a:cubicBezTo>
                  <a:pt x="1108" y="841"/>
                  <a:pt x="1118" y="818"/>
                  <a:pt x="1125" y="791"/>
                </a:cubicBezTo>
                <a:cubicBezTo>
                  <a:pt x="1126" y="786"/>
                  <a:pt x="1126" y="786"/>
                  <a:pt x="1126" y="786"/>
                </a:cubicBezTo>
                <a:lnTo>
                  <a:pt x="1131" y="787"/>
                </a:lnTo>
                <a:close/>
                <a:moveTo>
                  <a:pt x="524" y="766"/>
                </a:moveTo>
                <a:cubicBezTo>
                  <a:pt x="540" y="784"/>
                  <a:pt x="557" y="801"/>
                  <a:pt x="572" y="816"/>
                </a:cubicBezTo>
                <a:cubicBezTo>
                  <a:pt x="576" y="820"/>
                  <a:pt x="576" y="820"/>
                  <a:pt x="576" y="820"/>
                </a:cubicBezTo>
                <a:cubicBezTo>
                  <a:pt x="573" y="823"/>
                  <a:pt x="573" y="823"/>
                  <a:pt x="573" y="823"/>
                </a:cubicBezTo>
                <a:cubicBezTo>
                  <a:pt x="548" y="853"/>
                  <a:pt x="526" y="887"/>
                  <a:pt x="508" y="916"/>
                </a:cubicBezTo>
                <a:cubicBezTo>
                  <a:pt x="506" y="920"/>
                  <a:pt x="506" y="920"/>
                  <a:pt x="506" y="920"/>
                </a:cubicBezTo>
                <a:cubicBezTo>
                  <a:pt x="502" y="918"/>
                  <a:pt x="502" y="918"/>
                  <a:pt x="502" y="918"/>
                </a:cubicBezTo>
                <a:cubicBezTo>
                  <a:pt x="464" y="905"/>
                  <a:pt x="367" y="874"/>
                  <a:pt x="297" y="869"/>
                </a:cubicBezTo>
                <a:cubicBezTo>
                  <a:pt x="297" y="859"/>
                  <a:pt x="297" y="859"/>
                  <a:pt x="297" y="859"/>
                </a:cubicBezTo>
                <a:cubicBezTo>
                  <a:pt x="366" y="855"/>
                  <a:pt x="439" y="811"/>
                  <a:pt x="509" y="770"/>
                </a:cubicBezTo>
                <a:cubicBezTo>
                  <a:pt x="522" y="762"/>
                  <a:pt x="522" y="762"/>
                  <a:pt x="522" y="762"/>
                </a:cubicBezTo>
                <a:lnTo>
                  <a:pt x="524" y="766"/>
                </a:lnTo>
                <a:close/>
                <a:moveTo>
                  <a:pt x="597" y="839"/>
                </a:moveTo>
                <a:cubicBezTo>
                  <a:pt x="608" y="848"/>
                  <a:pt x="620" y="857"/>
                  <a:pt x="631" y="865"/>
                </a:cubicBezTo>
                <a:cubicBezTo>
                  <a:pt x="636" y="868"/>
                  <a:pt x="636" y="868"/>
                  <a:pt x="636" y="868"/>
                </a:cubicBezTo>
                <a:cubicBezTo>
                  <a:pt x="632" y="872"/>
                  <a:pt x="632" y="872"/>
                  <a:pt x="632" y="872"/>
                </a:cubicBezTo>
                <a:cubicBezTo>
                  <a:pt x="616" y="892"/>
                  <a:pt x="604" y="915"/>
                  <a:pt x="595" y="943"/>
                </a:cubicBezTo>
                <a:cubicBezTo>
                  <a:pt x="593" y="947"/>
                  <a:pt x="593" y="947"/>
                  <a:pt x="593" y="947"/>
                </a:cubicBezTo>
                <a:cubicBezTo>
                  <a:pt x="589" y="946"/>
                  <a:pt x="589" y="946"/>
                  <a:pt x="589" y="946"/>
                </a:cubicBezTo>
                <a:cubicBezTo>
                  <a:pt x="571" y="942"/>
                  <a:pt x="553" y="936"/>
                  <a:pt x="534" y="930"/>
                </a:cubicBezTo>
                <a:cubicBezTo>
                  <a:pt x="528" y="928"/>
                  <a:pt x="528" y="928"/>
                  <a:pt x="528" y="928"/>
                </a:cubicBezTo>
                <a:cubicBezTo>
                  <a:pt x="531" y="922"/>
                  <a:pt x="531" y="922"/>
                  <a:pt x="531" y="922"/>
                </a:cubicBezTo>
                <a:cubicBezTo>
                  <a:pt x="546" y="898"/>
                  <a:pt x="567" y="866"/>
                  <a:pt x="590" y="839"/>
                </a:cubicBezTo>
                <a:cubicBezTo>
                  <a:pt x="593" y="835"/>
                  <a:pt x="593" y="835"/>
                  <a:pt x="593" y="835"/>
                </a:cubicBezTo>
                <a:lnTo>
                  <a:pt x="597" y="839"/>
                </a:lnTo>
                <a:close/>
                <a:moveTo>
                  <a:pt x="817" y="920"/>
                </a:moveTo>
                <a:cubicBezTo>
                  <a:pt x="785" y="947"/>
                  <a:pt x="742" y="960"/>
                  <a:pt x="689" y="960"/>
                </a:cubicBezTo>
                <a:cubicBezTo>
                  <a:pt x="668" y="960"/>
                  <a:pt x="646" y="958"/>
                  <a:pt x="622" y="953"/>
                </a:cubicBezTo>
                <a:cubicBezTo>
                  <a:pt x="616" y="952"/>
                  <a:pt x="616" y="952"/>
                  <a:pt x="616" y="952"/>
                </a:cubicBezTo>
                <a:cubicBezTo>
                  <a:pt x="618" y="947"/>
                  <a:pt x="618" y="947"/>
                  <a:pt x="618" y="947"/>
                </a:cubicBezTo>
                <a:cubicBezTo>
                  <a:pt x="627" y="922"/>
                  <a:pt x="638" y="901"/>
                  <a:pt x="653" y="884"/>
                </a:cubicBezTo>
                <a:cubicBezTo>
                  <a:pt x="656" y="880"/>
                  <a:pt x="656" y="880"/>
                  <a:pt x="656" y="880"/>
                </a:cubicBezTo>
                <a:cubicBezTo>
                  <a:pt x="659" y="883"/>
                  <a:pt x="659" y="883"/>
                  <a:pt x="659" y="883"/>
                </a:cubicBezTo>
                <a:cubicBezTo>
                  <a:pt x="698" y="904"/>
                  <a:pt x="737" y="915"/>
                  <a:pt x="773" y="915"/>
                </a:cubicBezTo>
                <a:cubicBezTo>
                  <a:pt x="787" y="915"/>
                  <a:pt x="800" y="914"/>
                  <a:pt x="812" y="911"/>
                </a:cubicBezTo>
                <a:lnTo>
                  <a:pt x="817" y="920"/>
                </a:lnTo>
                <a:close/>
                <a:moveTo>
                  <a:pt x="1226" y="812"/>
                </a:moveTo>
                <a:cubicBezTo>
                  <a:pt x="1264" y="823"/>
                  <a:pt x="1360" y="849"/>
                  <a:pt x="1431" y="850"/>
                </a:cubicBezTo>
                <a:cubicBezTo>
                  <a:pt x="1431" y="860"/>
                  <a:pt x="1431" y="860"/>
                  <a:pt x="1431" y="860"/>
                </a:cubicBezTo>
                <a:cubicBezTo>
                  <a:pt x="1363" y="869"/>
                  <a:pt x="1294" y="913"/>
                  <a:pt x="1226" y="956"/>
                </a:cubicBezTo>
                <a:cubicBezTo>
                  <a:pt x="1211" y="965"/>
                  <a:pt x="1211" y="965"/>
                  <a:pt x="1211" y="965"/>
                </a:cubicBezTo>
                <a:cubicBezTo>
                  <a:pt x="1208" y="962"/>
                  <a:pt x="1208" y="962"/>
                  <a:pt x="1208" y="962"/>
                </a:cubicBezTo>
                <a:cubicBezTo>
                  <a:pt x="1192" y="946"/>
                  <a:pt x="1176" y="930"/>
                  <a:pt x="1160" y="917"/>
                </a:cubicBezTo>
                <a:cubicBezTo>
                  <a:pt x="1157" y="913"/>
                  <a:pt x="1157" y="913"/>
                  <a:pt x="1157" y="913"/>
                </a:cubicBezTo>
                <a:cubicBezTo>
                  <a:pt x="1160" y="910"/>
                  <a:pt x="1160" y="910"/>
                  <a:pt x="1160" y="910"/>
                </a:cubicBezTo>
                <a:cubicBezTo>
                  <a:pt x="1183" y="879"/>
                  <a:pt x="1203" y="844"/>
                  <a:pt x="1220" y="814"/>
                </a:cubicBezTo>
                <a:cubicBezTo>
                  <a:pt x="1222" y="810"/>
                  <a:pt x="1222" y="810"/>
                  <a:pt x="1222" y="810"/>
                </a:cubicBezTo>
                <a:lnTo>
                  <a:pt x="1226" y="812"/>
                </a:lnTo>
                <a:close/>
                <a:moveTo>
                  <a:pt x="964" y="851"/>
                </a:moveTo>
                <a:cubicBezTo>
                  <a:pt x="1013" y="851"/>
                  <a:pt x="1065" y="872"/>
                  <a:pt x="1119" y="913"/>
                </a:cubicBezTo>
                <a:cubicBezTo>
                  <a:pt x="1124" y="916"/>
                  <a:pt x="1124" y="916"/>
                  <a:pt x="1124" y="916"/>
                </a:cubicBezTo>
                <a:cubicBezTo>
                  <a:pt x="1120" y="921"/>
                  <a:pt x="1120" y="921"/>
                  <a:pt x="1120" y="921"/>
                </a:cubicBezTo>
                <a:cubicBezTo>
                  <a:pt x="1101" y="940"/>
                  <a:pt x="1083" y="954"/>
                  <a:pt x="1062" y="964"/>
                </a:cubicBezTo>
                <a:cubicBezTo>
                  <a:pt x="1058" y="966"/>
                  <a:pt x="1058" y="966"/>
                  <a:pt x="1058" y="966"/>
                </a:cubicBezTo>
                <a:cubicBezTo>
                  <a:pt x="1056" y="963"/>
                  <a:pt x="1056" y="963"/>
                  <a:pt x="1056" y="963"/>
                </a:cubicBezTo>
                <a:cubicBezTo>
                  <a:pt x="1021" y="910"/>
                  <a:pt x="979" y="877"/>
                  <a:pt x="929" y="865"/>
                </a:cubicBezTo>
                <a:cubicBezTo>
                  <a:pt x="929" y="855"/>
                  <a:pt x="929" y="855"/>
                  <a:pt x="929" y="855"/>
                </a:cubicBezTo>
                <a:cubicBezTo>
                  <a:pt x="941" y="852"/>
                  <a:pt x="952" y="851"/>
                  <a:pt x="964" y="851"/>
                </a:cubicBezTo>
                <a:moveTo>
                  <a:pt x="1674" y="989"/>
                </a:moveTo>
                <a:cubicBezTo>
                  <a:pt x="1667" y="989"/>
                  <a:pt x="1661" y="990"/>
                  <a:pt x="1654" y="992"/>
                </a:cubicBezTo>
                <a:cubicBezTo>
                  <a:pt x="1645" y="995"/>
                  <a:pt x="1636" y="999"/>
                  <a:pt x="1629" y="1005"/>
                </a:cubicBezTo>
                <a:cubicBezTo>
                  <a:pt x="1621" y="1012"/>
                  <a:pt x="1621" y="1012"/>
                  <a:pt x="1621" y="1012"/>
                </a:cubicBezTo>
                <a:cubicBezTo>
                  <a:pt x="1620" y="1002"/>
                  <a:pt x="1620" y="1002"/>
                  <a:pt x="1620" y="1002"/>
                </a:cubicBezTo>
                <a:cubicBezTo>
                  <a:pt x="1620" y="983"/>
                  <a:pt x="1615" y="964"/>
                  <a:pt x="1607" y="947"/>
                </a:cubicBezTo>
                <a:cubicBezTo>
                  <a:pt x="1596" y="924"/>
                  <a:pt x="1578" y="903"/>
                  <a:pt x="1554" y="888"/>
                </a:cubicBezTo>
                <a:cubicBezTo>
                  <a:pt x="1539" y="879"/>
                  <a:pt x="1539" y="879"/>
                  <a:pt x="1539" y="879"/>
                </a:cubicBezTo>
                <a:cubicBezTo>
                  <a:pt x="1695" y="879"/>
                  <a:pt x="1695" y="879"/>
                  <a:pt x="1695" y="879"/>
                </a:cubicBezTo>
                <a:cubicBezTo>
                  <a:pt x="1694" y="884"/>
                  <a:pt x="1694" y="884"/>
                  <a:pt x="1694" y="884"/>
                </a:cubicBezTo>
                <a:cubicBezTo>
                  <a:pt x="1694" y="918"/>
                  <a:pt x="1691" y="952"/>
                  <a:pt x="1686" y="985"/>
                </a:cubicBezTo>
                <a:cubicBezTo>
                  <a:pt x="1685" y="990"/>
                  <a:pt x="1685" y="990"/>
                  <a:pt x="1685" y="990"/>
                </a:cubicBezTo>
                <a:cubicBezTo>
                  <a:pt x="1680" y="990"/>
                  <a:pt x="1680" y="990"/>
                  <a:pt x="1680" y="990"/>
                </a:cubicBezTo>
                <a:cubicBezTo>
                  <a:pt x="1678" y="990"/>
                  <a:pt x="1676" y="989"/>
                  <a:pt x="1674" y="989"/>
                </a:cubicBezTo>
                <a:moveTo>
                  <a:pt x="194" y="880"/>
                </a:moveTo>
                <a:cubicBezTo>
                  <a:pt x="197" y="890"/>
                  <a:pt x="197" y="890"/>
                  <a:pt x="197" y="890"/>
                </a:cubicBezTo>
                <a:cubicBezTo>
                  <a:pt x="181" y="898"/>
                  <a:pt x="167" y="909"/>
                  <a:pt x="155" y="921"/>
                </a:cubicBezTo>
                <a:cubicBezTo>
                  <a:pt x="132" y="946"/>
                  <a:pt x="118" y="978"/>
                  <a:pt x="116" y="1013"/>
                </a:cubicBezTo>
                <a:cubicBezTo>
                  <a:pt x="115" y="1021"/>
                  <a:pt x="115" y="1021"/>
                  <a:pt x="115" y="1021"/>
                </a:cubicBezTo>
                <a:cubicBezTo>
                  <a:pt x="108" y="1017"/>
                  <a:pt x="108" y="1017"/>
                  <a:pt x="108" y="1017"/>
                </a:cubicBezTo>
                <a:cubicBezTo>
                  <a:pt x="98" y="1011"/>
                  <a:pt x="86" y="1008"/>
                  <a:pt x="74" y="1008"/>
                </a:cubicBezTo>
                <a:cubicBezTo>
                  <a:pt x="72" y="1008"/>
                  <a:pt x="72" y="1008"/>
                  <a:pt x="72" y="1008"/>
                </a:cubicBezTo>
                <a:cubicBezTo>
                  <a:pt x="71" y="1008"/>
                  <a:pt x="69" y="1008"/>
                  <a:pt x="68" y="1008"/>
                </a:cubicBezTo>
                <a:cubicBezTo>
                  <a:pt x="63" y="1008"/>
                  <a:pt x="63" y="1008"/>
                  <a:pt x="63" y="1008"/>
                </a:cubicBezTo>
                <a:cubicBezTo>
                  <a:pt x="63" y="1003"/>
                  <a:pt x="63" y="1003"/>
                  <a:pt x="63" y="1003"/>
                </a:cubicBezTo>
                <a:cubicBezTo>
                  <a:pt x="56" y="964"/>
                  <a:pt x="52" y="924"/>
                  <a:pt x="51" y="885"/>
                </a:cubicBezTo>
                <a:cubicBezTo>
                  <a:pt x="51" y="880"/>
                  <a:pt x="51" y="880"/>
                  <a:pt x="51" y="880"/>
                </a:cubicBezTo>
                <a:lnTo>
                  <a:pt x="194" y="880"/>
                </a:lnTo>
                <a:close/>
                <a:moveTo>
                  <a:pt x="1146" y="934"/>
                </a:moveTo>
                <a:cubicBezTo>
                  <a:pt x="1159" y="946"/>
                  <a:pt x="1173" y="959"/>
                  <a:pt x="1187" y="973"/>
                </a:cubicBezTo>
                <a:cubicBezTo>
                  <a:pt x="1191" y="978"/>
                  <a:pt x="1191" y="978"/>
                  <a:pt x="1191" y="978"/>
                </a:cubicBezTo>
                <a:cubicBezTo>
                  <a:pt x="1186" y="981"/>
                  <a:pt x="1186" y="981"/>
                  <a:pt x="1186" y="981"/>
                </a:cubicBezTo>
                <a:cubicBezTo>
                  <a:pt x="1162" y="996"/>
                  <a:pt x="1129" y="1016"/>
                  <a:pt x="1096" y="1030"/>
                </a:cubicBezTo>
                <a:cubicBezTo>
                  <a:pt x="1092" y="1032"/>
                  <a:pt x="1092" y="1032"/>
                  <a:pt x="1092" y="1032"/>
                </a:cubicBezTo>
                <a:cubicBezTo>
                  <a:pt x="1090" y="1027"/>
                  <a:pt x="1090" y="1027"/>
                  <a:pt x="1090" y="1027"/>
                </a:cubicBezTo>
                <a:cubicBezTo>
                  <a:pt x="1084" y="1014"/>
                  <a:pt x="1078" y="1002"/>
                  <a:pt x="1073" y="991"/>
                </a:cubicBezTo>
                <a:cubicBezTo>
                  <a:pt x="1070" y="986"/>
                  <a:pt x="1070" y="986"/>
                  <a:pt x="1070" y="986"/>
                </a:cubicBezTo>
                <a:cubicBezTo>
                  <a:pt x="1075" y="984"/>
                  <a:pt x="1075" y="984"/>
                  <a:pt x="1075" y="984"/>
                </a:cubicBezTo>
                <a:cubicBezTo>
                  <a:pt x="1097" y="973"/>
                  <a:pt x="1118" y="956"/>
                  <a:pt x="1139" y="935"/>
                </a:cubicBezTo>
                <a:cubicBezTo>
                  <a:pt x="1142" y="931"/>
                  <a:pt x="1142" y="931"/>
                  <a:pt x="1142" y="931"/>
                </a:cubicBezTo>
                <a:lnTo>
                  <a:pt x="1146" y="934"/>
                </a:lnTo>
                <a:close/>
                <a:moveTo>
                  <a:pt x="931" y="889"/>
                </a:moveTo>
                <a:cubicBezTo>
                  <a:pt x="970" y="900"/>
                  <a:pt x="1025" y="935"/>
                  <a:pt x="1068" y="1034"/>
                </a:cubicBezTo>
                <a:cubicBezTo>
                  <a:pt x="1070" y="1040"/>
                  <a:pt x="1070" y="1040"/>
                  <a:pt x="1070" y="1040"/>
                </a:cubicBezTo>
                <a:cubicBezTo>
                  <a:pt x="1065" y="1041"/>
                  <a:pt x="1065" y="1041"/>
                  <a:pt x="1065" y="1041"/>
                </a:cubicBezTo>
                <a:cubicBezTo>
                  <a:pt x="1042" y="1048"/>
                  <a:pt x="1022" y="1052"/>
                  <a:pt x="1002" y="1052"/>
                </a:cubicBezTo>
                <a:cubicBezTo>
                  <a:pt x="999" y="1052"/>
                  <a:pt x="996" y="1052"/>
                  <a:pt x="992" y="1051"/>
                </a:cubicBezTo>
                <a:cubicBezTo>
                  <a:pt x="988" y="1051"/>
                  <a:pt x="988" y="1051"/>
                  <a:pt x="988" y="1051"/>
                </a:cubicBezTo>
                <a:cubicBezTo>
                  <a:pt x="988" y="1047"/>
                  <a:pt x="988" y="1047"/>
                  <a:pt x="988" y="1047"/>
                </a:cubicBezTo>
                <a:cubicBezTo>
                  <a:pt x="984" y="983"/>
                  <a:pt x="963" y="932"/>
                  <a:pt x="926" y="897"/>
                </a:cubicBezTo>
                <a:lnTo>
                  <a:pt x="931" y="889"/>
                </a:lnTo>
                <a:close/>
                <a:moveTo>
                  <a:pt x="846" y="938"/>
                </a:moveTo>
                <a:cubicBezTo>
                  <a:pt x="832" y="975"/>
                  <a:pt x="794" y="1027"/>
                  <a:pt x="695" y="1062"/>
                </a:cubicBezTo>
                <a:cubicBezTo>
                  <a:pt x="690" y="1064"/>
                  <a:pt x="690" y="1064"/>
                  <a:pt x="690" y="1064"/>
                </a:cubicBezTo>
                <a:cubicBezTo>
                  <a:pt x="688" y="1058"/>
                  <a:pt x="688" y="1058"/>
                  <a:pt x="688" y="1058"/>
                </a:cubicBezTo>
                <a:cubicBezTo>
                  <a:pt x="683" y="1033"/>
                  <a:pt x="682" y="1009"/>
                  <a:pt x="685" y="987"/>
                </a:cubicBezTo>
                <a:cubicBezTo>
                  <a:pt x="685" y="983"/>
                  <a:pt x="685" y="983"/>
                  <a:pt x="685" y="983"/>
                </a:cubicBezTo>
                <a:cubicBezTo>
                  <a:pt x="690" y="983"/>
                  <a:pt x="690" y="983"/>
                  <a:pt x="690" y="983"/>
                </a:cubicBezTo>
                <a:cubicBezTo>
                  <a:pt x="751" y="983"/>
                  <a:pt x="801" y="966"/>
                  <a:pt x="838" y="932"/>
                </a:cubicBezTo>
                <a:lnTo>
                  <a:pt x="846" y="938"/>
                </a:lnTo>
                <a:close/>
                <a:moveTo>
                  <a:pt x="615" y="976"/>
                </a:moveTo>
                <a:cubicBezTo>
                  <a:pt x="629" y="978"/>
                  <a:pt x="643" y="980"/>
                  <a:pt x="657" y="981"/>
                </a:cubicBezTo>
                <a:cubicBezTo>
                  <a:pt x="662" y="982"/>
                  <a:pt x="662" y="982"/>
                  <a:pt x="662" y="982"/>
                </a:cubicBezTo>
                <a:cubicBezTo>
                  <a:pt x="662" y="987"/>
                  <a:pt x="662" y="987"/>
                  <a:pt x="662" y="987"/>
                </a:cubicBezTo>
                <a:cubicBezTo>
                  <a:pt x="658" y="1012"/>
                  <a:pt x="660" y="1038"/>
                  <a:pt x="666" y="1066"/>
                </a:cubicBezTo>
                <a:cubicBezTo>
                  <a:pt x="668" y="1071"/>
                  <a:pt x="668" y="1071"/>
                  <a:pt x="668" y="1071"/>
                </a:cubicBezTo>
                <a:cubicBezTo>
                  <a:pt x="663" y="1072"/>
                  <a:pt x="663" y="1072"/>
                  <a:pt x="663" y="1072"/>
                </a:cubicBezTo>
                <a:cubicBezTo>
                  <a:pt x="644" y="1078"/>
                  <a:pt x="625" y="1082"/>
                  <a:pt x="604" y="1086"/>
                </a:cubicBezTo>
                <a:cubicBezTo>
                  <a:pt x="598" y="1087"/>
                  <a:pt x="598" y="1087"/>
                  <a:pt x="598" y="1087"/>
                </a:cubicBezTo>
                <a:cubicBezTo>
                  <a:pt x="598" y="1081"/>
                  <a:pt x="598" y="1081"/>
                  <a:pt x="598" y="1081"/>
                </a:cubicBezTo>
                <a:cubicBezTo>
                  <a:pt x="600" y="1038"/>
                  <a:pt x="603" y="1007"/>
                  <a:pt x="609" y="980"/>
                </a:cubicBezTo>
                <a:cubicBezTo>
                  <a:pt x="610" y="975"/>
                  <a:pt x="610" y="975"/>
                  <a:pt x="610" y="975"/>
                </a:cubicBezTo>
                <a:lnTo>
                  <a:pt x="615" y="976"/>
                </a:lnTo>
                <a:close/>
                <a:moveTo>
                  <a:pt x="907" y="911"/>
                </a:moveTo>
                <a:cubicBezTo>
                  <a:pt x="937" y="938"/>
                  <a:pt x="972" y="993"/>
                  <a:pt x="964" y="1098"/>
                </a:cubicBezTo>
                <a:cubicBezTo>
                  <a:pt x="963" y="1106"/>
                  <a:pt x="963" y="1106"/>
                  <a:pt x="963" y="1106"/>
                </a:cubicBezTo>
                <a:cubicBezTo>
                  <a:pt x="957" y="1103"/>
                  <a:pt x="957" y="1103"/>
                  <a:pt x="957" y="1103"/>
                </a:cubicBezTo>
                <a:cubicBezTo>
                  <a:pt x="929" y="1089"/>
                  <a:pt x="907" y="1071"/>
                  <a:pt x="889" y="1047"/>
                </a:cubicBezTo>
                <a:cubicBezTo>
                  <a:pt x="887" y="1045"/>
                  <a:pt x="887" y="1045"/>
                  <a:pt x="887" y="1045"/>
                </a:cubicBezTo>
                <a:cubicBezTo>
                  <a:pt x="888" y="1042"/>
                  <a:pt x="888" y="1042"/>
                  <a:pt x="888" y="1042"/>
                </a:cubicBezTo>
                <a:cubicBezTo>
                  <a:pt x="906" y="998"/>
                  <a:pt x="909" y="956"/>
                  <a:pt x="898" y="916"/>
                </a:cubicBezTo>
                <a:cubicBezTo>
                  <a:pt x="894" y="899"/>
                  <a:pt x="894" y="899"/>
                  <a:pt x="894" y="899"/>
                </a:cubicBezTo>
                <a:lnTo>
                  <a:pt x="907" y="911"/>
                </a:lnTo>
                <a:close/>
                <a:moveTo>
                  <a:pt x="1698" y="1019"/>
                </a:moveTo>
                <a:cubicBezTo>
                  <a:pt x="1709" y="1025"/>
                  <a:pt x="1717" y="1036"/>
                  <a:pt x="1721" y="1048"/>
                </a:cubicBezTo>
                <a:cubicBezTo>
                  <a:pt x="1724" y="1061"/>
                  <a:pt x="1723" y="1074"/>
                  <a:pt x="1716" y="1085"/>
                </a:cubicBezTo>
                <a:cubicBezTo>
                  <a:pt x="1710" y="1097"/>
                  <a:pt x="1700" y="1105"/>
                  <a:pt x="1687" y="1108"/>
                </a:cubicBezTo>
                <a:cubicBezTo>
                  <a:pt x="1683" y="1110"/>
                  <a:pt x="1678" y="1110"/>
                  <a:pt x="1674" y="1110"/>
                </a:cubicBezTo>
                <a:cubicBezTo>
                  <a:pt x="1666" y="1110"/>
                  <a:pt x="1657" y="1108"/>
                  <a:pt x="1650" y="1104"/>
                </a:cubicBezTo>
                <a:cubicBezTo>
                  <a:pt x="1639" y="1098"/>
                  <a:pt x="1630" y="1087"/>
                  <a:pt x="1627" y="1075"/>
                </a:cubicBezTo>
                <a:cubicBezTo>
                  <a:pt x="1623" y="1062"/>
                  <a:pt x="1625" y="1049"/>
                  <a:pt x="1631" y="1038"/>
                </a:cubicBezTo>
                <a:cubicBezTo>
                  <a:pt x="1638" y="1026"/>
                  <a:pt x="1648" y="1018"/>
                  <a:pt x="1661" y="1014"/>
                </a:cubicBezTo>
                <a:cubicBezTo>
                  <a:pt x="1665" y="1013"/>
                  <a:pt x="1669" y="1013"/>
                  <a:pt x="1674" y="1013"/>
                </a:cubicBezTo>
                <a:cubicBezTo>
                  <a:pt x="1682" y="1013"/>
                  <a:pt x="1690" y="1015"/>
                  <a:pt x="1698" y="1019"/>
                </a:cubicBezTo>
                <a:close/>
                <a:moveTo>
                  <a:pt x="880" y="939"/>
                </a:moveTo>
                <a:cubicBezTo>
                  <a:pt x="886" y="976"/>
                  <a:pt x="880" y="1034"/>
                  <a:pt x="822" y="1107"/>
                </a:cubicBezTo>
                <a:cubicBezTo>
                  <a:pt x="819" y="1112"/>
                  <a:pt x="819" y="1112"/>
                  <a:pt x="819" y="1112"/>
                </a:cubicBezTo>
                <a:cubicBezTo>
                  <a:pt x="814" y="1107"/>
                  <a:pt x="814" y="1107"/>
                  <a:pt x="814" y="1107"/>
                </a:cubicBezTo>
                <a:cubicBezTo>
                  <a:pt x="798" y="1090"/>
                  <a:pt x="786" y="1073"/>
                  <a:pt x="777" y="1054"/>
                </a:cubicBezTo>
                <a:cubicBezTo>
                  <a:pt x="775" y="1050"/>
                  <a:pt x="775" y="1050"/>
                  <a:pt x="775" y="1050"/>
                </a:cubicBezTo>
                <a:cubicBezTo>
                  <a:pt x="779" y="1048"/>
                  <a:pt x="779" y="1048"/>
                  <a:pt x="779" y="1048"/>
                </a:cubicBezTo>
                <a:cubicBezTo>
                  <a:pt x="825" y="1018"/>
                  <a:pt x="856" y="982"/>
                  <a:pt x="870" y="938"/>
                </a:cubicBezTo>
                <a:lnTo>
                  <a:pt x="880" y="939"/>
                </a:lnTo>
                <a:close/>
                <a:moveTo>
                  <a:pt x="75" y="1128"/>
                </a:moveTo>
                <a:cubicBezTo>
                  <a:pt x="70" y="1128"/>
                  <a:pt x="70" y="1128"/>
                  <a:pt x="70" y="1128"/>
                </a:cubicBezTo>
                <a:cubicBezTo>
                  <a:pt x="57" y="1128"/>
                  <a:pt x="45" y="1122"/>
                  <a:pt x="37" y="1113"/>
                </a:cubicBezTo>
                <a:cubicBezTo>
                  <a:pt x="29" y="1105"/>
                  <a:pt x="24" y="1094"/>
                  <a:pt x="23" y="1083"/>
                </a:cubicBezTo>
                <a:cubicBezTo>
                  <a:pt x="23" y="1083"/>
                  <a:pt x="23" y="1083"/>
                  <a:pt x="23" y="1083"/>
                </a:cubicBezTo>
                <a:cubicBezTo>
                  <a:pt x="23" y="1078"/>
                  <a:pt x="23" y="1078"/>
                  <a:pt x="23" y="1078"/>
                </a:cubicBezTo>
                <a:cubicBezTo>
                  <a:pt x="24" y="1065"/>
                  <a:pt x="29" y="1053"/>
                  <a:pt x="38" y="1044"/>
                </a:cubicBezTo>
                <a:cubicBezTo>
                  <a:pt x="48" y="1035"/>
                  <a:pt x="60" y="1031"/>
                  <a:pt x="72" y="1031"/>
                </a:cubicBezTo>
                <a:cubicBezTo>
                  <a:pt x="73" y="1031"/>
                  <a:pt x="73" y="1031"/>
                  <a:pt x="73" y="1031"/>
                </a:cubicBezTo>
                <a:cubicBezTo>
                  <a:pt x="86" y="1031"/>
                  <a:pt x="98" y="1036"/>
                  <a:pt x="107" y="1046"/>
                </a:cubicBezTo>
                <a:cubicBezTo>
                  <a:pt x="115" y="1054"/>
                  <a:pt x="120" y="1065"/>
                  <a:pt x="121" y="1076"/>
                </a:cubicBezTo>
                <a:cubicBezTo>
                  <a:pt x="121" y="1076"/>
                  <a:pt x="121" y="1076"/>
                  <a:pt x="121" y="1076"/>
                </a:cubicBezTo>
                <a:cubicBezTo>
                  <a:pt x="121" y="1081"/>
                  <a:pt x="121" y="1081"/>
                  <a:pt x="121" y="1081"/>
                </a:cubicBezTo>
                <a:cubicBezTo>
                  <a:pt x="120" y="1094"/>
                  <a:pt x="115" y="1106"/>
                  <a:pt x="106" y="1115"/>
                </a:cubicBezTo>
                <a:cubicBezTo>
                  <a:pt x="97" y="1123"/>
                  <a:pt x="86" y="1128"/>
                  <a:pt x="75" y="1128"/>
                </a:cubicBezTo>
                <a:close/>
                <a:moveTo>
                  <a:pt x="1080" y="1066"/>
                </a:moveTo>
                <a:cubicBezTo>
                  <a:pt x="1086" y="1084"/>
                  <a:pt x="1092" y="1102"/>
                  <a:pt x="1097" y="1122"/>
                </a:cubicBezTo>
                <a:cubicBezTo>
                  <a:pt x="1099" y="1129"/>
                  <a:pt x="1099" y="1129"/>
                  <a:pt x="1099" y="1129"/>
                </a:cubicBezTo>
                <a:cubicBezTo>
                  <a:pt x="1092" y="1128"/>
                  <a:pt x="1092" y="1128"/>
                  <a:pt x="1092" y="1128"/>
                </a:cubicBezTo>
                <a:cubicBezTo>
                  <a:pt x="1051" y="1128"/>
                  <a:pt x="1018" y="1124"/>
                  <a:pt x="990" y="1115"/>
                </a:cubicBezTo>
                <a:cubicBezTo>
                  <a:pt x="986" y="1114"/>
                  <a:pt x="986" y="1114"/>
                  <a:pt x="986" y="1114"/>
                </a:cubicBezTo>
                <a:cubicBezTo>
                  <a:pt x="986" y="1110"/>
                  <a:pt x="986" y="1110"/>
                  <a:pt x="986" y="1110"/>
                </a:cubicBezTo>
                <a:cubicBezTo>
                  <a:pt x="987" y="1100"/>
                  <a:pt x="988" y="1089"/>
                  <a:pt x="988" y="1080"/>
                </a:cubicBezTo>
                <a:cubicBezTo>
                  <a:pt x="988" y="1074"/>
                  <a:pt x="988" y="1074"/>
                  <a:pt x="988" y="1074"/>
                </a:cubicBezTo>
                <a:cubicBezTo>
                  <a:pt x="993" y="1075"/>
                  <a:pt x="993" y="1075"/>
                  <a:pt x="993" y="1075"/>
                </a:cubicBezTo>
                <a:cubicBezTo>
                  <a:pt x="996" y="1075"/>
                  <a:pt x="999" y="1075"/>
                  <a:pt x="1002" y="1075"/>
                </a:cubicBezTo>
                <a:cubicBezTo>
                  <a:pt x="1025" y="1075"/>
                  <a:pt x="1048" y="1071"/>
                  <a:pt x="1074" y="1063"/>
                </a:cubicBezTo>
                <a:cubicBezTo>
                  <a:pt x="1078" y="1061"/>
                  <a:pt x="1078" y="1061"/>
                  <a:pt x="1078" y="1061"/>
                </a:cubicBezTo>
                <a:lnTo>
                  <a:pt x="1080" y="1066"/>
                </a:lnTo>
                <a:close/>
                <a:moveTo>
                  <a:pt x="1454" y="882"/>
                </a:moveTo>
                <a:cubicBezTo>
                  <a:pt x="1469" y="882"/>
                  <a:pt x="1483" y="885"/>
                  <a:pt x="1497" y="889"/>
                </a:cubicBezTo>
                <a:cubicBezTo>
                  <a:pt x="1498" y="889"/>
                  <a:pt x="1498" y="889"/>
                  <a:pt x="1498" y="889"/>
                </a:cubicBezTo>
                <a:cubicBezTo>
                  <a:pt x="1507" y="892"/>
                  <a:pt x="1516" y="895"/>
                  <a:pt x="1524" y="899"/>
                </a:cubicBezTo>
                <a:cubicBezTo>
                  <a:pt x="1553" y="912"/>
                  <a:pt x="1574" y="932"/>
                  <a:pt x="1586" y="957"/>
                </a:cubicBezTo>
                <a:cubicBezTo>
                  <a:pt x="1598" y="982"/>
                  <a:pt x="1600" y="1010"/>
                  <a:pt x="1593" y="1038"/>
                </a:cubicBezTo>
                <a:cubicBezTo>
                  <a:pt x="1591" y="1046"/>
                  <a:pt x="1588" y="1054"/>
                  <a:pt x="1585" y="1061"/>
                </a:cubicBezTo>
                <a:cubicBezTo>
                  <a:pt x="1570" y="1094"/>
                  <a:pt x="1545" y="1117"/>
                  <a:pt x="1513" y="1129"/>
                </a:cubicBezTo>
                <a:cubicBezTo>
                  <a:pt x="1499" y="1134"/>
                  <a:pt x="1483" y="1137"/>
                  <a:pt x="1467" y="1137"/>
                </a:cubicBezTo>
                <a:cubicBezTo>
                  <a:pt x="1447" y="1137"/>
                  <a:pt x="1426" y="1133"/>
                  <a:pt x="1406" y="1125"/>
                </a:cubicBezTo>
                <a:cubicBezTo>
                  <a:pt x="1350" y="1102"/>
                  <a:pt x="1266" y="1021"/>
                  <a:pt x="1232" y="987"/>
                </a:cubicBezTo>
                <a:cubicBezTo>
                  <a:pt x="1228" y="982"/>
                  <a:pt x="1228" y="982"/>
                  <a:pt x="1228" y="982"/>
                </a:cubicBezTo>
                <a:cubicBezTo>
                  <a:pt x="1239" y="975"/>
                  <a:pt x="1239" y="975"/>
                  <a:pt x="1239" y="975"/>
                </a:cubicBezTo>
                <a:cubicBezTo>
                  <a:pt x="1310" y="930"/>
                  <a:pt x="1384" y="882"/>
                  <a:pt x="1454" y="882"/>
                </a:cubicBezTo>
                <a:moveTo>
                  <a:pt x="1211" y="998"/>
                </a:moveTo>
                <a:cubicBezTo>
                  <a:pt x="1234" y="1022"/>
                  <a:pt x="1315" y="1103"/>
                  <a:pt x="1378" y="1137"/>
                </a:cubicBezTo>
                <a:cubicBezTo>
                  <a:pt x="1374" y="1146"/>
                  <a:pt x="1374" y="1146"/>
                  <a:pt x="1374" y="1146"/>
                </a:cubicBezTo>
                <a:cubicBezTo>
                  <a:pt x="1332" y="1128"/>
                  <a:pt x="1282" y="1125"/>
                  <a:pt x="1242" y="1125"/>
                </a:cubicBezTo>
                <a:cubicBezTo>
                  <a:pt x="1220" y="1125"/>
                  <a:pt x="1197" y="1126"/>
                  <a:pt x="1174" y="1127"/>
                </a:cubicBezTo>
                <a:cubicBezTo>
                  <a:pt x="1159" y="1127"/>
                  <a:pt x="1142" y="1128"/>
                  <a:pt x="1127" y="1128"/>
                </a:cubicBezTo>
                <a:cubicBezTo>
                  <a:pt x="1123" y="1128"/>
                  <a:pt x="1123" y="1128"/>
                  <a:pt x="1123" y="1128"/>
                </a:cubicBezTo>
                <a:cubicBezTo>
                  <a:pt x="1122" y="1124"/>
                  <a:pt x="1122" y="1124"/>
                  <a:pt x="1122" y="1124"/>
                </a:cubicBezTo>
                <a:cubicBezTo>
                  <a:pt x="1116" y="1101"/>
                  <a:pt x="1109" y="1078"/>
                  <a:pt x="1102" y="1058"/>
                </a:cubicBezTo>
                <a:cubicBezTo>
                  <a:pt x="1100" y="1053"/>
                  <a:pt x="1100" y="1053"/>
                  <a:pt x="1100" y="1053"/>
                </a:cubicBezTo>
                <a:cubicBezTo>
                  <a:pt x="1105" y="1051"/>
                  <a:pt x="1105" y="1051"/>
                  <a:pt x="1105" y="1051"/>
                </a:cubicBezTo>
                <a:cubicBezTo>
                  <a:pt x="1140" y="1036"/>
                  <a:pt x="1175" y="1015"/>
                  <a:pt x="1204" y="997"/>
                </a:cubicBezTo>
                <a:cubicBezTo>
                  <a:pt x="1208" y="995"/>
                  <a:pt x="1208" y="995"/>
                  <a:pt x="1208" y="995"/>
                </a:cubicBezTo>
                <a:lnTo>
                  <a:pt x="1211" y="998"/>
                </a:lnTo>
                <a:close/>
                <a:moveTo>
                  <a:pt x="283" y="892"/>
                </a:moveTo>
                <a:cubicBezTo>
                  <a:pt x="346" y="892"/>
                  <a:pt x="447" y="924"/>
                  <a:pt x="488" y="938"/>
                </a:cubicBezTo>
                <a:cubicBezTo>
                  <a:pt x="494" y="940"/>
                  <a:pt x="494" y="940"/>
                  <a:pt x="494" y="940"/>
                </a:cubicBezTo>
                <a:cubicBezTo>
                  <a:pt x="486" y="952"/>
                  <a:pt x="486" y="952"/>
                  <a:pt x="486" y="952"/>
                </a:cubicBezTo>
                <a:cubicBezTo>
                  <a:pt x="434" y="1040"/>
                  <a:pt x="379" y="1131"/>
                  <a:pt x="294" y="1144"/>
                </a:cubicBezTo>
                <a:cubicBezTo>
                  <a:pt x="293" y="1144"/>
                  <a:pt x="293" y="1144"/>
                  <a:pt x="293" y="1144"/>
                </a:cubicBezTo>
                <a:cubicBezTo>
                  <a:pt x="284" y="1146"/>
                  <a:pt x="274" y="1147"/>
                  <a:pt x="265" y="1148"/>
                </a:cubicBezTo>
                <a:cubicBezTo>
                  <a:pt x="263" y="1148"/>
                  <a:pt x="262" y="1148"/>
                  <a:pt x="260" y="1148"/>
                </a:cubicBezTo>
                <a:cubicBezTo>
                  <a:pt x="260" y="1148"/>
                  <a:pt x="260" y="1148"/>
                  <a:pt x="260" y="1148"/>
                </a:cubicBezTo>
                <a:cubicBezTo>
                  <a:pt x="231" y="1148"/>
                  <a:pt x="204" y="1139"/>
                  <a:pt x="184" y="1123"/>
                </a:cubicBezTo>
                <a:cubicBezTo>
                  <a:pt x="162" y="1106"/>
                  <a:pt x="147" y="1082"/>
                  <a:pt x="141" y="1054"/>
                </a:cubicBezTo>
                <a:cubicBezTo>
                  <a:pt x="140" y="1046"/>
                  <a:pt x="139" y="1038"/>
                  <a:pt x="139" y="1030"/>
                </a:cubicBezTo>
                <a:cubicBezTo>
                  <a:pt x="137" y="994"/>
                  <a:pt x="149" y="961"/>
                  <a:pt x="172" y="937"/>
                </a:cubicBezTo>
                <a:cubicBezTo>
                  <a:pt x="196" y="912"/>
                  <a:pt x="230" y="896"/>
                  <a:pt x="269" y="893"/>
                </a:cubicBezTo>
                <a:cubicBezTo>
                  <a:pt x="274" y="892"/>
                  <a:pt x="278" y="892"/>
                  <a:pt x="283" y="892"/>
                </a:cubicBezTo>
                <a:moveTo>
                  <a:pt x="520" y="949"/>
                </a:moveTo>
                <a:cubicBezTo>
                  <a:pt x="541" y="957"/>
                  <a:pt x="562" y="963"/>
                  <a:pt x="583" y="968"/>
                </a:cubicBezTo>
                <a:cubicBezTo>
                  <a:pt x="587" y="970"/>
                  <a:pt x="587" y="970"/>
                  <a:pt x="587" y="970"/>
                </a:cubicBezTo>
                <a:cubicBezTo>
                  <a:pt x="586" y="974"/>
                  <a:pt x="586" y="974"/>
                  <a:pt x="586" y="974"/>
                </a:cubicBezTo>
                <a:cubicBezTo>
                  <a:pt x="578" y="1013"/>
                  <a:pt x="576" y="1055"/>
                  <a:pt x="574" y="1087"/>
                </a:cubicBezTo>
                <a:cubicBezTo>
                  <a:pt x="574" y="1091"/>
                  <a:pt x="574" y="1091"/>
                  <a:pt x="574" y="1091"/>
                </a:cubicBezTo>
                <a:cubicBezTo>
                  <a:pt x="570" y="1092"/>
                  <a:pt x="570" y="1092"/>
                  <a:pt x="570" y="1092"/>
                </a:cubicBezTo>
                <a:cubicBezTo>
                  <a:pt x="531" y="1099"/>
                  <a:pt x="434" y="1119"/>
                  <a:pt x="371" y="1149"/>
                </a:cubicBezTo>
                <a:cubicBezTo>
                  <a:pt x="366" y="1140"/>
                  <a:pt x="366" y="1140"/>
                  <a:pt x="366" y="1140"/>
                </a:cubicBezTo>
                <a:cubicBezTo>
                  <a:pt x="423" y="1102"/>
                  <a:pt x="465" y="1032"/>
                  <a:pt x="506" y="963"/>
                </a:cubicBezTo>
                <a:cubicBezTo>
                  <a:pt x="516" y="948"/>
                  <a:pt x="516" y="948"/>
                  <a:pt x="516" y="948"/>
                </a:cubicBezTo>
                <a:lnTo>
                  <a:pt x="520" y="949"/>
                </a:lnTo>
                <a:close/>
                <a:moveTo>
                  <a:pt x="757" y="1066"/>
                </a:moveTo>
                <a:cubicBezTo>
                  <a:pt x="767" y="1087"/>
                  <a:pt x="781" y="1107"/>
                  <a:pt x="800" y="1126"/>
                </a:cubicBezTo>
                <a:cubicBezTo>
                  <a:pt x="803" y="1129"/>
                  <a:pt x="803" y="1129"/>
                  <a:pt x="803" y="1129"/>
                </a:cubicBezTo>
                <a:cubicBezTo>
                  <a:pt x="800" y="1133"/>
                  <a:pt x="800" y="1133"/>
                  <a:pt x="800" y="1133"/>
                </a:cubicBezTo>
                <a:cubicBezTo>
                  <a:pt x="784" y="1150"/>
                  <a:pt x="765" y="1168"/>
                  <a:pt x="745" y="1185"/>
                </a:cubicBezTo>
                <a:cubicBezTo>
                  <a:pt x="740" y="1189"/>
                  <a:pt x="740" y="1189"/>
                  <a:pt x="740" y="1189"/>
                </a:cubicBezTo>
                <a:cubicBezTo>
                  <a:pt x="737" y="1183"/>
                  <a:pt x="737" y="1183"/>
                  <a:pt x="737" y="1183"/>
                </a:cubicBezTo>
                <a:cubicBezTo>
                  <a:pt x="718" y="1146"/>
                  <a:pt x="706" y="1117"/>
                  <a:pt x="697" y="1091"/>
                </a:cubicBezTo>
                <a:cubicBezTo>
                  <a:pt x="696" y="1086"/>
                  <a:pt x="696" y="1086"/>
                  <a:pt x="696" y="1086"/>
                </a:cubicBezTo>
                <a:cubicBezTo>
                  <a:pt x="701" y="1085"/>
                  <a:pt x="701" y="1085"/>
                  <a:pt x="701" y="1085"/>
                </a:cubicBezTo>
                <a:cubicBezTo>
                  <a:pt x="718" y="1078"/>
                  <a:pt x="735" y="1071"/>
                  <a:pt x="750" y="1064"/>
                </a:cubicBezTo>
                <a:cubicBezTo>
                  <a:pt x="755" y="1061"/>
                  <a:pt x="755" y="1061"/>
                  <a:pt x="755" y="1061"/>
                </a:cubicBezTo>
                <a:lnTo>
                  <a:pt x="757" y="1066"/>
                </a:lnTo>
                <a:close/>
                <a:moveTo>
                  <a:pt x="880" y="1074"/>
                </a:moveTo>
                <a:cubicBezTo>
                  <a:pt x="902" y="1098"/>
                  <a:pt x="926" y="1116"/>
                  <a:pt x="957" y="1129"/>
                </a:cubicBezTo>
                <a:cubicBezTo>
                  <a:pt x="960" y="1130"/>
                  <a:pt x="960" y="1130"/>
                  <a:pt x="960" y="1130"/>
                </a:cubicBezTo>
                <a:cubicBezTo>
                  <a:pt x="960" y="1134"/>
                  <a:pt x="960" y="1134"/>
                  <a:pt x="960" y="1134"/>
                </a:cubicBezTo>
                <a:cubicBezTo>
                  <a:pt x="957" y="1153"/>
                  <a:pt x="953" y="1173"/>
                  <a:pt x="948" y="1193"/>
                </a:cubicBezTo>
                <a:cubicBezTo>
                  <a:pt x="946" y="1199"/>
                  <a:pt x="946" y="1199"/>
                  <a:pt x="946" y="1199"/>
                </a:cubicBezTo>
                <a:cubicBezTo>
                  <a:pt x="940" y="1196"/>
                  <a:pt x="940" y="1196"/>
                  <a:pt x="940" y="1196"/>
                </a:cubicBezTo>
                <a:cubicBezTo>
                  <a:pt x="908" y="1178"/>
                  <a:pt x="871" y="1156"/>
                  <a:pt x="839" y="1130"/>
                </a:cubicBezTo>
                <a:cubicBezTo>
                  <a:pt x="836" y="1127"/>
                  <a:pt x="836" y="1127"/>
                  <a:pt x="836" y="1127"/>
                </a:cubicBezTo>
                <a:cubicBezTo>
                  <a:pt x="839" y="1123"/>
                  <a:pt x="839" y="1123"/>
                  <a:pt x="839" y="1123"/>
                </a:cubicBezTo>
                <a:cubicBezTo>
                  <a:pt x="852" y="1107"/>
                  <a:pt x="863" y="1091"/>
                  <a:pt x="872" y="1074"/>
                </a:cubicBezTo>
                <a:cubicBezTo>
                  <a:pt x="876" y="1068"/>
                  <a:pt x="876" y="1068"/>
                  <a:pt x="876" y="1068"/>
                </a:cubicBezTo>
                <a:lnTo>
                  <a:pt x="880" y="1074"/>
                </a:lnTo>
                <a:close/>
                <a:moveTo>
                  <a:pt x="275" y="1180"/>
                </a:moveTo>
                <a:cubicBezTo>
                  <a:pt x="251" y="1188"/>
                  <a:pt x="227" y="1197"/>
                  <a:pt x="204" y="1205"/>
                </a:cubicBezTo>
                <a:cubicBezTo>
                  <a:pt x="203" y="1206"/>
                  <a:pt x="203" y="1206"/>
                  <a:pt x="203" y="1206"/>
                </a:cubicBezTo>
                <a:cubicBezTo>
                  <a:pt x="183" y="1213"/>
                  <a:pt x="162" y="1221"/>
                  <a:pt x="139" y="1229"/>
                </a:cubicBezTo>
                <a:cubicBezTo>
                  <a:pt x="135" y="1230"/>
                  <a:pt x="135" y="1230"/>
                  <a:pt x="135" y="1230"/>
                </a:cubicBezTo>
                <a:cubicBezTo>
                  <a:pt x="133" y="1226"/>
                  <a:pt x="133" y="1226"/>
                  <a:pt x="133" y="1226"/>
                </a:cubicBezTo>
                <a:cubicBezTo>
                  <a:pt x="122" y="1202"/>
                  <a:pt x="111" y="1177"/>
                  <a:pt x="102" y="1150"/>
                </a:cubicBezTo>
                <a:cubicBezTo>
                  <a:pt x="100" y="1146"/>
                  <a:pt x="100" y="1146"/>
                  <a:pt x="100" y="1146"/>
                </a:cubicBezTo>
                <a:cubicBezTo>
                  <a:pt x="104" y="1144"/>
                  <a:pt x="104" y="1144"/>
                  <a:pt x="104" y="1144"/>
                </a:cubicBezTo>
                <a:cubicBezTo>
                  <a:pt x="110" y="1141"/>
                  <a:pt x="116" y="1137"/>
                  <a:pt x="122" y="1132"/>
                </a:cubicBezTo>
                <a:cubicBezTo>
                  <a:pt x="127" y="1127"/>
                  <a:pt x="131" y="1121"/>
                  <a:pt x="135" y="1115"/>
                </a:cubicBezTo>
                <a:cubicBezTo>
                  <a:pt x="139" y="1108"/>
                  <a:pt x="139" y="1108"/>
                  <a:pt x="139" y="1108"/>
                </a:cubicBezTo>
                <a:cubicBezTo>
                  <a:pt x="143" y="1114"/>
                  <a:pt x="143" y="1114"/>
                  <a:pt x="143" y="1114"/>
                </a:cubicBezTo>
                <a:cubicBezTo>
                  <a:pt x="151" y="1125"/>
                  <a:pt x="159" y="1134"/>
                  <a:pt x="169" y="1141"/>
                </a:cubicBezTo>
                <a:cubicBezTo>
                  <a:pt x="194" y="1161"/>
                  <a:pt x="225" y="1171"/>
                  <a:pt x="260" y="1171"/>
                </a:cubicBezTo>
                <a:cubicBezTo>
                  <a:pt x="260" y="1171"/>
                  <a:pt x="260" y="1171"/>
                  <a:pt x="260" y="1171"/>
                </a:cubicBezTo>
                <a:cubicBezTo>
                  <a:pt x="262" y="1171"/>
                  <a:pt x="264" y="1171"/>
                  <a:pt x="266" y="1171"/>
                </a:cubicBezTo>
                <a:cubicBezTo>
                  <a:pt x="268" y="1171"/>
                  <a:pt x="270" y="1171"/>
                  <a:pt x="273" y="1170"/>
                </a:cubicBezTo>
                <a:lnTo>
                  <a:pt x="275" y="1180"/>
                </a:lnTo>
                <a:close/>
                <a:moveTo>
                  <a:pt x="1607" y="1087"/>
                </a:moveTo>
                <a:cubicBezTo>
                  <a:pt x="1613" y="1103"/>
                  <a:pt x="1624" y="1116"/>
                  <a:pt x="1639" y="1124"/>
                </a:cubicBezTo>
                <a:cubicBezTo>
                  <a:pt x="1641" y="1126"/>
                  <a:pt x="1644" y="1127"/>
                  <a:pt x="1647" y="1128"/>
                </a:cubicBezTo>
                <a:cubicBezTo>
                  <a:pt x="1652" y="1130"/>
                  <a:pt x="1652" y="1130"/>
                  <a:pt x="1652" y="1130"/>
                </a:cubicBezTo>
                <a:cubicBezTo>
                  <a:pt x="1650" y="1135"/>
                  <a:pt x="1650" y="1135"/>
                  <a:pt x="1650" y="1135"/>
                </a:cubicBezTo>
                <a:cubicBezTo>
                  <a:pt x="1639" y="1166"/>
                  <a:pt x="1626" y="1197"/>
                  <a:pt x="1612" y="1227"/>
                </a:cubicBezTo>
                <a:cubicBezTo>
                  <a:pt x="1610" y="1231"/>
                  <a:pt x="1610" y="1231"/>
                  <a:pt x="1610" y="1231"/>
                </a:cubicBezTo>
                <a:cubicBezTo>
                  <a:pt x="1605" y="1230"/>
                  <a:pt x="1605" y="1230"/>
                  <a:pt x="1605" y="1230"/>
                </a:cubicBezTo>
                <a:cubicBezTo>
                  <a:pt x="1575" y="1220"/>
                  <a:pt x="1547" y="1211"/>
                  <a:pt x="1517" y="1203"/>
                </a:cubicBezTo>
                <a:cubicBezTo>
                  <a:pt x="1487" y="1195"/>
                  <a:pt x="1456" y="1186"/>
                  <a:pt x="1422" y="1178"/>
                </a:cubicBezTo>
                <a:cubicBezTo>
                  <a:pt x="1420" y="1178"/>
                  <a:pt x="1420" y="1178"/>
                  <a:pt x="1420" y="1178"/>
                </a:cubicBezTo>
                <a:cubicBezTo>
                  <a:pt x="1419" y="1177"/>
                  <a:pt x="1419" y="1177"/>
                  <a:pt x="1419" y="1177"/>
                </a:cubicBezTo>
                <a:cubicBezTo>
                  <a:pt x="1409" y="1168"/>
                  <a:pt x="1398" y="1159"/>
                  <a:pt x="1386" y="1153"/>
                </a:cubicBezTo>
                <a:cubicBezTo>
                  <a:pt x="1391" y="1143"/>
                  <a:pt x="1391" y="1143"/>
                  <a:pt x="1391" y="1143"/>
                </a:cubicBezTo>
                <a:cubicBezTo>
                  <a:pt x="1393" y="1144"/>
                  <a:pt x="1396" y="1145"/>
                  <a:pt x="1398" y="1146"/>
                </a:cubicBezTo>
                <a:cubicBezTo>
                  <a:pt x="1421" y="1155"/>
                  <a:pt x="1444" y="1160"/>
                  <a:pt x="1467" y="1160"/>
                </a:cubicBezTo>
                <a:cubicBezTo>
                  <a:pt x="1486" y="1160"/>
                  <a:pt x="1504" y="1157"/>
                  <a:pt x="1521" y="1151"/>
                </a:cubicBezTo>
                <a:cubicBezTo>
                  <a:pt x="1553" y="1139"/>
                  <a:pt x="1580" y="1117"/>
                  <a:pt x="1597" y="1087"/>
                </a:cubicBezTo>
                <a:cubicBezTo>
                  <a:pt x="1603" y="1077"/>
                  <a:pt x="1603" y="1077"/>
                  <a:pt x="1603" y="1077"/>
                </a:cubicBezTo>
                <a:lnTo>
                  <a:pt x="1607" y="1087"/>
                </a:lnTo>
                <a:close/>
                <a:moveTo>
                  <a:pt x="824" y="1148"/>
                </a:moveTo>
                <a:cubicBezTo>
                  <a:pt x="858" y="1176"/>
                  <a:pt x="900" y="1200"/>
                  <a:pt x="936" y="1220"/>
                </a:cubicBezTo>
                <a:cubicBezTo>
                  <a:pt x="940" y="1222"/>
                  <a:pt x="940" y="1222"/>
                  <a:pt x="940" y="1222"/>
                </a:cubicBezTo>
                <a:cubicBezTo>
                  <a:pt x="939" y="1226"/>
                  <a:pt x="939" y="1226"/>
                  <a:pt x="939" y="1226"/>
                </a:cubicBezTo>
                <a:cubicBezTo>
                  <a:pt x="936" y="1236"/>
                  <a:pt x="931" y="1256"/>
                  <a:pt x="925" y="1282"/>
                </a:cubicBezTo>
                <a:cubicBezTo>
                  <a:pt x="924" y="1286"/>
                  <a:pt x="924" y="1286"/>
                  <a:pt x="924" y="1286"/>
                </a:cubicBezTo>
                <a:cubicBezTo>
                  <a:pt x="826" y="1286"/>
                  <a:pt x="826" y="1286"/>
                  <a:pt x="826" y="1286"/>
                </a:cubicBezTo>
                <a:cubicBezTo>
                  <a:pt x="793" y="1285"/>
                  <a:pt x="793" y="1285"/>
                  <a:pt x="793" y="1285"/>
                </a:cubicBezTo>
                <a:cubicBezTo>
                  <a:pt x="791" y="1283"/>
                  <a:pt x="791" y="1283"/>
                  <a:pt x="791" y="1283"/>
                </a:cubicBezTo>
                <a:cubicBezTo>
                  <a:pt x="786" y="1272"/>
                  <a:pt x="781" y="1263"/>
                  <a:pt x="775" y="1254"/>
                </a:cubicBezTo>
                <a:cubicBezTo>
                  <a:pt x="770" y="1246"/>
                  <a:pt x="765" y="1238"/>
                  <a:pt x="760" y="1228"/>
                </a:cubicBezTo>
                <a:cubicBezTo>
                  <a:pt x="751" y="1210"/>
                  <a:pt x="751" y="1210"/>
                  <a:pt x="751" y="1210"/>
                </a:cubicBezTo>
                <a:cubicBezTo>
                  <a:pt x="754" y="1208"/>
                  <a:pt x="754" y="1208"/>
                  <a:pt x="754" y="1208"/>
                </a:cubicBezTo>
                <a:cubicBezTo>
                  <a:pt x="777" y="1188"/>
                  <a:pt x="799" y="1168"/>
                  <a:pt x="817" y="1148"/>
                </a:cubicBezTo>
                <a:cubicBezTo>
                  <a:pt x="820" y="1145"/>
                  <a:pt x="820" y="1145"/>
                  <a:pt x="820" y="1145"/>
                </a:cubicBezTo>
                <a:lnTo>
                  <a:pt x="824" y="1148"/>
                </a:lnTo>
                <a:close/>
                <a:moveTo>
                  <a:pt x="988" y="1139"/>
                </a:moveTo>
                <a:cubicBezTo>
                  <a:pt x="1019" y="1148"/>
                  <a:pt x="1055" y="1152"/>
                  <a:pt x="1101" y="1152"/>
                </a:cubicBezTo>
                <a:cubicBezTo>
                  <a:pt x="1105" y="1152"/>
                  <a:pt x="1105" y="1152"/>
                  <a:pt x="1105" y="1152"/>
                </a:cubicBezTo>
                <a:cubicBezTo>
                  <a:pt x="1106" y="1156"/>
                  <a:pt x="1106" y="1156"/>
                  <a:pt x="1106" y="1156"/>
                </a:cubicBezTo>
                <a:cubicBezTo>
                  <a:pt x="1115" y="1192"/>
                  <a:pt x="1142" y="1284"/>
                  <a:pt x="1175" y="1343"/>
                </a:cubicBezTo>
                <a:cubicBezTo>
                  <a:pt x="1166" y="1349"/>
                  <a:pt x="1166" y="1349"/>
                  <a:pt x="1166" y="1349"/>
                </a:cubicBezTo>
                <a:cubicBezTo>
                  <a:pt x="1124" y="1295"/>
                  <a:pt x="1052" y="1256"/>
                  <a:pt x="982" y="1219"/>
                </a:cubicBezTo>
                <a:cubicBezTo>
                  <a:pt x="967" y="1211"/>
                  <a:pt x="967" y="1211"/>
                  <a:pt x="967" y="1211"/>
                </a:cubicBezTo>
                <a:cubicBezTo>
                  <a:pt x="968" y="1207"/>
                  <a:pt x="968" y="1207"/>
                  <a:pt x="968" y="1207"/>
                </a:cubicBezTo>
                <a:cubicBezTo>
                  <a:pt x="974" y="1185"/>
                  <a:pt x="978" y="1164"/>
                  <a:pt x="982" y="1143"/>
                </a:cubicBezTo>
                <a:cubicBezTo>
                  <a:pt x="983" y="1138"/>
                  <a:pt x="983" y="1138"/>
                  <a:pt x="983" y="1138"/>
                </a:cubicBezTo>
                <a:lnTo>
                  <a:pt x="988" y="1139"/>
                </a:lnTo>
                <a:close/>
                <a:moveTo>
                  <a:pt x="675" y="1098"/>
                </a:moveTo>
                <a:cubicBezTo>
                  <a:pt x="687" y="1134"/>
                  <a:pt x="704" y="1170"/>
                  <a:pt x="720" y="1201"/>
                </a:cubicBezTo>
                <a:cubicBezTo>
                  <a:pt x="721" y="1204"/>
                  <a:pt x="721" y="1204"/>
                  <a:pt x="721" y="1204"/>
                </a:cubicBezTo>
                <a:cubicBezTo>
                  <a:pt x="718" y="1207"/>
                  <a:pt x="718" y="1207"/>
                  <a:pt x="718" y="1207"/>
                </a:cubicBezTo>
                <a:cubicBezTo>
                  <a:pt x="695" y="1227"/>
                  <a:pt x="614" y="1296"/>
                  <a:pt x="572" y="1355"/>
                </a:cubicBezTo>
                <a:cubicBezTo>
                  <a:pt x="563" y="1350"/>
                  <a:pt x="563" y="1350"/>
                  <a:pt x="563" y="1350"/>
                </a:cubicBezTo>
                <a:cubicBezTo>
                  <a:pt x="593" y="1290"/>
                  <a:pt x="595" y="1214"/>
                  <a:pt x="596" y="1134"/>
                </a:cubicBezTo>
                <a:cubicBezTo>
                  <a:pt x="596" y="1128"/>
                  <a:pt x="597" y="1111"/>
                  <a:pt x="597" y="1111"/>
                </a:cubicBezTo>
                <a:cubicBezTo>
                  <a:pt x="601" y="1110"/>
                  <a:pt x="601" y="1110"/>
                  <a:pt x="601" y="1110"/>
                </a:cubicBezTo>
                <a:cubicBezTo>
                  <a:pt x="625" y="1106"/>
                  <a:pt x="648" y="1101"/>
                  <a:pt x="669" y="1095"/>
                </a:cubicBezTo>
                <a:cubicBezTo>
                  <a:pt x="674" y="1093"/>
                  <a:pt x="674" y="1093"/>
                  <a:pt x="674" y="1093"/>
                </a:cubicBezTo>
                <a:lnTo>
                  <a:pt x="675" y="1098"/>
                </a:lnTo>
                <a:close/>
                <a:moveTo>
                  <a:pt x="1459" y="1212"/>
                </a:moveTo>
                <a:cubicBezTo>
                  <a:pt x="1477" y="1216"/>
                  <a:pt x="1494" y="1221"/>
                  <a:pt x="1511" y="1225"/>
                </a:cubicBezTo>
                <a:cubicBezTo>
                  <a:pt x="1538" y="1233"/>
                  <a:pt x="1565" y="1241"/>
                  <a:pt x="1593" y="1250"/>
                </a:cubicBezTo>
                <a:cubicBezTo>
                  <a:pt x="1599" y="1252"/>
                  <a:pt x="1599" y="1252"/>
                  <a:pt x="1599" y="1252"/>
                </a:cubicBezTo>
                <a:cubicBezTo>
                  <a:pt x="1596" y="1258"/>
                  <a:pt x="1596" y="1258"/>
                  <a:pt x="1596" y="1258"/>
                </a:cubicBezTo>
                <a:cubicBezTo>
                  <a:pt x="1577" y="1293"/>
                  <a:pt x="1555" y="1327"/>
                  <a:pt x="1532" y="1359"/>
                </a:cubicBezTo>
                <a:cubicBezTo>
                  <a:pt x="1529" y="1362"/>
                  <a:pt x="1529" y="1362"/>
                  <a:pt x="1529" y="1362"/>
                </a:cubicBezTo>
                <a:cubicBezTo>
                  <a:pt x="1525" y="1360"/>
                  <a:pt x="1525" y="1360"/>
                  <a:pt x="1525" y="1360"/>
                </a:cubicBezTo>
                <a:cubicBezTo>
                  <a:pt x="1518" y="1356"/>
                  <a:pt x="1511" y="1353"/>
                  <a:pt x="1503" y="1351"/>
                </a:cubicBezTo>
                <a:cubicBezTo>
                  <a:pt x="1498" y="1350"/>
                  <a:pt x="1492" y="1349"/>
                  <a:pt x="1487" y="1349"/>
                </a:cubicBezTo>
                <a:cubicBezTo>
                  <a:pt x="1482" y="1349"/>
                  <a:pt x="1476" y="1350"/>
                  <a:pt x="1471" y="1351"/>
                </a:cubicBezTo>
                <a:cubicBezTo>
                  <a:pt x="1462" y="1353"/>
                  <a:pt x="1462" y="1353"/>
                  <a:pt x="1462" y="1353"/>
                </a:cubicBezTo>
                <a:cubicBezTo>
                  <a:pt x="1466" y="1344"/>
                  <a:pt x="1466" y="1344"/>
                  <a:pt x="1466" y="1344"/>
                </a:cubicBezTo>
                <a:cubicBezTo>
                  <a:pt x="1471" y="1331"/>
                  <a:pt x="1474" y="1317"/>
                  <a:pt x="1475" y="1303"/>
                </a:cubicBezTo>
                <a:cubicBezTo>
                  <a:pt x="1477" y="1275"/>
                  <a:pt x="1470" y="1246"/>
                  <a:pt x="1454" y="1219"/>
                </a:cubicBezTo>
                <a:cubicBezTo>
                  <a:pt x="1447" y="1208"/>
                  <a:pt x="1447" y="1208"/>
                  <a:pt x="1447" y="1208"/>
                </a:cubicBezTo>
                <a:lnTo>
                  <a:pt x="1459" y="1212"/>
                </a:lnTo>
                <a:close/>
                <a:moveTo>
                  <a:pt x="299" y="1207"/>
                </a:moveTo>
                <a:cubicBezTo>
                  <a:pt x="285" y="1225"/>
                  <a:pt x="276" y="1244"/>
                  <a:pt x="271" y="1265"/>
                </a:cubicBezTo>
                <a:cubicBezTo>
                  <a:pt x="263" y="1295"/>
                  <a:pt x="266" y="1327"/>
                  <a:pt x="278" y="1356"/>
                </a:cubicBezTo>
                <a:cubicBezTo>
                  <a:pt x="279" y="1359"/>
                  <a:pt x="281" y="1363"/>
                  <a:pt x="282" y="1366"/>
                </a:cubicBezTo>
                <a:cubicBezTo>
                  <a:pt x="286" y="1373"/>
                  <a:pt x="286" y="1373"/>
                  <a:pt x="286" y="1373"/>
                </a:cubicBezTo>
                <a:cubicBezTo>
                  <a:pt x="278" y="1373"/>
                  <a:pt x="278" y="1373"/>
                  <a:pt x="278" y="1373"/>
                </a:cubicBezTo>
                <a:cubicBezTo>
                  <a:pt x="264" y="1373"/>
                  <a:pt x="252" y="1377"/>
                  <a:pt x="240" y="1385"/>
                </a:cubicBezTo>
                <a:cubicBezTo>
                  <a:pt x="237" y="1387"/>
                  <a:pt x="237" y="1387"/>
                  <a:pt x="237" y="1387"/>
                </a:cubicBezTo>
                <a:cubicBezTo>
                  <a:pt x="234" y="1384"/>
                  <a:pt x="234" y="1384"/>
                  <a:pt x="234" y="1384"/>
                </a:cubicBezTo>
                <a:cubicBezTo>
                  <a:pt x="231" y="1380"/>
                  <a:pt x="228" y="1377"/>
                  <a:pt x="225" y="1373"/>
                </a:cubicBezTo>
                <a:cubicBezTo>
                  <a:pt x="224" y="1372"/>
                  <a:pt x="224" y="1372"/>
                  <a:pt x="224" y="1372"/>
                </a:cubicBezTo>
                <a:cubicBezTo>
                  <a:pt x="196" y="1336"/>
                  <a:pt x="172" y="1299"/>
                  <a:pt x="150" y="1260"/>
                </a:cubicBezTo>
                <a:cubicBezTo>
                  <a:pt x="146" y="1251"/>
                  <a:pt x="146" y="1251"/>
                  <a:pt x="146" y="1251"/>
                </a:cubicBezTo>
                <a:cubicBezTo>
                  <a:pt x="151" y="1249"/>
                  <a:pt x="151" y="1249"/>
                  <a:pt x="151" y="1249"/>
                </a:cubicBezTo>
                <a:cubicBezTo>
                  <a:pt x="172" y="1242"/>
                  <a:pt x="192" y="1235"/>
                  <a:pt x="212" y="1227"/>
                </a:cubicBezTo>
                <a:cubicBezTo>
                  <a:pt x="213" y="1227"/>
                  <a:pt x="213" y="1227"/>
                  <a:pt x="213" y="1227"/>
                </a:cubicBezTo>
                <a:cubicBezTo>
                  <a:pt x="240" y="1217"/>
                  <a:pt x="266" y="1208"/>
                  <a:pt x="293" y="1199"/>
                </a:cubicBezTo>
                <a:cubicBezTo>
                  <a:pt x="309" y="1194"/>
                  <a:pt x="309" y="1194"/>
                  <a:pt x="309" y="1194"/>
                </a:cubicBezTo>
                <a:lnTo>
                  <a:pt x="299" y="1207"/>
                </a:lnTo>
                <a:close/>
                <a:moveTo>
                  <a:pt x="1241" y="1148"/>
                </a:moveTo>
                <a:cubicBezTo>
                  <a:pt x="1301" y="1148"/>
                  <a:pt x="1367" y="1154"/>
                  <a:pt x="1408" y="1198"/>
                </a:cubicBezTo>
                <a:cubicBezTo>
                  <a:pt x="1408" y="1199"/>
                  <a:pt x="1408" y="1199"/>
                  <a:pt x="1408" y="1199"/>
                </a:cubicBezTo>
                <a:cubicBezTo>
                  <a:pt x="1415" y="1206"/>
                  <a:pt x="1421" y="1213"/>
                  <a:pt x="1427" y="1220"/>
                </a:cubicBezTo>
                <a:cubicBezTo>
                  <a:pt x="1445" y="1246"/>
                  <a:pt x="1454" y="1274"/>
                  <a:pt x="1452" y="1302"/>
                </a:cubicBezTo>
                <a:cubicBezTo>
                  <a:pt x="1450" y="1329"/>
                  <a:pt x="1438" y="1355"/>
                  <a:pt x="1418" y="1375"/>
                </a:cubicBezTo>
                <a:cubicBezTo>
                  <a:pt x="1412" y="1381"/>
                  <a:pt x="1406" y="1386"/>
                  <a:pt x="1399" y="1391"/>
                </a:cubicBezTo>
                <a:cubicBezTo>
                  <a:pt x="1376" y="1408"/>
                  <a:pt x="1350" y="1417"/>
                  <a:pt x="1324" y="1417"/>
                </a:cubicBezTo>
                <a:cubicBezTo>
                  <a:pt x="1324" y="1417"/>
                  <a:pt x="1324" y="1417"/>
                  <a:pt x="1324" y="1417"/>
                </a:cubicBezTo>
                <a:cubicBezTo>
                  <a:pt x="1317" y="1417"/>
                  <a:pt x="1310" y="1416"/>
                  <a:pt x="1303" y="1415"/>
                </a:cubicBezTo>
                <a:cubicBezTo>
                  <a:pt x="1269" y="1409"/>
                  <a:pt x="1237" y="1389"/>
                  <a:pt x="1213" y="1359"/>
                </a:cubicBezTo>
                <a:cubicBezTo>
                  <a:pt x="1176" y="1314"/>
                  <a:pt x="1145" y="1214"/>
                  <a:pt x="1130" y="1158"/>
                </a:cubicBezTo>
                <a:cubicBezTo>
                  <a:pt x="1128" y="1151"/>
                  <a:pt x="1128" y="1151"/>
                  <a:pt x="1128" y="1151"/>
                </a:cubicBezTo>
                <a:cubicBezTo>
                  <a:pt x="1135" y="1151"/>
                  <a:pt x="1135" y="1151"/>
                  <a:pt x="1135" y="1151"/>
                </a:cubicBezTo>
                <a:cubicBezTo>
                  <a:pt x="1148" y="1151"/>
                  <a:pt x="1161" y="1150"/>
                  <a:pt x="1175" y="1150"/>
                </a:cubicBezTo>
                <a:cubicBezTo>
                  <a:pt x="1197" y="1149"/>
                  <a:pt x="1220" y="1148"/>
                  <a:pt x="1241" y="1148"/>
                </a:cubicBezTo>
                <a:moveTo>
                  <a:pt x="573" y="1134"/>
                </a:moveTo>
                <a:cubicBezTo>
                  <a:pt x="571" y="1233"/>
                  <a:pt x="569" y="1337"/>
                  <a:pt x="501" y="1391"/>
                </a:cubicBezTo>
                <a:cubicBezTo>
                  <a:pt x="501" y="1391"/>
                  <a:pt x="501" y="1391"/>
                  <a:pt x="501" y="1391"/>
                </a:cubicBezTo>
                <a:cubicBezTo>
                  <a:pt x="493" y="1397"/>
                  <a:pt x="486" y="1403"/>
                  <a:pt x="478" y="1408"/>
                </a:cubicBezTo>
                <a:cubicBezTo>
                  <a:pt x="457" y="1421"/>
                  <a:pt x="434" y="1428"/>
                  <a:pt x="411" y="1428"/>
                </a:cubicBezTo>
                <a:cubicBezTo>
                  <a:pt x="411" y="1428"/>
                  <a:pt x="411" y="1428"/>
                  <a:pt x="411" y="1428"/>
                </a:cubicBezTo>
                <a:cubicBezTo>
                  <a:pt x="406" y="1428"/>
                  <a:pt x="400" y="1427"/>
                  <a:pt x="395" y="1427"/>
                </a:cubicBezTo>
                <a:cubicBezTo>
                  <a:pt x="368" y="1423"/>
                  <a:pt x="343" y="1409"/>
                  <a:pt x="324" y="1387"/>
                </a:cubicBezTo>
                <a:cubicBezTo>
                  <a:pt x="319" y="1381"/>
                  <a:pt x="314" y="1375"/>
                  <a:pt x="310" y="1368"/>
                </a:cubicBezTo>
                <a:cubicBezTo>
                  <a:pt x="291" y="1337"/>
                  <a:pt x="285" y="1303"/>
                  <a:pt x="293" y="1270"/>
                </a:cubicBezTo>
                <a:cubicBezTo>
                  <a:pt x="301" y="1237"/>
                  <a:pt x="324" y="1206"/>
                  <a:pt x="356" y="1184"/>
                </a:cubicBezTo>
                <a:cubicBezTo>
                  <a:pt x="406" y="1149"/>
                  <a:pt x="520" y="1125"/>
                  <a:pt x="567" y="1116"/>
                </a:cubicBezTo>
                <a:cubicBezTo>
                  <a:pt x="574" y="1115"/>
                  <a:pt x="574" y="1115"/>
                  <a:pt x="574" y="1115"/>
                </a:cubicBezTo>
                <a:lnTo>
                  <a:pt x="573" y="1134"/>
                </a:lnTo>
                <a:close/>
                <a:moveTo>
                  <a:pt x="1487" y="1372"/>
                </a:moveTo>
                <a:cubicBezTo>
                  <a:pt x="1491" y="1372"/>
                  <a:pt x="1494" y="1373"/>
                  <a:pt x="1498" y="1373"/>
                </a:cubicBezTo>
                <a:cubicBezTo>
                  <a:pt x="1510" y="1376"/>
                  <a:pt x="1521" y="1384"/>
                  <a:pt x="1528" y="1395"/>
                </a:cubicBezTo>
                <a:cubicBezTo>
                  <a:pt x="1535" y="1406"/>
                  <a:pt x="1538" y="1419"/>
                  <a:pt x="1535" y="1432"/>
                </a:cubicBezTo>
                <a:cubicBezTo>
                  <a:pt x="1532" y="1445"/>
                  <a:pt x="1524" y="1455"/>
                  <a:pt x="1513" y="1462"/>
                </a:cubicBezTo>
                <a:cubicBezTo>
                  <a:pt x="1505" y="1467"/>
                  <a:pt x="1496" y="1470"/>
                  <a:pt x="1487" y="1470"/>
                </a:cubicBezTo>
                <a:cubicBezTo>
                  <a:pt x="1483" y="1470"/>
                  <a:pt x="1480" y="1470"/>
                  <a:pt x="1476" y="1469"/>
                </a:cubicBezTo>
                <a:cubicBezTo>
                  <a:pt x="1464" y="1466"/>
                  <a:pt x="1453" y="1458"/>
                  <a:pt x="1446" y="1447"/>
                </a:cubicBezTo>
                <a:cubicBezTo>
                  <a:pt x="1439" y="1436"/>
                  <a:pt x="1436" y="1423"/>
                  <a:pt x="1439" y="1410"/>
                </a:cubicBezTo>
                <a:cubicBezTo>
                  <a:pt x="1442" y="1398"/>
                  <a:pt x="1450" y="1387"/>
                  <a:pt x="1461" y="1380"/>
                </a:cubicBezTo>
                <a:cubicBezTo>
                  <a:pt x="1469" y="1375"/>
                  <a:pt x="1478" y="1372"/>
                  <a:pt x="1487" y="1372"/>
                </a:cubicBezTo>
                <a:moveTo>
                  <a:pt x="282" y="1494"/>
                </a:moveTo>
                <a:cubicBezTo>
                  <a:pt x="278" y="1494"/>
                  <a:pt x="278" y="1494"/>
                  <a:pt x="278" y="1494"/>
                </a:cubicBezTo>
                <a:cubicBezTo>
                  <a:pt x="265" y="1493"/>
                  <a:pt x="253" y="1488"/>
                  <a:pt x="244" y="1479"/>
                </a:cubicBezTo>
                <a:cubicBezTo>
                  <a:pt x="243" y="1478"/>
                  <a:pt x="243" y="1477"/>
                  <a:pt x="242" y="1476"/>
                </a:cubicBezTo>
                <a:cubicBezTo>
                  <a:pt x="238" y="1472"/>
                  <a:pt x="236" y="1468"/>
                  <a:pt x="234" y="1463"/>
                </a:cubicBezTo>
                <a:cubicBezTo>
                  <a:pt x="232" y="1458"/>
                  <a:pt x="231" y="1454"/>
                  <a:pt x="231" y="1449"/>
                </a:cubicBezTo>
                <a:cubicBezTo>
                  <a:pt x="230" y="1449"/>
                  <a:pt x="230" y="1449"/>
                  <a:pt x="230" y="1449"/>
                </a:cubicBezTo>
                <a:cubicBezTo>
                  <a:pt x="231" y="1443"/>
                  <a:pt x="231" y="1443"/>
                  <a:pt x="231" y="1443"/>
                </a:cubicBezTo>
                <a:cubicBezTo>
                  <a:pt x="231" y="1431"/>
                  <a:pt x="236" y="1420"/>
                  <a:pt x="245" y="1411"/>
                </a:cubicBezTo>
                <a:cubicBezTo>
                  <a:pt x="245" y="1410"/>
                  <a:pt x="245" y="1410"/>
                  <a:pt x="246" y="1410"/>
                </a:cubicBezTo>
                <a:cubicBezTo>
                  <a:pt x="255" y="1401"/>
                  <a:pt x="267" y="1396"/>
                  <a:pt x="279" y="1396"/>
                </a:cubicBezTo>
                <a:cubicBezTo>
                  <a:pt x="281" y="1396"/>
                  <a:pt x="281" y="1396"/>
                  <a:pt x="281" y="1396"/>
                </a:cubicBezTo>
                <a:cubicBezTo>
                  <a:pt x="285" y="1396"/>
                  <a:pt x="289" y="1397"/>
                  <a:pt x="292" y="1398"/>
                </a:cubicBezTo>
                <a:cubicBezTo>
                  <a:pt x="296" y="1399"/>
                  <a:pt x="300" y="1401"/>
                  <a:pt x="303" y="1402"/>
                </a:cubicBezTo>
                <a:cubicBezTo>
                  <a:pt x="307" y="1405"/>
                  <a:pt x="311" y="1408"/>
                  <a:pt x="315" y="1412"/>
                </a:cubicBezTo>
                <a:cubicBezTo>
                  <a:pt x="323" y="1420"/>
                  <a:pt x="327" y="1431"/>
                  <a:pt x="328" y="1442"/>
                </a:cubicBezTo>
                <a:cubicBezTo>
                  <a:pt x="328" y="1442"/>
                  <a:pt x="328" y="1442"/>
                  <a:pt x="328" y="1442"/>
                </a:cubicBezTo>
                <a:cubicBezTo>
                  <a:pt x="328" y="1447"/>
                  <a:pt x="328" y="1447"/>
                  <a:pt x="328" y="1447"/>
                </a:cubicBezTo>
                <a:cubicBezTo>
                  <a:pt x="328" y="1460"/>
                  <a:pt x="322" y="1472"/>
                  <a:pt x="313" y="1481"/>
                </a:cubicBezTo>
                <a:cubicBezTo>
                  <a:pt x="304" y="1489"/>
                  <a:pt x="294" y="1493"/>
                  <a:pt x="282" y="1494"/>
                </a:cubicBezTo>
                <a:close/>
                <a:moveTo>
                  <a:pt x="971" y="1239"/>
                </a:moveTo>
                <a:cubicBezTo>
                  <a:pt x="1063" y="1288"/>
                  <a:pt x="1158" y="1339"/>
                  <a:pt x="1178" y="1424"/>
                </a:cubicBezTo>
                <a:cubicBezTo>
                  <a:pt x="1178" y="1424"/>
                  <a:pt x="1178" y="1424"/>
                  <a:pt x="1178" y="1424"/>
                </a:cubicBezTo>
                <a:cubicBezTo>
                  <a:pt x="1180" y="1433"/>
                  <a:pt x="1182" y="1443"/>
                  <a:pt x="1183" y="1452"/>
                </a:cubicBezTo>
                <a:cubicBezTo>
                  <a:pt x="1187" y="1483"/>
                  <a:pt x="1180" y="1512"/>
                  <a:pt x="1165" y="1535"/>
                </a:cubicBezTo>
                <a:cubicBezTo>
                  <a:pt x="1150" y="1558"/>
                  <a:pt x="1127" y="1574"/>
                  <a:pt x="1099" y="1582"/>
                </a:cubicBezTo>
                <a:cubicBezTo>
                  <a:pt x="1091" y="1585"/>
                  <a:pt x="1083" y="1586"/>
                  <a:pt x="1075" y="1587"/>
                </a:cubicBezTo>
                <a:cubicBezTo>
                  <a:pt x="1070" y="1588"/>
                  <a:pt x="1064" y="1588"/>
                  <a:pt x="1059" y="1588"/>
                </a:cubicBezTo>
                <a:cubicBezTo>
                  <a:pt x="1029" y="1588"/>
                  <a:pt x="1002" y="1579"/>
                  <a:pt x="980" y="1561"/>
                </a:cubicBezTo>
                <a:cubicBezTo>
                  <a:pt x="953" y="1539"/>
                  <a:pt x="935" y="1506"/>
                  <a:pt x="929" y="1467"/>
                </a:cubicBezTo>
                <a:cubicBezTo>
                  <a:pt x="918" y="1405"/>
                  <a:pt x="946" y="1287"/>
                  <a:pt x="959" y="1240"/>
                </a:cubicBezTo>
                <a:cubicBezTo>
                  <a:pt x="961" y="1233"/>
                  <a:pt x="961" y="1233"/>
                  <a:pt x="961" y="1233"/>
                </a:cubicBezTo>
                <a:lnTo>
                  <a:pt x="971" y="1239"/>
                </a:lnTo>
                <a:close/>
                <a:moveTo>
                  <a:pt x="739" y="1239"/>
                </a:moveTo>
                <a:cubicBezTo>
                  <a:pt x="787" y="1329"/>
                  <a:pt x="835" y="1423"/>
                  <a:pt x="803" y="1503"/>
                </a:cubicBezTo>
                <a:cubicBezTo>
                  <a:pt x="803" y="1504"/>
                  <a:pt x="803" y="1504"/>
                  <a:pt x="803" y="1504"/>
                </a:cubicBezTo>
                <a:cubicBezTo>
                  <a:pt x="800" y="1513"/>
                  <a:pt x="796" y="1521"/>
                  <a:pt x="791" y="1529"/>
                </a:cubicBezTo>
                <a:cubicBezTo>
                  <a:pt x="776" y="1557"/>
                  <a:pt x="754" y="1577"/>
                  <a:pt x="728" y="1587"/>
                </a:cubicBezTo>
                <a:cubicBezTo>
                  <a:pt x="715" y="1592"/>
                  <a:pt x="702" y="1594"/>
                  <a:pt x="688" y="1594"/>
                </a:cubicBezTo>
                <a:cubicBezTo>
                  <a:pt x="688" y="1594"/>
                  <a:pt x="688" y="1594"/>
                  <a:pt x="688" y="1594"/>
                </a:cubicBezTo>
                <a:cubicBezTo>
                  <a:pt x="674" y="1594"/>
                  <a:pt x="660" y="1592"/>
                  <a:pt x="647" y="1587"/>
                </a:cubicBezTo>
                <a:cubicBezTo>
                  <a:pt x="640" y="1585"/>
                  <a:pt x="632" y="1581"/>
                  <a:pt x="625" y="1577"/>
                </a:cubicBezTo>
                <a:cubicBezTo>
                  <a:pt x="593" y="1560"/>
                  <a:pt x="572" y="1533"/>
                  <a:pt x="563" y="1501"/>
                </a:cubicBezTo>
                <a:cubicBezTo>
                  <a:pt x="553" y="1467"/>
                  <a:pt x="558" y="1430"/>
                  <a:pt x="575" y="1395"/>
                </a:cubicBezTo>
                <a:cubicBezTo>
                  <a:pt x="602" y="1339"/>
                  <a:pt x="690" y="1261"/>
                  <a:pt x="727" y="1229"/>
                </a:cubicBezTo>
                <a:cubicBezTo>
                  <a:pt x="732" y="1225"/>
                  <a:pt x="732" y="1225"/>
                  <a:pt x="732" y="1225"/>
                </a:cubicBezTo>
                <a:lnTo>
                  <a:pt x="739" y="1239"/>
                </a:lnTo>
                <a:close/>
                <a:moveTo>
                  <a:pt x="1415" y="1418"/>
                </a:moveTo>
                <a:cubicBezTo>
                  <a:pt x="1415" y="1433"/>
                  <a:pt x="1418" y="1447"/>
                  <a:pt x="1426" y="1460"/>
                </a:cubicBezTo>
                <a:cubicBezTo>
                  <a:pt x="1427" y="1461"/>
                  <a:pt x="1429" y="1463"/>
                  <a:pt x="1430" y="1465"/>
                </a:cubicBezTo>
                <a:cubicBezTo>
                  <a:pt x="1433" y="1469"/>
                  <a:pt x="1433" y="1469"/>
                  <a:pt x="1433" y="1469"/>
                </a:cubicBezTo>
                <a:cubicBezTo>
                  <a:pt x="1429" y="1472"/>
                  <a:pt x="1429" y="1472"/>
                  <a:pt x="1429" y="1472"/>
                </a:cubicBezTo>
                <a:cubicBezTo>
                  <a:pt x="1395" y="1504"/>
                  <a:pt x="1358" y="1532"/>
                  <a:pt x="1318" y="1558"/>
                </a:cubicBezTo>
                <a:cubicBezTo>
                  <a:pt x="1280" y="1582"/>
                  <a:pt x="1240" y="1604"/>
                  <a:pt x="1198" y="1622"/>
                </a:cubicBezTo>
                <a:cubicBezTo>
                  <a:pt x="1193" y="1624"/>
                  <a:pt x="1193" y="1624"/>
                  <a:pt x="1193" y="1624"/>
                </a:cubicBezTo>
                <a:cubicBezTo>
                  <a:pt x="1191" y="1620"/>
                  <a:pt x="1191" y="1620"/>
                  <a:pt x="1191" y="1620"/>
                </a:cubicBezTo>
                <a:cubicBezTo>
                  <a:pt x="1187" y="1613"/>
                  <a:pt x="1182" y="1606"/>
                  <a:pt x="1176" y="1601"/>
                </a:cubicBezTo>
                <a:cubicBezTo>
                  <a:pt x="1170" y="1595"/>
                  <a:pt x="1164" y="1591"/>
                  <a:pt x="1156" y="1588"/>
                </a:cubicBezTo>
                <a:cubicBezTo>
                  <a:pt x="1148" y="1585"/>
                  <a:pt x="1148" y="1585"/>
                  <a:pt x="1148" y="1585"/>
                </a:cubicBezTo>
                <a:cubicBezTo>
                  <a:pt x="1155" y="1579"/>
                  <a:pt x="1155" y="1579"/>
                  <a:pt x="1155" y="1579"/>
                </a:cubicBezTo>
                <a:cubicBezTo>
                  <a:pt x="1167" y="1570"/>
                  <a:pt x="1176" y="1560"/>
                  <a:pt x="1184" y="1548"/>
                </a:cubicBezTo>
                <a:cubicBezTo>
                  <a:pt x="1203" y="1520"/>
                  <a:pt x="1210" y="1486"/>
                  <a:pt x="1206" y="1449"/>
                </a:cubicBezTo>
                <a:cubicBezTo>
                  <a:pt x="1205" y="1439"/>
                  <a:pt x="1203" y="1429"/>
                  <a:pt x="1200" y="1419"/>
                </a:cubicBezTo>
                <a:cubicBezTo>
                  <a:pt x="1199" y="1414"/>
                  <a:pt x="1199" y="1414"/>
                  <a:pt x="1199" y="1414"/>
                </a:cubicBezTo>
                <a:cubicBezTo>
                  <a:pt x="1199" y="1414"/>
                  <a:pt x="1199" y="1414"/>
                  <a:pt x="1199" y="1414"/>
                </a:cubicBezTo>
                <a:cubicBezTo>
                  <a:pt x="1196" y="1401"/>
                  <a:pt x="1191" y="1389"/>
                  <a:pt x="1185" y="1377"/>
                </a:cubicBezTo>
                <a:cubicBezTo>
                  <a:pt x="1193" y="1372"/>
                  <a:pt x="1193" y="1372"/>
                  <a:pt x="1193" y="1372"/>
                </a:cubicBezTo>
                <a:cubicBezTo>
                  <a:pt x="1195" y="1373"/>
                  <a:pt x="1195" y="1373"/>
                  <a:pt x="1195" y="1373"/>
                </a:cubicBezTo>
                <a:cubicBezTo>
                  <a:pt x="1223" y="1408"/>
                  <a:pt x="1260" y="1431"/>
                  <a:pt x="1300" y="1438"/>
                </a:cubicBezTo>
                <a:cubicBezTo>
                  <a:pt x="1308" y="1439"/>
                  <a:pt x="1316" y="1440"/>
                  <a:pt x="1324" y="1440"/>
                </a:cubicBezTo>
                <a:cubicBezTo>
                  <a:pt x="1353" y="1440"/>
                  <a:pt x="1381" y="1431"/>
                  <a:pt x="1407" y="1414"/>
                </a:cubicBezTo>
                <a:cubicBezTo>
                  <a:pt x="1416" y="1408"/>
                  <a:pt x="1416" y="1408"/>
                  <a:pt x="1416" y="1408"/>
                </a:cubicBezTo>
                <a:lnTo>
                  <a:pt x="1415" y="1418"/>
                </a:lnTo>
                <a:close/>
                <a:moveTo>
                  <a:pt x="555" y="1383"/>
                </a:moveTo>
                <a:cubicBezTo>
                  <a:pt x="554" y="1385"/>
                  <a:pt x="554" y="1385"/>
                  <a:pt x="554" y="1385"/>
                </a:cubicBezTo>
                <a:cubicBezTo>
                  <a:pt x="534" y="1425"/>
                  <a:pt x="530" y="1468"/>
                  <a:pt x="540" y="1507"/>
                </a:cubicBezTo>
                <a:cubicBezTo>
                  <a:pt x="549" y="1538"/>
                  <a:pt x="567" y="1564"/>
                  <a:pt x="593" y="1584"/>
                </a:cubicBezTo>
                <a:cubicBezTo>
                  <a:pt x="600" y="1590"/>
                  <a:pt x="600" y="1590"/>
                  <a:pt x="600" y="1590"/>
                </a:cubicBezTo>
                <a:cubicBezTo>
                  <a:pt x="591" y="1593"/>
                  <a:pt x="591" y="1593"/>
                  <a:pt x="591" y="1593"/>
                </a:cubicBezTo>
                <a:cubicBezTo>
                  <a:pt x="576" y="1598"/>
                  <a:pt x="564" y="1607"/>
                  <a:pt x="555" y="1620"/>
                </a:cubicBezTo>
                <a:cubicBezTo>
                  <a:pt x="553" y="1624"/>
                  <a:pt x="553" y="1624"/>
                  <a:pt x="553" y="1624"/>
                </a:cubicBezTo>
                <a:cubicBezTo>
                  <a:pt x="549" y="1622"/>
                  <a:pt x="549" y="1622"/>
                  <a:pt x="549" y="1622"/>
                </a:cubicBezTo>
                <a:cubicBezTo>
                  <a:pt x="505" y="1604"/>
                  <a:pt x="466" y="1584"/>
                  <a:pt x="431" y="1561"/>
                </a:cubicBezTo>
                <a:cubicBezTo>
                  <a:pt x="399" y="1541"/>
                  <a:pt x="369" y="1519"/>
                  <a:pt x="339" y="1493"/>
                </a:cubicBezTo>
                <a:cubicBezTo>
                  <a:pt x="336" y="1490"/>
                  <a:pt x="336" y="1490"/>
                  <a:pt x="336" y="1490"/>
                </a:cubicBezTo>
                <a:cubicBezTo>
                  <a:pt x="339" y="1486"/>
                  <a:pt x="339" y="1486"/>
                  <a:pt x="339" y="1486"/>
                </a:cubicBezTo>
                <a:cubicBezTo>
                  <a:pt x="346" y="1475"/>
                  <a:pt x="351" y="1461"/>
                  <a:pt x="351" y="1447"/>
                </a:cubicBezTo>
                <a:cubicBezTo>
                  <a:pt x="351" y="1445"/>
                  <a:pt x="351" y="1445"/>
                  <a:pt x="351" y="1445"/>
                </a:cubicBezTo>
                <a:cubicBezTo>
                  <a:pt x="351" y="1437"/>
                  <a:pt x="351" y="1437"/>
                  <a:pt x="351" y="1437"/>
                </a:cubicBezTo>
                <a:cubicBezTo>
                  <a:pt x="358" y="1440"/>
                  <a:pt x="358" y="1440"/>
                  <a:pt x="358" y="1440"/>
                </a:cubicBezTo>
                <a:cubicBezTo>
                  <a:pt x="369" y="1445"/>
                  <a:pt x="380" y="1448"/>
                  <a:pt x="391" y="1450"/>
                </a:cubicBezTo>
                <a:cubicBezTo>
                  <a:pt x="398" y="1451"/>
                  <a:pt x="405" y="1451"/>
                  <a:pt x="411" y="1451"/>
                </a:cubicBezTo>
                <a:cubicBezTo>
                  <a:pt x="438" y="1451"/>
                  <a:pt x="465" y="1443"/>
                  <a:pt x="490" y="1428"/>
                </a:cubicBezTo>
                <a:cubicBezTo>
                  <a:pt x="499" y="1422"/>
                  <a:pt x="507" y="1416"/>
                  <a:pt x="515" y="1409"/>
                </a:cubicBezTo>
                <a:cubicBezTo>
                  <a:pt x="527" y="1400"/>
                  <a:pt x="537" y="1389"/>
                  <a:pt x="546" y="1377"/>
                </a:cubicBezTo>
                <a:lnTo>
                  <a:pt x="555" y="1383"/>
                </a:lnTo>
                <a:close/>
                <a:moveTo>
                  <a:pt x="815" y="1687"/>
                </a:moveTo>
                <a:cubicBezTo>
                  <a:pt x="809" y="1686"/>
                  <a:pt x="809" y="1686"/>
                  <a:pt x="809" y="1686"/>
                </a:cubicBezTo>
                <a:cubicBezTo>
                  <a:pt x="773" y="1683"/>
                  <a:pt x="736" y="1678"/>
                  <a:pt x="691" y="1669"/>
                </a:cubicBezTo>
                <a:cubicBezTo>
                  <a:pt x="687" y="1668"/>
                  <a:pt x="687" y="1668"/>
                  <a:pt x="687" y="1668"/>
                </a:cubicBezTo>
                <a:cubicBezTo>
                  <a:pt x="687" y="1664"/>
                  <a:pt x="687" y="1664"/>
                  <a:pt x="687" y="1664"/>
                </a:cubicBezTo>
                <a:cubicBezTo>
                  <a:pt x="687" y="1658"/>
                  <a:pt x="687" y="1652"/>
                  <a:pt x="685" y="1646"/>
                </a:cubicBezTo>
                <a:cubicBezTo>
                  <a:pt x="684" y="1639"/>
                  <a:pt x="681" y="1632"/>
                  <a:pt x="678" y="1625"/>
                </a:cubicBezTo>
                <a:cubicBezTo>
                  <a:pt x="673" y="1617"/>
                  <a:pt x="673" y="1617"/>
                  <a:pt x="673" y="1617"/>
                </a:cubicBezTo>
                <a:cubicBezTo>
                  <a:pt x="682" y="1617"/>
                  <a:pt x="682" y="1617"/>
                  <a:pt x="682" y="1617"/>
                </a:cubicBezTo>
                <a:cubicBezTo>
                  <a:pt x="684" y="1617"/>
                  <a:pt x="686" y="1617"/>
                  <a:pt x="688" y="1617"/>
                </a:cubicBezTo>
                <a:cubicBezTo>
                  <a:pt x="705" y="1617"/>
                  <a:pt x="721" y="1614"/>
                  <a:pt x="737" y="1608"/>
                </a:cubicBezTo>
                <a:cubicBezTo>
                  <a:pt x="764" y="1598"/>
                  <a:pt x="788" y="1578"/>
                  <a:pt x="805" y="1551"/>
                </a:cubicBezTo>
                <a:cubicBezTo>
                  <a:pt x="815" y="1537"/>
                  <a:pt x="815" y="1537"/>
                  <a:pt x="815" y="1537"/>
                </a:cubicBezTo>
                <a:lnTo>
                  <a:pt x="815" y="1687"/>
                </a:lnTo>
                <a:close/>
                <a:moveTo>
                  <a:pt x="1056" y="1658"/>
                </a:moveTo>
                <a:cubicBezTo>
                  <a:pt x="1056" y="1660"/>
                  <a:pt x="1056" y="1662"/>
                  <a:pt x="1057" y="1664"/>
                </a:cubicBezTo>
                <a:cubicBezTo>
                  <a:pt x="1057" y="1669"/>
                  <a:pt x="1057" y="1669"/>
                  <a:pt x="1057" y="1669"/>
                </a:cubicBezTo>
                <a:cubicBezTo>
                  <a:pt x="1052" y="1670"/>
                  <a:pt x="1052" y="1670"/>
                  <a:pt x="1052" y="1670"/>
                </a:cubicBezTo>
                <a:cubicBezTo>
                  <a:pt x="1001" y="1679"/>
                  <a:pt x="960" y="1685"/>
                  <a:pt x="922" y="1687"/>
                </a:cubicBezTo>
                <a:cubicBezTo>
                  <a:pt x="916" y="1687"/>
                  <a:pt x="916" y="1687"/>
                  <a:pt x="916" y="1687"/>
                </a:cubicBezTo>
                <a:cubicBezTo>
                  <a:pt x="916" y="1533"/>
                  <a:pt x="916" y="1533"/>
                  <a:pt x="916" y="1533"/>
                </a:cubicBezTo>
                <a:cubicBezTo>
                  <a:pt x="926" y="1530"/>
                  <a:pt x="926" y="1530"/>
                  <a:pt x="926" y="1530"/>
                </a:cubicBezTo>
                <a:cubicBezTo>
                  <a:pt x="936" y="1549"/>
                  <a:pt x="949" y="1566"/>
                  <a:pt x="965" y="1578"/>
                </a:cubicBezTo>
                <a:cubicBezTo>
                  <a:pt x="992" y="1600"/>
                  <a:pt x="1024" y="1611"/>
                  <a:pt x="1059" y="1611"/>
                </a:cubicBezTo>
                <a:cubicBezTo>
                  <a:pt x="1069" y="1611"/>
                  <a:pt x="1069" y="1611"/>
                  <a:pt x="1069" y="1611"/>
                </a:cubicBezTo>
                <a:cubicBezTo>
                  <a:pt x="1065" y="1619"/>
                  <a:pt x="1065" y="1619"/>
                  <a:pt x="1065" y="1619"/>
                </a:cubicBezTo>
                <a:cubicBezTo>
                  <a:pt x="1059" y="1630"/>
                  <a:pt x="1055" y="1643"/>
                  <a:pt x="1056" y="1657"/>
                </a:cubicBezTo>
                <a:lnTo>
                  <a:pt x="1056" y="1658"/>
                </a:lnTo>
                <a:close/>
                <a:moveTo>
                  <a:pt x="1177" y="1656"/>
                </a:moveTo>
                <a:cubicBezTo>
                  <a:pt x="1176" y="1670"/>
                  <a:pt x="1170" y="1683"/>
                  <a:pt x="1158" y="1692"/>
                </a:cubicBezTo>
                <a:cubicBezTo>
                  <a:pt x="1149" y="1696"/>
                  <a:pt x="1139" y="1699"/>
                  <a:pt x="1129" y="1703"/>
                </a:cubicBezTo>
                <a:cubicBezTo>
                  <a:pt x="1125" y="1703"/>
                  <a:pt x="1125" y="1703"/>
                  <a:pt x="1125" y="1703"/>
                </a:cubicBezTo>
                <a:cubicBezTo>
                  <a:pt x="1125" y="1703"/>
                  <a:pt x="1125" y="1703"/>
                  <a:pt x="1125" y="1703"/>
                </a:cubicBezTo>
                <a:cubicBezTo>
                  <a:pt x="1109" y="1702"/>
                  <a:pt x="1095" y="1693"/>
                  <a:pt x="1086" y="1679"/>
                </a:cubicBezTo>
                <a:cubicBezTo>
                  <a:pt x="1084" y="1671"/>
                  <a:pt x="1081" y="1664"/>
                  <a:pt x="1079" y="1656"/>
                </a:cubicBezTo>
                <a:cubicBezTo>
                  <a:pt x="1079" y="1652"/>
                  <a:pt x="1079" y="1652"/>
                  <a:pt x="1079" y="1652"/>
                </a:cubicBezTo>
                <a:cubicBezTo>
                  <a:pt x="1079" y="1652"/>
                  <a:pt x="1079" y="1652"/>
                  <a:pt x="1079" y="1652"/>
                </a:cubicBezTo>
                <a:cubicBezTo>
                  <a:pt x="1080" y="1638"/>
                  <a:pt x="1086" y="1625"/>
                  <a:pt x="1097" y="1616"/>
                </a:cubicBezTo>
                <a:cubicBezTo>
                  <a:pt x="1107" y="1612"/>
                  <a:pt x="1116" y="1609"/>
                  <a:pt x="1126" y="1605"/>
                </a:cubicBezTo>
                <a:cubicBezTo>
                  <a:pt x="1130" y="1605"/>
                  <a:pt x="1130" y="1605"/>
                  <a:pt x="1130" y="1605"/>
                </a:cubicBezTo>
                <a:cubicBezTo>
                  <a:pt x="1130" y="1605"/>
                  <a:pt x="1130" y="1605"/>
                  <a:pt x="1130" y="1605"/>
                </a:cubicBezTo>
                <a:cubicBezTo>
                  <a:pt x="1146" y="1606"/>
                  <a:pt x="1161" y="1615"/>
                  <a:pt x="1170" y="1629"/>
                </a:cubicBezTo>
                <a:cubicBezTo>
                  <a:pt x="1172" y="1637"/>
                  <a:pt x="1174" y="1644"/>
                  <a:pt x="1177" y="1652"/>
                </a:cubicBezTo>
                <a:cubicBezTo>
                  <a:pt x="1177" y="1656"/>
                  <a:pt x="1177" y="1656"/>
                  <a:pt x="1177" y="1656"/>
                </a:cubicBezTo>
                <a:close/>
                <a:moveTo>
                  <a:pt x="659" y="1683"/>
                </a:moveTo>
                <a:cubicBezTo>
                  <a:pt x="656" y="1687"/>
                  <a:pt x="656" y="1687"/>
                  <a:pt x="656" y="1687"/>
                </a:cubicBezTo>
                <a:cubicBezTo>
                  <a:pt x="649" y="1698"/>
                  <a:pt x="638" y="1706"/>
                  <a:pt x="625" y="1708"/>
                </a:cubicBezTo>
                <a:cubicBezTo>
                  <a:pt x="622" y="1709"/>
                  <a:pt x="618" y="1709"/>
                  <a:pt x="615" y="1709"/>
                </a:cubicBezTo>
                <a:cubicBezTo>
                  <a:pt x="606" y="1709"/>
                  <a:pt x="596" y="1707"/>
                  <a:pt x="588" y="1701"/>
                </a:cubicBezTo>
                <a:cubicBezTo>
                  <a:pt x="577" y="1694"/>
                  <a:pt x="570" y="1683"/>
                  <a:pt x="567" y="1671"/>
                </a:cubicBezTo>
                <a:cubicBezTo>
                  <a:pt x="565" y="1659"/>
                  <a:pt x="566" y="1648"/>
                  <a:pt x="572" y="1638"/>
                </a:cubicBezTo>
                <a:cubicBezTo>
                  <a:pt x="571" y="1638"/>
                  <a:pt x="571" y="1638"/>
                  <a:pt x="571" y="1638"/>
                </a:cubicBezTo>
                <a:cubicBezTo>
                  <a:pt x="574" y="1634"/>
                  <a:pt x="574" y="1634"/>
                  <a:pt x="574" y="1634"/>
                </a:cubicBezTo>
                <a:cubicBezTo>
                  <a:pt x="583" y="1620"/>
                  <a:pt x="598" y="1612"/>
                  <a:pt x="615" y="1612"/>
                </a:cubicBezTo>
                <a:cubicBezTo>
                  <a:pt x="625" y="1612"/>
                  <a:pt x="634" y="1615"/>
                  <a:pt x="642" y="1620"/>
                </a:cubicBezTo>
                <a:cubicBezTo>
                  <a:pt x="642" y="1620"/>
                  <a:pt x="642" y="1620"/>
                  <a:pt x="642" y="1620"/>
                </a:cubicBezTo>
                <a:cubicBezTo>
                  <a:pt x="653" y="1627"/>
                  <a:pt x="660" y="1638"/>
                  <a:pt x="663" y="1651"/>
                </a:cubicBezTo>
                <a:cubicBezTo>
                  <a:pt x="665" y="1662"/>
                  <a:pt x="664" y="1673"/>
                  <a:pt x="659" y="1683"/>
                </a:cubicBezTo>
                <a:close/>
                <a:moveTo>
                  <a:pt x="893" y="2055"/>
                </a:moveTo>
                <a:cubicBezTo>
                  <a:pt x="838" y="2055"/>
                  <a:pt x="838" y="2055"/>
                  <a:pt x="838" y="2055"/>
                </a:cubicBezTo>
                <a:cubicBezTo>
                  <a:pt x="838" y="1309"/>
                  <a:pt x="838" y="1309"/>
                  <a:pt x="838" y="1309"/>
                </a:cubicBezTo>
                <a:cubicBezTo>
                  <a:pt x="893" y="1309"/>
                  <a:pt x="893" y="1309"/>
                  <a:pt x="893" y="1309"/>
                </a:cubicBezTo>
                <a:lnTo>
                  <a:pt x="893" y="2055"/>
                </a:lnTo>
                <a:close/>
                <a:moveTo>
                  <a:pt x="916" y="2078"/>
                </a:moveTo>
                <a:cubicBezTo>
                  <a:pt x="916" y="1712"/>
                  <a:pt x="916" y="1712"/>
                  <a:pt x="916" y="1712"/>
                </a:cubicBezTo>
                <a:cubicBezTo>
                  <a:pt x="921" y="1712"/>
                  <a:pt x="921" y="1712"/>
                  <a:pt x="921" y="1712"/>
                </a:cubicBezTo>
                <a:cubicBezTo>
                  <a:pt x="962" y="1709"/>
                  <a:pt x="1008" y="1703"/>
                  <a:pt x="1064" y="1693"/>
                </a:cubicBezTo>
                <a:cubicBezTo>
                  <a:pt x="1067" y="1692"/>
                  <a:pt x="1067" y="1692"/>
                  <a:pt x="1067" y="1692"/>
                </a:cubicBezTo>
                <a:cubicBezTo>
                  <a:pt x="1069" y="1695"/>
                  <a:pt x="1069" y="1695"/>
                  <a:pt x="1069" y="1695"/>
                </a:cubicBezTo>
                <a:cubicBezTo>
                  <a:pt x="1072" y="1700"/>
                  <a:pt x="1075" y="1704"/>
                  <a:pt x="1079" y="1707"/>
                </a:cubicBezTo>
                <a:cubicBezTo>
                  <a:pt x="1093" y="1719"/>
                  <a:pt x="1110" y="1726"/>
                  <a:pt x="1128" y="1726"/>
                </a:cubicBezTo>
                <a:cubicBezTo>
                  <a:pt x="1129" y="1726"/>
                  <a:pt x="1130" y="1726"/>
                  <a:pt x="1130" y="1726"/>
                </a:cubicBezTo>
                <a:cubicBezTo>
                  <a:pt x="1132" y="1726"/>
                  <a:pt x="1132" y="1726"/>
                  <a:pt x="1132" y="1726"/>
                </a:cubicBezTo>
                <a:cubicBezTo>
                  <a:pt x="1151" y="1725"/>
                  <a:pt x="1168" y="1717"/>
                  <a:pt x="1181" y="1703"/>
                </a:cubicBezTo>
                <a:cubicBezTo>
                  <a:pt x="1194" y="1689"/>
                  <a:pt x="1200" y="1670"/>
                  <a:pt x="1200" y="1651"/>
                </a:cubicBezTo>
                <a:cubicBezTo>
                  <a:pt x="1199" y="1646"/>
                  <a:pt x="1199" y="1646"/>
                  <a:pt x="1199" y="1646"/>
                </a:cubicBezTo>
                <a:cubicBezTo>
                  <a:pt x="1200" y="1646"/>
                  <a:pt x="1200" y="1646"/>
                  <a:pt x="1200" y="1646"/>
                </a:cubicBezTo>
                <a:cubicBezTo>
                  <a:pt x="1200" y="1646"/>
                  <a:pt x="1200" y="1646"/>
                  <a:pt x="1200" y="1646"/>
                </a:cubicBezTo>
                <a:cubicBezTo>
                  <a:pt x="1200" y="1646"/>
                  <a:pt x="1200" y="1646"/>
                  <a:pt x="1200" y="1646"/>
                </a:cubicBezTo>
                <a:cubicBezTo>
                  <a:pt x="1203" y="1645"/>
                  <a:pt x="1203" y="1645"/>
                  <a:pt x="1203" y="1645"/>
                </a:cubicBezTo>
                <a:cubicBezTo>
                  <a:pt x="1247" y="1626"/>
                  <a:pt x="1290" y="1603"/>
                  <a:pt x="1331" y="1577"/>
                </a:cubicBezTo>
                <a:cubicBezTo>
                  <a:pt x="1372" y="1550"/>
                  <a:pt x="1412" y="1520"/>
                  <a:pt x="1448" y="1486"/>
                </a:cubicBezTo>
                <a:cubicBezTo>
                  <a:pt x="1451" y="1483"/>
                  <a:pt x="1451" y="1483"/>
                  <a:pt x="1451" y="1483"/>
                </a:cubicBezTo>
                <a:cubicBezTo>
                  <a:pt x="1454" y="1485"/>
                  <a:pt x="1454" y="1485"/>
                  <a:pt x="1454" y="1485"/>
                </a:cubicBezTo>
                <a:cubicBezTo>
                  <a:pt x="1460" y="1488"/>
                  <a:pt x="1465" y="1490"/>
                  <a:pt x="1471" y="1491"/>
                </a:cubicBezTo>
                <a:cubicBezTo>
                  <a:pt x="1476" y="1492"/>
                  <a:pt x="1482" y="1493"/>
                  <a:pt x="1487" y="1493"/>
                </a:cubicBezTo>
                <a:cubicBezTo>
                  <a:pt x="1501" y="1493"/>
                  <a:pt x="1514" y="1489"/>
                  <a:pt x="1525" y="1482"/>
                </a:cubicBezTo>
                <a:cubicBezTo>
                  <a:pt x="1544" y="1470"/>
                  <a:pt x="1556" y="1452"/>
                  <a:pt x="1558" y="1430"/>
                </a:cubicBezTo>
                <a:cubicBezTo>
                  <a:pt x="1561" y="1413"/>
                  <a:pt x="1556" y="1395"/>
                  <a:pt x="1546" y="1380"/>
                </a:cubicBezTo>
                <a:cubicBezTo>
                  <a:pt x="1545" y="1379"/>
                  <a:pt x="1545" y="1379"/>
                  <a:pt x="1545" y="1379"/>
                </a:cubicBezTo>
                <a:cubicBezTo>
                  <a:pt x="1547" y="1376"/>
                  <a:pt x="1547" y="1376"/>
                  <a:pt x="1547" y="1376"/>
                </a:cubicBezTo>
                <a:cubicBezTo>
                  <a:pt x="1575" y="1339"/>
                  <a:pt x="1600" y="1300"/>
                  <a:pt x="1621" y="1259"/>
                </a:cubicBezTo>
                <a:cubicBezTo>
                  <a:pt x="1642" y="1220"/>
                  <a:pt x="1659" y="1179"/>
                  <a:pt x="1674" y="1137"/>
                </a:cubicBezTo>
                <a:cubicBezTo>
                  <a:pt x="1675" y="1133"/>
                  <a:pt x="1675" y="1133"/>
                  <a:pt x="1675" y="1133"/>
                </a:cubicBezTo>
                <a:cubicBezTo>
                  <a:pt x="1678" y="1133"/>
                  <a:pt x="1678" y="1133"/>
                  <a:pt x="1678" y="1133"/>
                </a:cubicBezTo>
                <a:cubicBezTo>
                  <a:pt x="1683" y="1133"/>
                  <a:pt x="1688" y="1132"/>
                  <a:pt x="1693" y="1131"/>
                </a:cubicBezTo>
                <a:cubicBezTo>
                  <a:pt x="1712" y="1125"/>
                  <a:pt x="1727" y="1113"/>
                  <a:pt x="1737" y="1097"/>
                </a:cubicBezTo>
                <a:cubicBezTo>
                  <a:pt x="1748" y="1076"/>
                  <a:pt x="1749" y="1051"/>
                  <a:pt x="1738" y="1029"/>
                </a:cubicBezTo>
                <a:cubicBezTo>
                  <a:pt x="1732" y="1016"/>
                  <a:pt x="1721" y="1006"/>
                  <a:pt x="1709" y="999"/>
                </a:cubicBezTo>
                <a:cubicBezTo>
                  <a:pt x="1708" y="998"/>
                  <a:pt x="1708" y="998"/>
                  <a:pt x="1708" y="998"/>
                </a:cubicBezTo>
                <a:cubicBezTo>
                  <a:pt x="1708" y="994"/>
                  <a:pt x="1708" y="994"/>
                  <a:pt x="1708" y="994"/>
                </a:cubicBezTo>
                <a:cubicBezTo>
                  <a:pt x="1716" y="941"/>
                  <a:pt x="1719" y="886"/>
                  <a:pt x="1717" y="832"/>
                </a:cubicBezTo>
                <a:cubicBezTo>
                  <a:pt x="1715" y="778"/>
                  <a:pt x="1707" y="724"/>
                  <a:pt x="1695" y="672"/>
                </a:cubicBezTo>
                <a:cubicBezTo>
                  <a:pt x="1694" y="669"/>
                  <a:pt x="1694" y="669"/>
                  <a:pt x="1694" y="669"/>
                </a:cubicBezTo>
                <a:cubicBezTo>
                  <a:pt x="1697" y="667"/>
                  <a:pt x="1697" y="667"/>
                  <a:pt x="1697" y="667"/>
                </a:cubicBezTo>
                <a:cubicBezTo>
                  <a:pt x="1700" y="664"/>
                  <a:pt x="1703" y="661"/>
                  <a:pt x="1706" y="658"/>
                </a:cubicBezTo>
                <a:cubicBezTo>
                  <a:pt x="1719" y="644"/>
                  <a:pt x="1725" y="626"/>
                  <a:pt x="1725" y="607"/>
                </a:cubicBezTo>
                <a:cubicBezTo>
                  <a:pt x="1725" y="606"/>
                  <a:pt x="1725" y="606"/>
                  <a:pt x="1725" y="606"/>
                </a:cubicBezTo>
                <a:cubicBezTo>
                  <a:pt x="1723" y="583"/>
                  <a:pt x="1712" y="562"/>
                  <a:pt x="1692" y="549"/>
                </a:cubicBezTo>
                <a:cubicBezTo>
                  <a:pt x="1680" y="541"/>
                  <a:pt x="1666" y="538"/>
                  <a:pt x="1652" y="538"/>
                </a:cubicBezTo>
                <a:cubicBezTo>
                  <a:pt x="1651" y="538"/>
                  <a:pt x="1651" y="538"/>
                  <a:pt x="1651" y="538"/>
                </a:cubicBezTo>
                <a:cubicBezTo>
                  <a:pt x="1649" y="535"/>
                  <a:pt x="1649" y="535"/>
                  <a:pt x="1649" y="535"/>
                </a:cubicBezTo>
                <a:cubicBezTo>
                  <a:pt x="1630" y="489"/>
                  <a:pt x="1609" y="449"/>
                  <a:pt x="1586" y="412"/>
                </a:cubicBezTo>
                <a:cubicBezTo>
                  <a:pt x="1562" y="373"/>
                  <a:pt x="1534" y="337"/>
                  <a:pt x="1501" y="302"/>
                </a:cubicBezTo>
                <a:cubicBezTo>
                  <a:pt x="1499" y="300"/>
                  <a:pt x="1499" y="300"/>
                  <a:pt x="1499" y="300"/>
                </a:cubicBezTo>
                <a:cubicBezTo>
                  <a:pt x="1500" y="296"/>
                  <a:pt x="1500" y="296"/>
                  <a:pt x="1500" y="296"/>
                </a:cubicBezTo>
                <a:cubicBezTo>
                  <a:pt x="1501" y="293"/>
                  <a:pt x="1502" y="290"/>
                  <a:pt x="1503" y="287"/>
                </a:cubicBezTo>
                <a:cubicBezTo>
                  <a:pt x="1508" y="268"/>
                  <a:pt x="1505" y="249"/>
                  <a:pt x="1495" y="232"/>
                </a:cubicBezTo>
                <a:cubicBezTo>
                  <a:pt x="1485" y="216"/>
                  <a:pt x="1469" y="204"/>
                  <a:pt x="1451" y="199"/>
                </a:cubicBezTo>
                <a:cubicBezTo>
                  <a:pt x="1445" y="198"/>
                  <a:pt x="1439" y="197"/>
                  <a:pt x="1433" y="197"/>
                </a:cubicBezTo>
                <a:cubicBezTo>
                  <a:pt x="1422" y="197"/>
                  <a:pt x="1412" y="200"/>
                  <a:pt x="1402" y="204"/>
                </a:cubicBezTo>
                <a:cubicBezTo>
                  <a:pt x="1399" y="206"/>
                  <a:pt x="1399" y="206"/>
                  <a:pt x="1399" y="206"/>
                </a:cubicBezTo>
                <a:cubicBezTo>
                  <a:pt x="1396" y="204"/>
                  <a:pt x="1396" y="204"/>
                  <a:pt x="1396" y="204"/>
                </a:cubicBezTo>
                <a:cubicBezTo>
                  <a:pt x="1358" y="172"/>
                  <a:pt x="1324" y="149"/>
                  <a:pt x="1288" y="128"/>
                </a:cubicBezTo>
                <a:cubicBezTo>
                  <a:pt x="1251" y="108"/>
                  <a:pt x="1212" y="91"/>
                  <a:pt x="1165" y="75"/>
                </a:cubicBezTo>
                <a:cubicBezTo>
                  <a:pt x="1158" y="72"/>
                  <a:pt x="1158" y="72"/>
                  <a:pt x="1158" y="72"/>
                </a:cubicBezTo>
                <a:cubicBezTo>
                  <a:pt x="1158" y="69"/>
                  <a:pt x="1158" y="69"/>
                  <a:pt x="1158" y="69"/>
                </a:cubicBezTo>
                <a:cubicBezTo>
                  <a:pt x="1158" y="68"/>
                  <a:pt x="1158" y="67"/>
                  <a:pt x="1158" y="66"/>
                </a:cubicBezTo>
                <a:cubicBezTo>
                  <a:pt x="1157" y="55"/>
                  <a:pt x="1154" y="44"/>
                  <a:pt x="1148" y="35"/>
                </a:cubicBezTo>
                <a:cubicBezTo>
                  <a:pt x="1143" y="26"/>
                  <a:pt x="1136" y="19"/>
                  <a:pt x="1128" y="13"/>
                </a:cubicBezTo>
                <a:cubicBezTo>
                  <a:pt x="1120" y="8"/>
                  <a:pt x="1112" y="4"/>
                  <a:pt x="1104" y="2"/>
                </a:cubicBezTo>
                <a:cubicBezTo>
                  <a:pt x="1098" y="0"/>
                  <a:pt x="1092" y="0"/>
                  <a:pt x="1086" y="0"/>
                </a:cubicBezTo>
                <a:cubicBezTo>
                  <a:pt x="1073" y="0"/>
                  <a:pt x="1060" y="3"/>
                  <a:pt x="1049" y="10"/>
                </a:cubicBezTo>
                <a:cubicBezTo>
                  <a:pt x="1039" y="16"/>
                  <a:pt x="1031" y="24"/>
                  <a:pt x="1025" y="33"/>
                </a:cubicBezTo>
                <a:cubicBezTo>
                  <a:pt x="1024" y="36"/>
                  <a:pt x="1024" y="36"/>
                  <a:pt x="1024" y="36"/>
                </a:cubicBezTo>
                <a:cubicBezTo>
                  <a:pt x="1020" y="36"/>
                  <a:pt x="1020" y="36"/>
                  <a:pt x="1020" y="36"/>
                </a:cubicBezTo>
                <a:cubicBezTo>
                  <a:pt x="972" y="27"/>
                  <a:pt x="923" y="23"/>
                  <a:pt x="873" y="23"/>
                </a:cubicBezTo>
                <a:cubicBezTo>
                  <a:pt x="869" y="23"/>
                  <a:pt x="865" y="23"/>
                  <a:pt x="862" y="23"/>
                </a:cubicBezTo>
                <a:cubicBezTo>
                  <a:pt x="808" y="24"/>
                  <a:pt x="756" y="29"/>
                  <a:pt x="707" y="40"/>
                </a:cubicBezTo>
                <a:cubicBezTo>
                  <a:pt x="703" y="41"/>
                  <a:pt x="703" y="41"/>
                  <a:pt x="703" y="41"/>
                </a:cubicBezTo>
                <a:cubicBezTo>
                  <a:pt x="701" y="38"/>
                  <a:pt x="701" y="38"/>
                  <a:pt x="701" y="38"/>
                </a:cubicBezTo>
                <a:cubicBezTo>
                  <a:pt x="699" y="35"/>
                  <a:pt x="696" y="32"/>
                  <a:pt x="694" y="29"/>
                </a:cubicBezTo>
                <a:cubicBezTo>
                  <a:pt x="680" y="15"/>
                  <a:pt x="662" y="8"/>
                  <a:pt x="643" y="8"/>
                </a:cubicBezTo>
                <a:cubicBezTo>
                  <a:pt x="619" y="8"/>
                  <a:pt x="598" y="19"/>
                  <a:pt x="584" y="38"/>
                </a:cubicBezTo>
                <a:cubicBezTo>
                  <a:pt x="576" y="49"/>
                  <a:pt x="572" y="63"/>
                  <a:pt x="571" y="77"/>
                </a:cubicBezTo>
                <a:cubicBezTo>
                  <a:pt x="571" y="79"/>
                  <a:pt x="571" y="79"/>
                  <a:pt x="571" y="79"/>
                </a:cubicBezTo>
                <a:cubicBezTo>
                  <a:pt x="568" y="80"/>
                  <a:pt x="568" y="80"/>
                  <a:pt x="568" y="80"/>
                </a:cubicBezTo>
                <a:cubicBezTo>
                  <a:pt x="522" y="97"/>
                  <a:pt x="478" y="119"/>
                  <a:pt x="437" y="143"/>
                </a:cubicBezTo>
                <a:cubicBezTo>
                  <a:pt x="394" y="170"/>
                  <a:pt x="352" y="200"/>
                  <a:pt x="314" y="234"/>
                </a:cubicBezTo>
                <a:cubicBezTo>
                  <a:pt x="314" y="235"/>
                  <a:pt x="314" y="235"/>
                  <a:pt x="314" y="235"/>
                </a:cubicBezTo>
                <a:cubicBezTo>
                  <a:pt x="306" y="241"/>
                  <a:pt x="306" y="241"/>
                  <a:pt x="306" y="241"/>
                </a:cubicBezTo>
                <a:cubicBezTo>
                  <a:pt x="303" y="239"/>
                  <a:pt x="303" y="239"/>
                  <a:pt x="303" y="239"/>
                </a:cubicBezTo>
                <a:cubicBezTo>
                  <a:pt x="299" y="238"/>
                  <a:pt x="295" y="236"/>
                  <a:pt x="290" y="235"/>
                </a:cubicBezTo>
                <a:cubicBezTo>
                  <a:pt x="284" y="233"/>
                  <a:pt x="278" y="233"/>
                  <a:pt x="272" y="233"/>
                </a:cubicBezTo>
                <a:cubicBezTo>
                  <a:pt x="260" y="233"/>
                  <a:pt x="247" y="236"/>
                  <a:pt x="236" y="243"/>
                </a:cubicBezTo>
                <a:cubicBezTo>
                  <a:pt x="235" y="243"/>
                  <a:pt x="235" y="243"/>
                  <a:pt x="235" y="243"/>
                </a:cubicBezTo>
                <a:cubicBezTo>
                  <a:pt x="228" y="247"/>
                  <a:pt x="221" y="253"/>
                  <a:pt x="215" y="260"/>
                </a:cubicBezTo>
                <a:cubicBezTo>
                  <a:pt x="197" y="285"/>
                  <a:pt x="196" y="315"/>
                  <a:pt x="209" y="339"/>
                </a:cubicBezTo>
                <a:cubicBezTo>
                  <a:pt x="211" y="342"/>
                  <a:pt x="211" y="342"/>
                  <a:pt x="211" y="342"/>
                </a:cubicBezTo>
                <a:cubicBezTo>
                  <a:pt x="209" y="345"/>
                  <a:pt x="209" y="345"/>
                  <a:pt x="209" y="345"/>
                </a:cubicBezTo>
                <a:cubicBezTo>
                  <a:pt x="179" y="384"/>
                  <a:pt x="152" y="425"/>
                  <a:pt x="128" y="468"/>
                </a:cubicBezTo>
                <a:cubicBezTo>
                  <a:pt x="108" y="506"/>
                  <a:pt x="91" y="546"/>
                  <a:pt x="76" y="586"/>
                </a:cubicBezTo>
                <a:cubicBezTo>
                  <a:pt x="75" y="589"/>
                  <a:pt x="75" y="589"/>
                  <a:pt x="75" y="589"/>
                </a:cubicBezTo>
                <a:cubicBezTo>
                  <a:pt x="72" y="589"/>
                  <a:pt x="72" y="589"/>
                  <a:pt x="72" y="589"/>
                </a:cubicBezTo>
                <a:cubicBezTo>
                  <a:pt x="66" y="589"/>
                  <a:pt x="61" y="590"/>
                  <a:pt x="56" y="591"/>
                </a:cubicBezTo>
                <a:cubicBezTo>
                  <a:pt x="37" y="596"/>
                  <a:pt x="21" y="608"/>
                  <a:pt x="11" y="624"/>
                </a:cubicBezTo>
                <a:cubicBezTo>
                  <a:pt x="11" y="625"/>
                  <a:pt x="11" y="625"/>
                  <a:pt x="11" y="625"/>
                </a:cubicBezTo>
                <a:cubicBezTo>
                  <a:pt x="5" y="635"/>
                  <a:pt x="2" y="646"/>
                  <a:pt x="1" y="657"/>
                </a:cubicBezTo>
                <a:cubicBezTo>
                  <a:pt x="0" y="685"/>
                  <a:pt x="14" y="709"/>
                  <a:pt x="36" y="723"/>
                </a:cubicBezTo>
                <a:cubicBezTo>
                  <a:pt x="40" y="725"/>
                  <a:pt x="40" y="725"/>
                  <a:pt x="40" y="725"/>
                </a:cubicBezTo>
                <a:cubicBezTo>
                  <a:pt x="40" y="729"/>
                  <a:pt x="40" y="729"/>
                  <a:pt x="40" y="729"/>
                </a:cubicBezTo>
                <a:cubicBezTo>
                  <a:pt x="31" y="778"/>
                  <a:pt x="28" y="828"/>
                  <a:pt x="28" y="878"/>
                </a:cubicBezTo>
                <a:cubicBezTo>
                  <a:pt x="29" y="923"/>
                  <a:pt x="33" y="967"/>
                  <a:pt x="41" y="1011"/>
                </a:cubicBezTo>
                <a:cubicBezTo>
                  <a:pt x="41" y="1014"/>
                  <a:pt x="41" y="1014"/>
                  <a:pt x="41" y="1014"/>
                </a:cubicBezTo>
                <a:cubicBezTo>
                  <a:pt x="38" y="1016"/>
                  <a:pt x="38" y="1016"/>
                  <a:pt x="38" y="1016"/>
                </a:cubicBezTo>
                <a:cubicBezTo>
                  <a:pt x="32" y="1019"/>
                  <a:pt x="27" y="1023"/>
                  <a:pt x="23" y="1027"/>
                </a:cubicBezTo>
                <a:cubicBezTo>
                  <a:pt x="9" y="1041"/>
                  <a:pt x="1" y="1058"/>
                  <a:pt x="0" y="1078"/>
                </a:cubicBezTo>
                <a:cubicBezTo>
                  <a:pt x="0" y="1078"/>
                  <a:pt x="0" y="1078"/>
                  <a:pt x="0" y="1078"/>
                </a:cubicBezTo>
                <a:cubicBezTo>
                  <a:pt x="0" y="1090"/>
                  <a:pt x="2" y="1102"/>
                  <a:pt x="8" y="1112"/>
                </a:cubicBezTo>
                <a:cubicBezTo>
                  <a:pt x="21" y="1136"/>
                  <a:pt x="44" y="1151"/>
                  <a:pt x="70" y="1151"/>
                </a:cubicBezTo>
                <a:cubicBezTo>
                  <a:pt x="72" y="1151"/>
                  <a:pt x="72" y="1151"/>
                  <a:pt x="72" y="1151"/>
                </a:cubicBezTo>
                <a:cubicBezTo>
                  <a:pt x="77" y="1151"/>
                  <a:pt x="77" y="1151"/>
                  <a:pt x="77" y="1151"/>
                </a:cubicBezTo>
                <a:cubicBezTo>
                  <a:pt x="79" y="1155"/>
                  <a:pt x="79" y="1155"/>
                  <a:pt x="79" y="1155"/>
                </a:cubicBezTo>
                <a:cubicBezTo>
                  <a:pt x="93" y="1196"/>
                  <a:pt x="110" y="1234"/>
                  <a:pt x="130" y="1271"/>
                </a:cubicBezTo>
                <a:cubicBezTo>
                  <a:pt x="149" y="1305"/>
                  <a:pt x="178" y="1351"/>
                  <a:pt x="207" y="1389"/>
                </a:cubicBezTo>
                <a:cubicBezTo>
                  <a:pt x="210" y="1394"/>
                  <a:pt x="214" y="1398"/>
                  <a:pt x="217" y="1403"/>
                </a:cubicBezTo>
                <a:cubicBezTo>
                  <a:pt x="219" y="1405"/>
                  <a:pt x="219" y="1405"/>
                  <a:pt x="219" y="1405"/>
                </a:cubicBezTo>
                <a:cubicBezTo>
                  <a:pt x="217" y="1408"/>
                  <a:pt x="217" y="1408"/>
                  <a:pt x="217" y="1408"/>
                </a:cubicBezTo>
                <a:cubicBezTo>
                  <a:pt x="211" y="1419"/>
                  <a:pt x="208" y="1431"/>
                  <a:pt x="207" y="1443"/>
                </a:cubicBezTo>
                <a:cubicBezTo>
                  <a:pt x="207" y="1444"/>
                  <a:pt x="207" y="1444"/>
                  <a:pt x="207" y="1444"/>
                </a:cubicBezTo>
                <a:cubicBezTo>
                  <a:pt x="207" y="1447"/>
                  <a:pt x="208" y="1451"/>
                  <a:pt x="208" y="1454"/>
                </a:cubicBezTo>
                <a:cubicBezTo>
                  <a:pt x="208" y="1458"/>
                  <a:pt x="209" y="1462"/>
                  <a:pt x="211" y="1466"/>
                </a:cubicBezTo>
                <a:cubicBezTo>
                  <a:pt x="214" y="1477"/>
                  <a:pt x="220" y="1487"/>
                  <a:pt x="227" y="1495"/>
                </a:cubicBezTo>
                <a:cubicBezTo>
                  <a:pt x="228" y="1496"/>
                  <a:pt x="228" y="1496"/>
                  <a:pt x="228" y="1496"/>
                </a:cubicBezTo>
                <a:cubicBezTo>
                  <a:pt x="241" y="1509"/>
                  <a:pt x="259" y="1517"/>
                  <a:pt x="278" y="1517"/>
                </a:cubicBezTo>
                <a:cubicBezTo>
                  <a:pt x="278" y="1517"/>
                  <a:pt x="278" y="1517"/>
                  <a:pt x="278" y="1517"/>
                </a:cubicBezTo>
                <a:cubicBezTo>
                  <a:pt x="291" y="1517"/>
                  <a:pt x="304" y="1514"/>
                  <a:pt x="315" y="1507"/>
                </a:cubicBezTo>
                <a:cubicBezTo>
                  <a:pt x="319" y="1505"/>
                  <a:pt x="319" y="1505"/>
                  <a:pt x="319" y="1505"/>
                </a:cubicBezTo>
                <a:cubicBezTo>
                  <a:pt x="321" y="1508"/>
                  <a:pt x="321" y="1508"/>
                  <a:pt x="321" y="1508"/>
                </a:cubicBezTo>
                <a:cubicBezTo>
                  <a:pt x="353" y="1536"/>
                  <a:pt x="384" y="1559"/>
                  <a:pt x="418" y="1581"/>
                </a:cubicBezTo>
                <a:cubicBezTo>
                  <a:pt x="455" y="1604"/>
                  <a:pt x="495" y="1625"/>
                  <a:pt x="541" y="1644"/>
                </a:cubicBezTo>
                <a:cubicBezTo>
                  <a:pt x="545" y="1646"/>
                  <a:pt x="545" y="1646"/>
                  <a:pt x="545" y="1646"/>
                </a:cubicBezTo>
                <a:cubicBezTo>
                  <a:pt x="544" y="1650"/>
                  <a:pt x="544" y="1650"/>
                  <a:pt x="544" y="1650"/>
                </a:cubicBezTo>
                <a:cubicBezTo>
                  <a:pt x="543" y="1658"/>
                  <a:pt x="543" y="1667"/>
                  <a:pt x="545" y="1675"/>
                </a:cubicBezTo>
                <a:cubicBezTo>
                  <a:pt x="549" y="1694"/>
                  <a:pt x="559" y="1710"/>
                  <a:pt x="576" y="1721"/>
                </a:cubicBezTo>
                <a:cubicBezTo>
                  <a:pt x="587" y="1728"/>
                  <a:pt x="601" y="1732"/>
                  <a:pt x="615" y="1732"/>
                </a:cubicBezTo>
                <a:cubicBezTo>
                  <a:pt x="620" y="1732"/>
                  <a:pt x="625" y="1732"/>
                  <a:pt x="630" y="1731"/>
                </a:cubicBezTo>
                <a:cubicBezTo>
                  <a:pt x="648" y="1727"/>
                  <a:pt x="665" y="1716"/>
                  <a:pt x="675" y="1700"/>
                </a:cubicBezTo>
                <a:cubicBezTo>
                  <a:pt x="677" y="1698"/>
                  <a:pt x="677" y="1698"/>
                  <a:pt x="677" y="1698"/>
                </a:cubicBezTo>
                <a:cubicBezTo>
                  <a:pt x="677" y="1697"/>
                  <a:pt x="678" y="1696"/>
                  <a:pt x="678" y="1695"/>
                </a:cubicBezTo>
                <a:cubicBezTo>
                  <a:pt x="680" y="1692"/>
                  <a:pt x="680" y="1692"/>
                  <a:pt x="680" y="1692"/>
                </a:cubicBezTo>
                <a:cubicBezTo>
                  <a:pt x="684" y="1692"/>
                  <a:pt x="684" y="1692"/>
                  <a:pt x="684" y="1692"/>
                </a:cubicBezTo>
                <a:cubicBezTo>
                  <a:pt x="732" y="1702"/>
                  <a:pt x="772" y="1708"/>
                  <a:pt x="810" y="1711"/>
                </a:cubicBezTo>
                <a:cubicBezTo>
                  <a:pt x="815" y="1711"/>
                  <a:pt x="815" y="1711"/>
                  <a:pt x="815" y="1711"/>
                </a:cubicBezTo>
                <a:cubicBezTo>
                  <a:pt x="815" y="2078"/>
                  <a:pt x="815" y="2078"/>
                  <a:pt x="815" y="2078"/>
                </a:cubicBezTo>
                <a:lnTo>
                  <a:pt x="916" y="2078"/>
                </a:lnTo>
                <a:close/>
              </a:path>
            </a:pathLst>
          </a:custGeom>
          <a:solidFill>
            <a:srgbClr val="A2CE62"/>
          </a:solidFill>
          <a:ln>
            <a:noFill/>
          </a:ln>
        </p:spPr>
        <p:txBody>
          <a:bodyPr/>
          <a:lstStyle/>
          <a:p>
            <a:pPr eaLnBrk="1" fontAlgn="auto" hangingPunct="1">
              <a:spcBef>
                <a:spcPts val="0"/>
              </a:spcBef>
              <a:spcAft>
                <a:spcPts val="0"/>
              </a:spcAft>
              <a:defRPr/>
            </a:pPr>
            <a:endParaRPr lang="en-US" sz="1350" dirty="0">
              <a:latin typeface="+mn-lt"/>
            </a:endParaRPr>
          </a:p>
        </p:txBody>
      </p:sp>
      <p:sp>
        <p:nvSpPr>
          <p:cNvPr id="9" name="Rectangle 6">
            <a:extLst>
              <a:ext uri="{FF2B5EF4-FFF2-40B4-BE49-F238E27FC236}">
                <a16:creationId xmlns:a16="http://schemas.microsoft.com/office/drawing/2014/main" id="{61B723A9-93A9-4375-BC30-42AA63F1989E}"/>
              </a:ext>
            </a:extLst>
          </p:cNvPr>
          <p:cNvSpPr>
            <a:spLocks noChangeArrowheads="1"/>
          </p:cNvSpPr>
          <p:nvPr userDrawn="1"/>
        </p:nvSpPr>
        <p:spPr bwMode="auto">
          <a:xfrm>
            <a:off x="1463675" y="4611688"/>
            <a:ext cx="419100" cy="30162"/>
          </a:xfrm>
          <a:prstGeom prst="rect">
            <a:avLst/>
          </a:prstGeom>
          <a:solidFill>
            <a:srgbClr val="A2CE62"/>
          </a:solidFill>
          <a:ln>
            <a:noFill/>
          </a:ln>
        </p:spPr>
        <p:txBody>
          <a:bodyPr/>
          <a:lstStyle/>
          <a:p>
            <a:pPr eaLnBrk="1" fontAlgn="auto" hangingPunct="1">
              <a:spcBef>
                <a:spcPts val="0"/>
              </a:spcBef>
              <a:spcAft>
                <a:spcPts val="0"/>
              </a:spcAft>
              <a:defRPr/>
            </a:pPr>
            <a:endParaRPr lang="en-US" sz="1350" dirty="0">
              <a:latin typeface="+mn-lt"/>
            </a:endParaRPr>
          </a:p>
        </p:txBody>
      </p:sp>
      <p:sp>
        <p:nvSpPr>
          <p:cNvPr id="17" name="Text Placeholder 2">
            <a:extLst>
              <a:ext uri="{FF2B5EF4-FFF2-40B4-BE49-F238E27FC236}">
                <a16:creationId xmlns:a16="http://schemas.microsoft.com/office/drawing/2014/main" id="{E2E13779-227F-4B6D-94E9-AD90394AA9A0}"/>
              </a:ext>
            </a:extLst>
          </p:cNvPr>
          <p:cNvSpPr>
            <a:spLocks noGrp="1"/>
          </p:cNvSpPr>
          <p:nvPr>
            <p:ph type="body" sz="quarter" idx="10"/>
          </p:nvPr>
        </p:nvSpPr>
        <p:spPr>
          <a:xfrm>
            <a:off x="3756092" y="3143108"/>
            <a:ext cx="5084595" cy="291113"/>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8" name="Text Placeholder 2">
            <a:extLst>
              <a:ext uri="{FF2B5EF4-FFF2-40B4-BE49-F238E27FC236}">
                <a16:creationId xmlns:a16="http://schemas.microsoft.com/office/drawing/2014/main" id="{653E81F0-E1D4-4973-A717-CED4AC4CB781}"/>
              </a:ext>
            </a:extLst>
          </p:cNvPr>
          <p:cNvSpPr>
            <a:spLocks noGrp="1"/>
          </p:cNvSpPr>
          <p:nvPr>
            <p:ph type="body" sz="quarter" idx="13"/>
          </p:nvPr>
        </p:nvSpPr>
        <p:spPr>
          <a:xfrm>
            <a:off x="3756092" y="2845872"/>
            <a:ext cx="5084595" cy="287646"/>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9" name="Title 1"/>
          <p:cNvSpPr>
            <a:spLocks noGrp="1"/>
          </p:cNvSpPr>
          <p:nvPr>
            <p:ph type="ctrTitle"/>
          </p:nvPr>
        </p:nvSpPr>
        <p:spPr>
          <a:xfrm>
            <a:off x="3756092" y="2399966"/>
            <a:ext cx="5085489" cy="436316"/>
          </a:xfrm>
          <a:prstGeom prst="rect">
            <a:avLst/>
          </a:prstGeom>
        </p:spPr>
        <p:txBody>
          <a:bodyPr>
            <a:noAutofit/>
          </a:bodyPr>
          <a:lstStyle>
            <a:lvl1pPr>
              <a:defRPr sz="3200" b="1">
                <a:solidFill>
                  <a:schemeClr val="bg1"/>
                </a:solidFill>
                <a:latin typeface="+mn-lt"/>
              </a:defRPr>
            </a:lvl1pPr>
          </a:lstStyle>
          <a:p>
            <a:r>
              <a:rPr lang="en-US"/>
              <a:t>Click to edit Master title style</a:t>
            </a:r>
          </a:p>
        </p:txBody>
      </p:sp>
      <p:sp>
        <p:nvSpPr>
          <p:cNvPr id="20" name="Text Placeholder 2"/>
          <p:cNvSpPr>
            <a:spLocks noGrp="1"/>
          </p:cNvSpPr>
          <p:nvPr>
            <p:ph type="body" sz="quarter" idx="16"/>
          </p:nvPr>
        </p:nvSpPr>
        <p:spPr>
          <a:xfrm>
            <a:off x="3756092" y="3711640"/>
            <a:ext cx="5084048" cy="830197"/>
          </a:xfrm>
        </p:spPr>
        <p:txBody>
          <a:bodyPr>
            <a:noAutofit/>
          </a:bodyPr>
          <a:lstStyle>
            <a:lvl1pPr marL="0" marR="0" indent="0" algn="l" defTabSz="457200" rtl="0" eaLnBrk="0" fontAlgn="base" latinLnBrk="0" hangingPunct="0">
              <a:lnSpc>
                <a:spcPct val="110000"/>
              </a:lnSpc>
              <a:spcBef>
                <a:spcPts val="0"/>
              </a:spcBef>
              <a:spcAft>
                <a:spcPct val="0"/>
              </a:spcAft>
              <a:buClr>
                <a:srgbClr val="006899"/>
              </a:buClr>
              <a:buSzTx/>
              <a:buFont typeface="Wingdings 2" pitchFamily="18" charset="2"/>
              <a:buNone/>
              <a:tabLst/>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21" name="Text Placeholder 2">
            <a:extLst>
              <a:ext uri="{FF2B5EF4-FFF2-40B4-BE49-F238E27FC236}">
                <a16:creationId xmlns:a16="http://schemas.microsoft.com/office/drawing/2014/main" id="{E2E13779-227F-4B6D-94E9-AD90394AA9A0}"/>
              </a:ext>
            </a:extLst>
          </p:cNvPr>
          <p:cNvSpPr>
            <a:spLocks noGrp="1"/>
          </p:cNvSpPr>
          <p:nvPr>
            <p:ph type="body" sz="quarter" idx="17"/>
          </p:nvPr>
        </p:nvSpPr>
        <p:spPr>
          <a:xfrm>
            <a:off x="3756092" y="3443811"/>
            <a:ext cx="5084595" cy="258239"/>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3942704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y Title Slide_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401BAD-AEE9-4028-BE9B-E00C4D1ED960}"/>
              </a:ext>
            </a:extLst>
          </p:cNvPr>
          <p:cNvSpPr/>
          <p:nvPr userDrawn="1"/>
        </p:nvSpPr>
        <p:spPr>
          <a:xfrm>
            <a:off x="0" y="2111375"/>
            <a:ext cx="9144000" cy="2722563"/>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9" descr="PNG logo for PPT_small size">
            <a:extLst>
              <a:ext uri="{FF2B5EF4-FFF2-40B4-BE49-F238E27FC236}">
                <a16:creationId xmlns:a16="http://schemas.microsoft.com/office/drawing/2014/main" id="{8AB786C9-160B-4979-9CC4-E4ADB655DE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B2F645CF-EE61-4D05-912B-64941F83646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b="15562"/>
          <a:stretch>
            <a:fillRect/>
          </a:stretch>
        </p:blipFill>
        <p:spPr bwMode="auto">
          <a:xfrm>
            <a:off x="452438" y="2224088"/>
            <a:ext cx="2598737"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3756091" y="2399966"/>
            <a:ext cx="5086800" cy="1105200"/>
          </a:xfrm>
          <a:prstGeom prst="rect">
            <a:avLst/>
          </a:prstGeom>
        </p:spPr>
        <p:txBody>
          <a:bodyPr>
            <a:noAutofit/>
          </a:bodyPr>
          <a:lstStyle>
            <a:lvl1pPr>
              <a:defRPr sz="3200" b="1">
                <a:solidFill>
                  <a:srgbClr val="454545"/>
                </a:solidFill>
                <a:latin typeface="+mn-lt"/>
              </a:defRPr>
            </a:lvl1pPr>
          </a:lstStyle>
          <a:p>
            <a:r>
              <a:rPr lang="en-US"/>
              <a:t>Click to edit Master title style</a:t>
            </a:r>
          </a:p>
        </p:txBody>
      </p:sp>
      <p:sp>
        <p:nvSpPr>
          <p:cNvPr id="18" name="Text Placeholder 13"/>
          <p:cNvSpPr>
            <a:spLocks noGrp="1"/>
          </p:cNvSpPr>
          <p:nvPr>
            <p:ph type="body" sz="quarter" idx="10"/>
          </p:nvPr>
        </p:nvSpPr>
        <p:spPr>
          <a:xfrm>
            <a:off x="3756091" y="3892587"/>
            <a:ext cx="5086800"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b="0" kern="1200">
                <a:solidFill>
                  <a:srgbClr val="454545"/>
                </a:solidFill>
                <a:latin typeface="+mn-lt"/>
                <a:ea typeface="+mn-ea"/>
                <a:cs typeface="+mn-cs"/>
              </a:defRPr>
            </a:lvl1pPr>
          </a:lstStyle>
          <a:p>
            <a:pPr lvl="0"/>
            <a:r>
              <a:rPr lang="en-US"/>
              <a:t>Edit Master text styles</a:t>
            </a:r>
          </a:p>
          <a:p>
            <a:pPr lvl="1"/>
            <a:r>
              <a:rPr lang="en-US"/>
              <a:t>Second level</a:t>
            </a:r>
          </a:p>
        </p:txBody>
      </p:sp>
      <p:sp>
        <p:nvSpPr>
          <p:cNvPr id="19" name="Text Placeholder 13"/>
          <p:cNvSpPr>
            <a:spLocks noGrp="1"/>
          </p:cNvSpPr>
          <p:nvPr>
            <p:ph type="body" sz="quarter" idx="11"/>
          </p:nvPr>
        </p:nvSpPr>
        <p:spPr>
          <a:xfrm>
            <a:off x="3756091" y="4218080"/>
            <a:ext cx="5086800"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454545"/>
                </a:solidFill>
              </a:defRPr>
            </a:lvl1pPr>
          </a:lstStyle>
          <a:p>
            <a:pPr lvl="0"/>
            <a:r>
              <a:rPr lang="en-US"/>
              <a:t>Edit Master text styles</a:t>
            </a:r>
          </a:p>
        </p:txBody>
      </p:sp>
      <p:sp>
        <p:nvSpPr>
          <p:cNvPr id="20" name="Subtitle 2"/>
          <p:cNvSpPr>
            <a:spLocks noGrp="1"/>
          </p:cNvSpPr>
          <p:nvPr>
            <p:ph type="subTitle" idx="1"/>
          </p:nvPr>
        </p:nvSpPr>
        <p:spPr>
          <a:xfrm>
            <a:off x="3756091" y="3511531"/>
            <a:ext cx="5086800" cy="374400"/>
          </a:xfrm>
          <a:prstGeom prst="rect">
            <a:avLst/>
          </a:prstGeom>
        </p:spPr>
        <p:txBody>
          <a:bodyPr>
            <a:noAutofit/>
          </a:bodyPr>
          <a:lstStyle>
            <a:lvl1pPr marL="0" indent="0">
              <a:buNone/>
              <a:defRPr sz="2000" b="0">
                <a:solidFill>
                  <a:srgbClr val="454545"/>
                </a:solidFill>
              </a:defRPr>
            </a:lvl1pPr>
          </a:lstStyle>
          <a:p>
            <a:r>
              <a:rPr lang="en-US"/>
              <a:t>Click to edit Master subtitle style</a:t>
            </a:r>
          </a:p>
        </p:txBody>
      </p:sp>
    </p:spTree>
    <p:extLst>
      <p:ext uri="{BB962C8B-B14F-4D97-AF65-F5344CB8AC3E}">
        <p14:creationId xmlns:p14="http://schemas.microsoft.com/office/powerpoint/2010/main" val="4159761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y Title Slide_3/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96B350-1A0F-44E9-9580-8A475CB07AD3}"/>
              </a:ext>
            </a:extLst>
          </p:cNvPr>
          <p:cNvSpPr/>
          <p:nvPr userDrawn="1"/>
        </p:nvSpPr>
        <p:spPr>
          <a:xfrm>
            <a:off x="0" y="1138238"/>
            <a:ext cx="9144000" cy="4005262"/>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9" descr="PNG logo for PPT_small size">
            <a:extLst>
              <a:ext uri="{FF2B5EF4-FFF2-40B4-BE49-F238E27FC236}">
                <a16:creationId xmlns:a16="http://schemas.microsoft.com/office/drawing/2014/main" id="{7DA88FF7-1B8B-4699-A3FB-B6721BEAC75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8">
            <a:extLst>
              <a:ext uri="{FF2B5EF4-FFF2-40B4-BE49-F238E27FC236}">
                <a16:creationId xmlns:a16="http://schemas.microsoft.com/office/drawing/2014/main" id="{205D722E-6DAE-4E9D-A90E-D866E84AD196}"/>
              </a:ext>
            </a:extLst>
          </p:cNvPr>
          <p:cNvGrpSpPr>
            <a:grpSpLocks/>
          </p:cNvGrpSpPr>
          <p:nvPr userDrawn="1"/>
        </p:nvGrpSpPr>
        <p:grpSpPr bwMode="auto">
          <a:xfrm>
            <a:off x="309563" y="1635125"/>
            <a:ext cx="2536825" cy="3011488"/>
            <a:chOff x="309563" y="1635126"/>
            <a:chExt cx="2536824" cy="3011487"/>
          </a:xfrm>
        </p:grpSpPr>
        <p:sp>
          <p:nvSpPr>
            <p:cNvPr id="9" name="Freeform 5">
              <a:extLst>
                <a:ext uri="{FF2B5EF4-FFF2-40B4-BE49-F238E27FC236}">
                  <a16:creationId xmlns:a16="http://schemas.microsoft.com/office/drawing/2014/main" id="{C25967F3-5736-471F-AE20-2EF51FDDEFB0}"/>
                </a:ext>
              </a:extLst>
            </p:cNvPr>
            <p:cNvSpPr>
              <a:spLocks noEditPoints="1"/>
            </p:cNvSpPr>
            <p:nvPr userDrawn="1"/>
          </p:nvSpPr>
          <p:spPr bwMode="auto">
            <a:xfrm>
              <a:off x="309563" y="1635126"/>
              <a:ext cx="2536824" cy="3011487"/>
            </a:xfrm>
            <a:custGeom>
              <a:avLst/>
              <a:gdLst>
                <a:gd name="T0" fmla="*/ 643 w 1749"/>
                <a:gd name="T1" fmla="*/ 128 h 2078"/>
                <a:gd name="T2" fmla="*/ 1015 w 1749"/>
                <a:gd name="T3" fmla="*/ 63 h 2078"/>
                <a:gd name="T4" fmla="*/ 865 w 1749"/>
                <a:gd name="T5" fmla="*/ 278 h 2078"/>
                <a:gd name="T6" fmla="*/ 230 w 1749"/>
                <a:gd name="T7" fmla="*/ 328 h 2078"/>
                <a:gd name="T8" fmla="*/ 1154 w 1749"/>
                <a:gd name="T9" fmla="*/ 95 h 2078"/>
                <a:gd name="T10" fmla="*/ 334 w 1749"/>
                <a:gd name="T11" fmla="*/ 268 h 2078"/>
                <a:gd name="T12" fmla="*/ 276 w 1749"/>
                <a:gd name="T13" fmla="*/ 475 h 2078"/>
                <a:gd name="T14" fmla="*/ 1434 w 1749"/>
                <a:gd name="T15" fmla="*/ 475 h 2078"/>
                <a:gd name="T16" fmla="*/ 668 w 1749"/>
                <a:gd name="T17" fmla="*/ 155 h 2078"/>
                <a:gd name="T18" fmla="*/ 916 w 1749"/>
                <a:gd name="T19" fmla="*/ 579 h 2078"/>
                <a:gd name="T20" fmla="*/ 586 w 1749"/>
                <a:gd name="T21" fmla="*/ 379 h 2078"/>
                <a:gd name="T22" fmla="*/ 1573 w 1749"/>
                <a:gd name="T23" fmla="*/ 597 h 2078"/>
                <a:gd name="T24" fmla="*/ 1146 w 1749"/>
                <a:gd name="T25" fmla="*/ 619 h 2078"/>
                <a:gd name="T26" fmla="*/ 225 w 1749"/>
                <a:gd name="T27" fmla="*/ 565 h 2078"/>
                <a:gd name="T28" fmla="*/ 347 w 1749"/>
                <a:gd name="T29" fmla="*/ 575 h 2078"/>
                <a:gd name="T30" fmla="*/ 1604 w 1749"/>
                <a:gd name="T31" fmla="*/ 607 h 2078"/>
                <a:gd name="T32" fmla="*/ 754 w 1749"/>
                <a:gd name="T33" fmla="*/ 654 h 2078"/>
                <a:gd name="T34" fmla="*/ 73 w 1749"/>
                <a:gd name="T35" fmla="*/ 710 h 2078"/>
                <a:gd name="T36" fmla="*/ 530 w 1749"/>
                <a:gd name="T37" fmla="*/ 730 h 2078"/>
                <a:gd name="T38" fmla="*/ 1116 w 1749"/>
                <a:gd name="T39" fmla="*/ 656 h 2078"/>
                <a:gd name="T40" fmla="*/ 542 w 1749"/>
                <a:gd name="T41" fmla="*/ 750 h 2078"/>
                <a:gd name="T42" fmla="*/ 1022 w 1749"/>
                <a:gd name="T43" fmla="*/ 679 h 2078"/>
                <a:gd name="T44" fmla="*/ 1240 w 1749"/>
                <a:gd name="T45" fmla="*/ 777 h 2078"/>
                <a:gd name="T46" fmla="*/ 1097 w 1749"/>
                <a:gd name="T47" fmla="*/ 782 h 2078"/>
                <a:gd name="T48" fmla="*/ 1653 w 1749"/>
                <a:gd name="T49" fmla="*/ 682 h 2078"/>
                <a:gd name="T50" fmla="*/ 51 w 1749"/>
                <a:gd name="T51" fmla="*/ 851 h 2078"/>
                <a:gd name="T52" fmla="*/ 1199 w 1749"/>
                <a:gd name="T53" fmla="*/ 803 h 2078"/>
                <a:gd name="T54" fmla="*/ 522 w 1749"/>
                <a:gd name="T55" fmla="*/ 762 h 2078"/>
                <a:gd name="T56" fmla="*/ 656 w 1749"/>
                <a:gd name="T57" fmla="*/ 880 h 2078"/>
                <a:gd name="T58" fmla="*/ 1062 w 1749"/>
                <a:gd name="T59" fmla="*/ 964 h 2078"/>
                <a:gd name="T60" fmla="*/ 197 w 1749"/>
                <a:gd name="T61" fmla="*/ 890 h 2078"/>
                <a:gd name="T62" fmla="*/ 1070 w 1749"/>
                <a:gd name="T63" fmla="*/ 986 h 2078"/>
                <a:gd name="T64" fmla="*/ 690 w 1749"/>
                <a:gd name="T65" fmla="*/ 983 h 2078"/>
                <a:gd name="T66" fmla="*/ 887 w 1749"/>
                <a:gd name="T67" fmla="*/ 1045 h 2078"/>
                <a:gd name="T68" fmla="*/ 775 w 1749"/>
                <a:gd name="T69" fmla="*/ 1050 h 2078"/>
                <a:gd name="T70" fmla="*/ 1099 w 1749"/>
                <a:gd name="T71" fmla="*/ 1129 h 2078"/>
                <a:gd name="T72" fmla="*/ 1406 w 1749"/>
                <a:gd name="T73" fmla="*/ 1125 h 2078"/>
                <a:gd name="T74" fmla="*/ 494 w 1749"/>
                <a:gd name="T75" fmla="*/ 940 h 2078"/>
                <a:gd name="T76" fmla="*/ 366 w 1749"/>
                <a:gd name="T77" fmla="*/ 1140 h 2078"/>
                <a:gd name="T78" fmla="*/ 948 w 1749"/>
                <a:gd name="T79" fmla="*/ 1193 h 2078"/>
                <a:gd name="T80" fmla="*/ 143 w 1749"/>
                <a:gd name="T81" fmla="*/ 1114 h 2078"/>
                <a:gd name="T82" fmla="*/ 1398 w 1749"/>
                <a:gd name="T83" fmla="*/ 1146 h 2078"/>
                <a:gd name="T84" fmla="*/ 824 w 1749"/>
                <a:gd name="T85" fmla="*/ 1148 h 2078"/>
                <a:gd name="T86" fmla="*/ 601 w 1749"/>
                <a:gd name="T87" fmla="*/ 1110 h 2078"/>
                <a:gd name="T88" fmla="*/ 299 w 1749"/>
                <a:gd name="T89" fmla="*/ 1207 h 2078"/>
                <a:gd name="T90" fmla="*/ 1408 w 1749"/>
                <a:gd name="T91" fmla="*/ 1199 h 2078"/>
                <a:gd name="T92" fmla="*/ 324 w 1749"/>
                <a:gd name="T93" fmla="*/ 1387 h 2078"/>
                <a:gd name="T94" fmla="*/ 242 w 1749"/>
                <a:gd name="T95" fmla="*/ 1476 h 2078"/>
                <a:gd name="T96" fmla="*/ 1165 w 1749"/>
                <a:gd name="T97" fmla="*/ 1535 h 2078"/>
                <a:gd name="T98" fmla="*/ 732 w 1749"/>
                <a:gd name="T99" fmla="*/ 1225 h 2078"/>
                <a:gd name="T100" fmla="*/ 1193 w 1749"/>
                <a:gd name="T101" fmla="*/ 1372 h 2078"/>
                <a:gd name="T102" fmla="*/ 351 w 1749"/>
                <a:gd name="T103" fmla="*/ 1445 h 2078"/>
                <a:gd name="T104" fmla="*/ 815 w 1749"/>
                <a:gd name="T105" fmla="*/ 1537 h 2078"/>
                <a:gd name="T106" fmla="*/ 1086 w 1749"/>
                <a:gd name="T107" fmla="*/ 1679 h 2078"/>
                <a:gd name="T108" fmla="*/ 642 w 1749"/>
                <a:gd name="T109" fmla="*/ 1620 h 2078"/>
                <a:gd name="T110" fmla="*/ 1199 w 1749"/>
                <a:gd name="T111" fmla="*/ 1646 h 2078"/>
                <a:gd name="T112" fmla="*/ 1737 w 1749"/>
                <a:gd name="T113" fmla="*/ 1097 h 2078"/>
                <a:gd name="T114" fmla="*/ 1495 w 1749"/>
                <a:gd name="T115" fmla="*/ 232 h 2078"/>
                <a:gd name="T116" fmla="*/ 707 w 1749"/>
                <a:gd name="T117" fmla="*/ 40 h 2078"/>
                <a:gd name="T118" fmla="*/ 209 w 1749"/>
                <a:gd name="T119" fmla="*/ 345 h 2078"/>
                <a:gd name="T120" fmla="*/ 72 w 1749"/>
                <a:gd name="T121" fmla="*/ 1151 h 2078"/>
                <a:gd name="T122" fmla="*/ 545 w 1749"/>
                <a:gd name="T123" fmla="*/ 1646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9" h="2078">
                  <a:moveTo>
                    <a:pt x="1086" y="23"/>
                  </a:moveTo>
                  <a:cubicBezTo>
                    <a:pt x="1090" y="23"/>
                    <a:pt x="1094" y="23"/>
                    <a:pt x="1098" y="24"/>
                  </a:cubicBezTo>
                  <a:cubicBezTo>
                    <a:pt x="1101" y="25"/>
                    <a:pt x="1104" y="26"/>
                    <a:pt x="1107" y="28"/>
                  </a:cubicBezTo>
                  <a:cubicBezTo>
                    <a:pt x="1110" y="29"/>
                    <a:pt x="1113" y="31"/>
                    <a:pt x="1115" y="32"/>
                  </a:cubicBezTo>
                  <a:cubicBezTo>
                    <a:pt x="1120" y="36"/>
                    <a:pt x="1125" y="41"/>
                    <a:pt x="1128" y="47"/>
                  </a:cubicBezTo>
                  <a:cubicBezTo>
                    <a:pt x="1135" y="58"/>
                    <a:pt x="1137" y="71"/>
                    <a:pt x="1134" y="84"/>
                  </a:cubicBezTo>
                  <a:cubicBezTo>
                    <a:pt x="1133" y="87"/>
                    <a:pt x="1132" y="90"/>
                    <a:pt x="1130" y="92"/>
                  </a:cubicBezTo>
                  <a:cubicBezTo>
                    <a:pt x="1126" y="101"/>
                    <a:pt x="1120" y="109"/>
                    <a:pt x="1111" y="114"/>
                  </a:cubicBezTo>
                  <a:cubicBezTo>
                    <a:pt x="1105" y="118"/>
                    <a:pt x="1098" y="120"/>
                    <a:pt x="1090" y="120"/>
                  </a:cubicBezTo>
                  <a:cubicBezTo>
                    <a:pt x="1089" y="120"/>
                    <a:pt x="1088" y="121"/>
                    <a:pt x="1086" y="121"/>
                  </a:cubicBezTo>
                  <a:cubicBezTo>
                    <a:pt x="1082" y="121"/>
                    <a:pt x="1078" y="120"/>
                    <a:pt x="1074" y="119"/>
                  </a:cubicBezTo>
                  <a:cubicBezTo>
                    <a:pt x="1073" y="119"/>
                    <a:pt x="1072" y="118"/>
                    <a:pt x="1071" y="118"/>
                  </a:cubicBezTo>
                  <a:cubicBezTo>
                    <a:pt x="1069" y="117"/>
                    <a:pt x="1068" y="117"/>
                    <a:pt x="1066" y="116"/>
                  </a:cubicBezTo>
                  <a:cubicBezTo>
                    <a:pt x="1065" y="116"/>
                    <a:pt x="1063" y="115"/>
                    <a:pt x="1062" y="114"/>
                  </a:cubicBezTo>
                  <a:cubicBezTo>
                    <a:pt x="1061" y="113"/>
                    <a:pt x="1060" y="113"/>
                    <a:pt x="1059" y="112"/>
                  </a:cubicBezTo>
                  <a:cubicBezTo>
                    <a:pt x="1053" y="108"/>
                    <a:pt x="1048" y="103"/>
                    <a:pt x="1044" y="97"/>
                  </a:cubicBezTo>
                  <a:cubicBezTo>
                    <a:pt x="1038" y="85"/>
                    <a:pt x="1036" y="72"/>
                    <a:pt x="1039" y="60"/>
                  </a:cubicBezTo>
                  <a:cubicBezTo>
                    <a:pt x="1042" y="47"/>
                    <a:pt x="1050" y="37"/>
                    <a:pt x="1061" y="30"/>
                  </a:cubicBezTo>
                  <a:cubicBezTo>
                    <a:pt x="1069" y="25"/>
                    <a:pt x="1077" y="23"/>
                    <a:pt x="1086" y="23"/>
                  </a:cubicBezTo>
                  <a:moveTo>
                    <a:pt x="647" y="128"/>
                  </a:moveTo>
                  <a:cubicBezTo>
                    <a:pt x="643" y="128"/>
                    <a:pt x="643" y="128"/>
                    <a:pt x="643" y="128"/>
                  </a:cubicBezTo>
                  <a:cubicBezTo>
                    <a:pt x="630" y="128"/>
                    <a:pt x="617" y="123"/>
                    <a:pt x="608" y="114"/>
                  </a:cubicBezTo>
                  <a:cubicBezTo>
                    <a:pt x="600" y="106"/>
                    <a:pt x="595" y="96"/>
                    <a:pt x="594" y="85"/>
                  </a:cubicBezTo>
                  <a:cubicBezTo>
                    <a:pt x="594" y="85"/>
                    <a:pt x="594" y="85"/>
                    <a:pt x="594" y="85"/>
                  </a:cubicBezTo>
                  <a:cubicBezTo>
                    <a:pt x="594" y="80"/>
                    <a:pt x="594" y="80"/>
                    <a:pt x="594" y="80"/>
                  </a:cubicBezTo>
                  <a:cubicBezTo>
                    <a:pt x="594" y="67"/>
                    <a:pt x="599" y="54"/>
                    <a:pt x="608" y="45"/>
                  </a:cubicBezTo>
                  <a:cubicBezTo>
                    <a:pt x="617" y="36"/>
                    <a:pt x="630" y="31"/>
                    <a:pt x="643" y="31"/>
                  </a:cubicBezTo>
                  <a:cubicBezTo>
                    <a:pt x="643" y="31"/>
                    <a:pt x="643" y="31"/>
                    <a:pt x="643" y="31"/>
                  </a:cubicBezTo>
                  <a:cubicBezTo>
                    <a:pt x="656" y="31"/>
                    <a:pt x="668" y="36"/>
                    <a:pt x="677" y="45"/>
                  </a:cubicBezTo>
                  <a:cubicBezTo>
                    <a:pt x="686" y="54"/>
                    <a:pt x="692" y="67"/>
                    <a:pt x="692" y="80"/>
                  </a:cubicBezTo>
                  <a:cubicBezTo>
                    <a:pt x="692" y="93"/>
                    <a:pt x="686" y="105"/>
                    <a:pt x="677" y="114"/>
                  </a:cubicBezTo>
                  <a:cubicBezTo>
                    <a:pt x="669" y="122"/>
                    <a:pt x="659" y="127"/>
                    <a:pt x="647" y="128"/>
                  </a:cubicBezTo>
                  <a:close/>
                  <a:moveTo>
                    <a:pt x="1013" y="123"/>
                  </a:moveTo>
                  <a:cubicBezTo>
                    <a:pt x="993" y="123"/>
                    <a:pt x="975" y="126"/>
                    <a:pt x="957" y="134"/>
                  </a:cubicBezTo>
                  <a:cubicBezTo>
                    <a:pt x="927" y="148"/>
                    <a:pt x="902" y="173"/>
                    <a:pt x="886" y="206"/>
                  </a:cubicBezTo>
                  <a:cubicBezTo>
                    <a:pt x="885" y="207"/>
                    <a:pt x="884" y="209"/>
                    <a:pt x="883" y="211"/>
                  </a:cubicBezTo>
                  <a:cubicBezTo>
                    <a:pt x="873" y="209"/>
                    <a:pt x="873" y="209"/>
                    <a:pt x="873" y="209"/>
                  </a:cubicBezTo>
                  <a:cubicBezTo>
                    <a:pt x="873" y="46"/>
                    <a:pt x="873" y="46"/>
                    <a:pt x="873" y="46"/>
                  </a:cubicBezTo>
                  <a:cubicBezTo>
                    <a:pt x="879" y="46"/>
                    <a:pt x="879" y="46"/>
                    <a:pt x="879" y="46"/>
                  </a:cubicBezTo>
                  <a:cubicBezTo>
                    <a:pt x="923" y="46"/>
                    <a:pt x="967" y="50"/>
                    <a:pt x="1011" y="57"/>
                  </a:cubicBezTo>
                  <a:cubicBezTo>
                    <a:pt x="1015" y="58"/>
                    <a:pt x="1015" y="58"/>
                    <a:pt x="1015" y="58"/>
                  </a:cubicBezTo>
                  <a:cubicBezTo>
                    <a:pt x="1015" y="63"/>
                    <a:pt x="1015" y="63"/>
                    <a:pt x="1015" y="63"/>
                  </a:cubicBezTo>
                  <a:cubicBezTo>
                    <a:pt x="1013" y="79"/>
                    <a:pt x="1016" y="95"/>
                    <a:pt x="1025" y="109"/>
                  </a:cubicBezTo>
                  <a:cubicBezTo>
                    <a:pt x="1026" y="111"/>
                    <a:pt x="1027" y="113"/>
                    <a:pt x="1029" y="115"/>
                  </a:cubicBezTo>
                  <a:cubicBezTo>
                    <a:pt x="1035" y="124"/>
                    <a:pt x="1035" y="124"/>
                    <a:pt x="1035" y="124"/>
                  </a:cubicBezTo>
                  <a:cubicBezTo>
                    <a:pt x="1024" y="123"/>
                    <a:pt x="1024" y="123"/>
                    <a:pt x="1024" y="123"/>
                  </a:cubicBezTo>
                  <a:cubicBezTo>
                    <a:pt x="1020" y="123"/>
                    <a:pt x="1016" y="123"/>
                    <a:pt x="1013" y="123"/>
                  </a:cubicBezTo>
                  <a:moveTo>
                    <a:pt x="850" y="219"/>
                  </a:moveTo>
                  <a:cubicBezTo>
                    <a:pt x="840" y="221"/>
                    <a:pt x="840" y="221"/>
                    <a:pt x="840" y="221"/>
                  </a:cubicBezTo>
                  <a:cubicBezTo>
                    <a:pt x="831" y="199"/>
                    <a:pt x="817" y="180"/>
                    <a:pt x="801" y="165"/>
                  </a:cubicBezTo>
                  <a:cubicBezTo>
                    <a:pt x="775" y="142"/>
                    <a:pt x="742" y="129"/>
                    <a:pt x="706" y="128"/>
                  </a:cubicBezTo>
                  <a:cubicBezTo>
                    <a:pt x="697" y="128"/>
                    <a:pt x="697" y="128"/>
                    <a:pt x="697" y="128"/>
                  </a:cubicBezTo>
                  <a:cubicBezTo>
                    <a:pt x="702" y="120"/>
                    <a:pt x="702" y="120"/>
                    <a:pt x="702" y="120"/>
                  </a:cubicBezTo>
                  <a:cubicBezTo>
                    <a:pt x="710" y="108"/>
                    <a:pt x="715" y="94"/>
                    <a:pt x="715" y="80"/>
                  </a:cubicBezTo>
                  <a:cubicBezTo>
                    <a:pt x="715" y="75"/>
                    <a:pt x="714" y="71"/>
                    <a:pt x="714" y="67"/>
                  </a:cubicBezTo>
                  <a:cubicBezTo>
                    <a:pt x="713" y="62"/>
                    <a:pt x="713" y="62"/>
                    <a:pt x="713" y="62"/>
                  </a:cubicBezTo>
                  <a:cubicBezTo>
                    <a:pt x="718" y="61"/>
                    <a:pt x="718" y="61"/>
                    <a:pt x="718" y="61"/>
                  </a:cubicBezTo>
                  <a:cubicBezTo>
                    <a:pt x="759" y="53"/>
                    <a:pt x="801" y="48"/>
                    <a:pt x="845" y="46"/>
                  </a:cubicBezTo>
                  <a:cubicBezTo>
                    <a:pt x="850" y="46"/>
                    <a:pt x="850" y="46"/>
                    <a:pt x="850" y="46"/>
                  </a:cubicBezTo>
                  <a:lnTo>
                    <a:pt x="850" y="219"/>
                  </a:lnTo>
                  <a:close/>
                  <a:moveTo>
                    <a:pt x="865" y="278"/>
                  </a:moveTo>
                  <a:cubicBezTo>
                    <a:pt x="855" y="278"/>
                    <a:pt x="855" y="278"/>
                    <a:pt x="855" y="278"/>
                  </a:cubicBezTo>
                  <a:cubicBezTo>
                    <a:pt x="865" y="278"/>
                    <a:pt x="865" y="278"/>
                    <a:pt x="865" y="278"/>
                  </a:cubicBezTo>
                  <a:close/>
                  <a:moveTo>
                    <a:pt x="1433" y="220"/>
                  </a:moveTo>
                  <a:cubicBezTo>
                    <a:pt x="1437" y="220"/>
                    <a:pt x="1441" y="221"/>
                    <a:pt x="1445" y="222"/>
                  </a:cubicBezTo>
                  <a:cubicBezTo>
                    <a:pt x="1458" y="225"/>
                    <a:pt x="1469" y="233"/>
                    <a:pt x="1475" y="244"/>
                  </a:cubicBezTo>
                  <a:cubicBezTo>
                    <a:pt x="1482" y="255"/>
                    <a:pt x="1484" y="268"/>
                    <a:pt x="1481" y="281"/>
                  </a:cubicBezTo>
                  <a:cubicBezTo>
                    <a:pt x="1478" y="294"/>
                    <a:pt x="1470" y="304"/>
                    <a:pt x="1458" y="311"/>
                  </a:cubicBezTo>
                  <a:cubicBezTo>
                    <a:pt x="1451" y="315"/>
                    <a:pt x="1442" y="318"/>
                    <a:pt x="1433" y="318"/>
                  </a:cubicBezTo>
                  <a:cubicBezTo>
                    <a:pt x="1429" y="318"/>
                    <a:pt x="1425" y="317"/>
                    <a:pt x="1421" y="316"/>
                  </a:cubicBezTo>
                  <a:cubicBezTo>
                    <a:pt x="1409" y="313"/>
                    <a:pt x="1398" y="305"/>
                    <a:pt x="1391" y="294"/>
                  </a:cubicBezTo>
                  <a:cubicBezTo>
                    <a:pt x="1385" y="283"/>
                    <a:pt x="1383" y="270"/>
                    <a:pt x="1386" y="257"/>
                  </a:cubicBezTo>
                  <a:cubicBezTo>
                    <a:pt x="1389" y="245"/>
                    <a:pt x="1397" y="234"/>
                    <a:pt x="1408" y="227"/>
                  </a:cubicBezTo>
                  <a:cubicBezTo>
                    <a:pt x="1416" y="223"/>
                    <a:pt x="1424" y="220"/>
                    <a:pt x="1433" y="220"/>
                  </a:cubicBezTo>
                  <a:moveTo>
                    <a:pt x="272" y="256"/>
                  </a:moveTo>
                  <a:cubicBezTo>
                    <a:pt x="276" y="256"/>
                    <a:pt x="281" y="256"/>
                    <a:pt x="285" y="257"/>
                  </a:cubicBezTo>
                  <a:cubicBezTo>
                    <a:pt x="297" y="261"/>
                    <a:pt x="308" y="269"/>
                    <a:pt x="314" y="280"/>
                  </a:cubicBezTo>
                  <a:cubicBezTo>
                    <a:pt x="321" y="291"/>
                    <a:pt x="323" y="304"/>
                    <a:pt x="320" y="317"/>
                  </a:cubicBezTo>
                  <a:cubicBezTo>
                    <a:pt x="316" y="329"/>
                    <a:pt x="308" y="340"/>
                    <a:pt x="297" y="347"/>
                  </a:cubicBezTo>
                  <a:cubicBezTo>
                    <a:pt x="290" y="351"/>
                    <a:pt x="281" y="353"/>
                    <a:pt x="272" y="353"/>
                  </a:cubicBezTo>
                  <a:cubicBezTo>
                    <a:pt x="268" y="353"/>
                    <a:pt x="264" y="353"/>
                    <a:pt x="260" y="352"/>
                  </a:cubicBezTo>
                  <a:cubicBezTo>
                    <a:pt x="249" y="349"/>
                    <a:pt x="239" y="342"/>
                    <a:pt x="232" y="332"/>
                  </a:cubicBezTo>
                  <a:cubicBezTo>
                    <a:pt x="232" y="332"/>
                    <a:pt x="232" y="332"/>
                    <a:pt x="232" y="332"/>
                  </a:cubicBezTo>
                  <a:cubicBezTo>
                    <a:pt x="230" y="328"/>
                    <a:pt x="230" y="328"/>
                    <a:pt x="230" y="328"/>
                  </a:cubicBezTo>
                  <a:cubicBezTo>
                    <a:pt x="224" y="317"/>
                    <a:pt x="222" y="304"/>
                    <a:pt x="225" y="292"/>
                  </a:cubicBezTo>
                  <a:cubicBezTo>
                    <a:pt x="228" y="281"/>
                    <a:pt x="235" y="271"/>
                    <a:pt x="245" y="264"/>
                  </a:cubicBezTo>
                  <a:cubicBezTo>
                    <a:pt x="245" y="264"/>
                    <a:pt x="245" y="264"/>
                    <a:pt x="245" y="264"/>
                  </a:cubicBezTo>
                  <a:cubicBezTo>
                    <a:pt x="249" y="262"/>
                    <a:pt x="249" y="262"/>
                    <a:pt x="249" y="262"/>
                  </a:cubicBezTo>
                  <a:cubicBezTo>
                    <a:pt x="256" y="258"/>
                    <a:pt x="264" y="256"/>
                    <a:pt x="272" y="256"/>
                  </a:cubicBezTo>
                  <a:moveTo>
                    <a:pt x="1297" y="275"/>
                  </a:moveTo>
                  <a:cubicBezTo>
                    <a:pt x="1268" y="275"/>
                    <a:pt x="1239" y="284"/>
                    <a:pt x="1212" y="302"/>
                  </a:cubicBezTo>
                  <a:cubicBezTo>
                    <a:pt x="1204" y="308"/>
                    <a:pt x="1195" y="315"/>
                    <a:pt x="1188" y="323"/>
                  </a:cubicBezTo>
                  <a:cubicBezTo>
                    <a:pt x="1177" y="333"/>
                    <a:pt x="1167" y="343"/>
                    <a:pt x="1159" y="355"/>
                  </a:cubicBezTo>
                  <a:cubicBezTo>
                    <a:pt x="1150" y="350"/>
                    <a:pt x="1150" y="350"/>
                    <a:pt x="1150" y="350"/>
                  </a:cubicBezTo>
                  <a:cubicBezTo>
                    <a:pt x="1151" y="349"/>
                    <a:pt x="1151" y="349"/>
                    <a:pt x="1151" y="349"/>
                  </a:cubicBezTo>
                  <a:cubicBezTo>
                    <a:pt x="1168" y="307"/>
                    <a:pt x="1171" y="264"/>
                    <a:pt x="1158" y="226"/>
                  </a:cubicBezTo>
                  <a:cubicBezTo>
                    <a:pt x="1149" y="197"/>
                    <a:pt x="1130" y="172"/>
                    <a:pt x="1105" y="153"/>
                  </a:cubicBezTo>
                  <a:cubicBezTo>
                    <a:pt x="1104" y="153"/>
                    <a:pt x="1103" y="152"/>
                    <a:pt x="1101" y="151"/>
                  </a:cubicBezTo>
                  <a:cubicBezTo>
                    <a:pt x="1092" y="144"/>
                    <a:pt x="1092" y="144"/>
                    <a:pt x="1092" y="144"/>
                  </a:cubicBezTo>
                  <a:cubicBezTo>
                    <a:pt x="1103" y="142"/>
                    <a:pt x="1103" y="142"/>
                    <a:pt x="1103" y="142"/>
                  </a:cubicBezTo>
                  <a:cubicBezTo>
                    <a:pt x="1106" y="141"/>
                    <a:pt x="1110" y="140"/>
                    <a:pt x="1113" y="139"/>
                  </a:cubicBezTo>
                  <a:cubicBezTo>
                    <a:pt x="1116" y="137"/>
                    <a:pt x="1120" y="135"/>
                    <a:pt x="1123" y="133"/>
                  </a:cubicBezTo>
                  <a:cubicBezTo>
                    <a:pt x="1130" y="129"/>
                    <a:pt x="1136" y="124"/>
                    <a:pt x="1141" y="118"/>
                  </a:cubicBezTo>
                  <a:cubicBezTo>
                    <a:pt x="1146" y="113"/>
                    <a:pt x="1150" y="106"/>
                    <a:pt x="1153" y="100"/>
                  </a:cubicBezTo>
                  <a:cubicBezTo>
                    <a:pt x="1154" y="95"/>
                    <a:pt x="1154" y="95"/>
                    <a:pt x="1154" y="95"/>
                  </a:cubicBezTo>
                  <a:cubicBezTo>
                    <a:pt x="1163" y="98"/>
                    <a:pt x="1163" y="98"/>
                    <a:pt x="1163" y="98"/>
                  </a:cubicBezTo>
                  <a:cubicBezTo>
                    <a:pt x="1206" y="113"/>
                    <a:pt x="1242" y="129"/>
                    <a:pt x="1276" y="149"/>
                  </a:cubicBezTo>
                  <a:cubicBezTo>
                    <a:pt x="1309" y="167"/>
                    <a:pt x="1341" y="189"/>
                    <a:pt x="1376" y="217"/>
                  </a:cubicBezTo>
                  <a:cubicBezTo>
                    <a:pt x="1380" y="220"/>
                    <a:pt x="1380" y="220"/>
                    <a:pt x="1380" y="220"/>
                  </a:cubicBezTo>
                  <a:cubicBezTo>
                    <a:pt x="1377" y="224"/>
                    <a:pt x="1377" y="224"/>
                    <a:pt x="1377" y="224"/>
                  </a:cubicBezTo>
                  <a:cubicBezTo>
                    <a:pt x="1371" y="233"/>
                    <a:pt x="1366" y="242"/>
                    <a:pt x="1364" y="252"/>
                  </a:cubicBezTo>
                  <a:cubicBezTo>
                    <a:pt x="1361" y="262"/>
                    <a:pt x="1361" y="272"/>
                    <a:pt x="1363" y="283"/>
                  </a:cubicBezTo>
                  <a:cubicBezTo>
                    <a:pt x="1365" y="293"/>
                    <a:pt x="1365" y="293"/>
                    <a:pt x="1365" y="293"/>
                  </a:cubicBezTo>
                  <a:cubicBezTo>
                    <a:pt x="1355" y="288"/>
                    <a:pt x="1355" y="288"/>
                    <a:pt x="1355" y="288"/>
                  </a:cubicBezTo>
                  <a:cubicBezTo>
                    <a:pt x="1341" y="281"/>
                    <a:pt x="1326" y="277"/>
                    <a:pt x="1310" y="276"/>
                  </a:cubicBezTo>
                  <a:cubicBezTo>
                    <a:pt x="1306" y="275"/>
                    <a:pt x="1301" y="275"/>
                    <a:pt x="1297" y="275"/>
                  </a:cubicBezTo>
                  <a:moveTo>
                    <a:pt x="559" y="314"/>
                  </a:moveTo>
                  <a:cubicBezTo>
                    <a:pt x="561" y="329"/>
                    <a:pt x="566" y="343"/>
                    <a:pt x="572" y="356"/>
                  </a:cubicBezTo>
                  <a:cubicBezTo>
                    <a:pt x="563" y="361"/>
                    <a:pt x="563" y="361"/>
                    <a:pt x="563" y="361"/>
                  </a:cubicBezTo>
                  <a:cubicBezTo>
                    <a:pt x="562" y="359"/>
                    <a:pt x="562" y="359"/>
                    <a:pt x="562" y="359"/>
                  </a:cubicBezTo>
                  <a:cubicBezTo>
                    <a:pt x="535" y="323"/>
                    <a:pt x="499" y="298"/>
                    <a:pt x="460" y="289"/>
                  </a:cubicBezTo>
                  <a:cubicBezTo>
                    <a:pt x="450" y="287"/>
                    <a:pt x="439" y="286"/>
                    <a:pt x="428" y="286"/>
                  </a:cubicBezTo>
                  <a:cubicBezTo>
                    <a:pt x="402" y="286"/>
                    <a:pt x="376" y="293"/>
                    <a:pt x="352" y="307"/>
                  </a:cubicBezTo>
                  <a:cubicBezTo>
                    <a:pt x="344" y="312"/>
                    <a:pt x="344" y="312"/>
                    <a:pt x="344" y="312"/>
                  </a:cubicBezTo>
                  <a:cubicBezTo>
                    <a:pt x="344" y="303"/>
                    <a:pt x="344" y="303"/>
                    <a:pt x="344" y="303"/>
                  </a:cubicBezTo>
                  <a:cubicBezTo>
                    <a:pt x="344" y="291"/>
                    <a:pt x="341" y="279"/>
                    <a:pt x="334" y="268"/>
                  </a:cubicBezTo>
                  <a:cubicBezTo>
                    <a:pt x="332" y="265"/>
                    <a:pt x="330" y="262"/>
                    <a:pt x="328" y="259"/>
                  </a:cubicBezTo>
                  <a:cubicBezTo>
                    <a:pt x="325" y="255"/>
                    <a:pt x="325" y="255"/>
                    <a:pt x="325" y="255"/>
                  </a:cubicBezTo>
                  <a:cubicBezTo>
                    <a:pt x="329" y="252"/>
                    <a:pt x="329" y="252"/>
                    <a:pt x="329" y="252"/>
                  </a:cubicBezTo>
                  <a:cubicBezTo>
                    <a:pt x="366" y="219"/>
                    <a:pt x="407" y="189"/>
                    <a:pt x="449" y="163"/>
                  </a:cubicBezTo>
                  <a:cubicBezTo>
                    <a:pt x="487" y="140"/>
                    <a:pt x="528" y="120"/>
                    <a:pt x="569" y="104"/>
                  </a:cubicBezTo>
                  <a:cubicBezTo>
                    <a:pt x="574" y="102"/>
                    <a:pt x="574" y="102"/>
                    <a:pt x="574" y="102"/>
                  </a:cubicBezTo>
                  <a:cubicBezTo>
                    <a:pt x="576" y="107"/>
                    <a:pt x="576" y="107"/>
                    <a:pt x="576" y="107"/>
                  </a:cubicBezTo>
                  <a:cubicBezTo>
                    <a:pt x="580" y="116"/>
                    <a:pt x="585" y="124"/>
                    <a:pt x="592" y="131"/>
                  </a:cubicBezTo>
                  <a:cubicBezTo>
                    <a:pt x="598" y="137"/>
                    <a:pt x="605" y="141"/>
                    <a:pt x="612" y="145"/>
                  </a:cubicBezTo>
                  <a:cubicBezTo>
                    <a:pt x="621" y="149"/>
                    <a:pt x="621" y="149"/>
                    <a:pt x="621" y="149"/>
                  </a:cubicBezTo>
                  <a:cubicBezTo>
                    <a:pt x="613" y="154"/>
                    <a:pt x="613" y="154"/>
                    <a:pt x="613" y="154"/>
                  </a:cubicBezTo>
                  <a:cubicBezTo>
                    <a:pt x="601" y="162"/>
                    <a:pt x="590" y="173"/>
                    <a:pt x="581" y="185"/>
                  </a:cubicBezTo>
                  <a:cubicBezTo>
                    <a:pt x="561" y="212"/>
                    <a:pt x="551" y="246"/>
                    <a:pt x="554" y="282"/>
                  </a:cubicBezTo>
                  <a:cubicBezTo>
                    <a:pt x="554" y="291"/>
                    <a:pt x="555" y="300"/>
                    <a:pt x="557" y="309"/>
                  </a:cubicBezTo>
                  <a:cubicBezTo>
                    <a:pt x="557" y="309"/>
                    <a:pt x="557" y="309"/>
                    <a:pt x="557" y="309"/>
                  </a:cubicBezTo>
                  <a:lnTo>
                    <a:pt x="559" y="314"/>
                  </a:lnTo>
                  <a:close/>
                  <a:moveTo>
                    <a:pt x="286" y="383"/>
                  </a:moveTo>
                  <a:cubicBezTo>
                    <a:pt x="282" y="393"/>
                    <a:pt x="279" y="404"/>
                    <a:pt x="278" y="415"/>
                  </a:cubicBezTo>
                  <a:cubicBezTo>
                    <a:pt x="276" y="433"/>
                    <a:pt x="277" y="451"/>
                    <a:pt x="282" y="469"/>
                  </a:cubicBezTo>
                  <a:cubicBezTo>
                    <a:pt x="285" y="478"/>
                    <a:pt x="285" y="478"/>
                    <a:pt x="285" y="478"/>
                  </a:cubicBezTo>
                  <a:cubicBezTo>
                    <a:pt x="276" y="475"/>
                    <a:pt x="276" y="475"/>
                    <a:pt x="276" y="475"/>
                  </a:cubicBezTo>
                  <a:cubicBezTo>
                    <a:pt x="261" y="471"/>
                    <a:pt x="248" y="468"/>
                    <a:pt x="234" y="464"/>
                  </a:cubicBezTo>
                  <a:cubicBezTo>
                    <a:pt x="217" y="459"/>
                    <a:pt x="199" y="453"/>
                    <a:pt x="175" y="446"/>
                  </a:cubicBezTo>
                  <a:cubicBezTo>
                    <a:pt x="169" y="444"/>
                    <a:pt x="169" y="444"/>
                    <a:pt x="169" y="444"/>
                  </a:cubicBezTo>
                  <a:cubicBezTo>
                    <a:pt x="172" y="438"/>
                    <a:pt x="172" y="438"/>
                    <a:pt x="172" y="438"/>
                  </a:cubicBezTo>
                  <a:cubicBezTo>
                    <a:pt x="188" y="412"/>
                    <a:pt x="205" y="388"/>
                    <a:pt x="223" y="364"/>
                  </a:cubicBezTo>
                  <a:cubicBezTo>
                    <a:pt x="227" y="360"/>
                    <a:pt x="227" y="360"/>
                    <a:pt x="227" y="360"/>
                  </a:cubicBezTo>
                  <a:cubicBezTo>
                    <a:pt x="231" y="363"/>
                    <a:pt x="231" y="363"/>
                    <a:pt x="231" y="363"/>
                  </a:cubicBezTo>
                  <a:cubicBezTo>
                    <a:pt x="238" y="368"/>
                    <a:pt x="246" y="372"/>
                    <a:pt x="254" y="374"/>
                  </a:cubicBezTo>
                  <a:cubicBezTo>
                    <a:pt x="260" y="376"/>
                    <a:pt x="266" y="376"/>
                    <a:pt x="272" y="376"/>
                  </a:cubicBezTo>
                  <a:cubicBezTo>
                    <a:pt x="275" y="376"/>
                    <a:pt x="278" y="376"/>
                    <a:pt x="281" y="376"/>
                  </a:cubicBezTo>
                  <a:cubicBezTo>
                    <a:pt x="289" y="375"/>
                    <a:pt x="289" y="375"/>
                    <a:pt x="289" y="375"/>
                  </a:cubicBezTo>
                  <a:lnTo>
                    <a:pt x="286" y="383"/>
                  </a:lnTo>
                  <a:close/>
                  <a:moveTo>
                    <a:pt x="1489" y="323"/>
                  </a:moveTo>
                  <a:cubicBezTo>
                    <a:pt x="1518" y="355"/>
                    <a:pt x="1544" y="389"/>
                    <a:pt x="1567" y="424"/>
                  </a:cubicBezTo>
                  <a:cubicBezTo>
                    <a:pt x="1569" y="429"/>
                    <a:pt x="1572" y="433"/>
                    <a:pt x="1574" y="437"/>
                  </a:cubicBezTo>
                  <a:cubicBezTo>
                    <a:pt x="1578" y="442"/>
                    <a:pt x="1578" y="442"/>
                    <a:pt x="1578" y="442"/>
                  </a:cubicBezTo>
                  <a:cubicBezTo>
                    <a:pt x="1571" y="444"/>
                    <a:pt x="1571" y="444"/>
                    <a:pt x="1571" y="444"/>
                  </a:cubicBezTo>
                  <a:cubicBezTo>
                    <a:pt x="1546" y="453"/>
                    <a:pt x="1522" y="460"/>
                    <a:pt x="1498" y="467"/>
                  </a:cubicBezTo>
                  <a:cubicBezTo>
                    <a:pt x="1479" y="472"/>
                    <a:pt x="1460" y="477"/>
                    <a:pt x="1440" y="482"/>
                  </a:cubicBezTo>
                  <a:cubicBezTo>
                    <a:pt x="1431" y="484"/>
                    <a:pt x="1431" y="484"/>
                    <a:pt x="1431" y="484"/>
                  </a:cubicBezTo>
                  <a:cubicBezTo>
                    <a:pt x="1434" y="475"/>
                    <a:pt x="1434" y="475"/>
                    <a:pt x="1434" y="475"/>
                  </a:cubicBezTo>
                  <a:cubicBezTo>
                    <a:pt x="1437" y="468"/>
                    <a:pt x="1438" y="461"/>
                    <a:pt x="1440" y="454"/>
                  </a:cubicBezTo>
                  <a:cubicBezTo>
                    <a:pt x="1447" y="418"/>
                    <a:pt x="1440" y="381"/>
                    <a:pt x="1420" y="348"/>
                  </a:cubicBezTo>
                  <a:cubicBezTo>
                    <a:pt x="1415" y="339"/>
                    <a:pt x="1415" y="339"/>
                    <a:pt x="1415" y="339"/>
                  </a:cubicBezTo>
                  <a:cubicBezTo>
                    <a:pt x="1425" y="341"/>
                    <a:pt x="1425" y="341"/>
                    <a:pt x="1425" y="341"/>
                  </a:cubicBezTo>
                  <a:cubicBezTo>
                    <a:pt x="1428" y="341"/>
                    <a:pt x="1431" y="341"/>
                    <a:pt x="1433" y="341"/>
                  </a:cubicBezTo>
                  <a:cubicBezTo>
                    <a:pt x="1446" y="341"/>
                    <a:pt x="1459" y="337"/>
                    <a:pt x="1470" y="331"/>
                  </a:cubicBezTo>
                  <a:cubicBezTo>
                    <a:pt x="1474" y="328"/>
                    <a:pt x="1478" y="326"/>
                    <a:pt x="1481" y="323"/>
                  </a:cubicBezTo>
                  <a:cubicBezTo>
                    <a:pt x="1485" y="319"/>
                    <a:pt x="1485" y="319"/>
                    <a:pt x="1485" y="319"/>
                  </a:cubicBezTo>
                  <a:lnTo>
                    <a:pt x="1489" y="323"/>
                  </a:lnTo>
                  <a:close/>
                  <a:moveTo>
                    <a:pt x="701" y="151"/>
                  </a:moveTo>
                  <a:cubicBezTo>
                    <a:pt x="733" y="151"/>
                    <a:pt x="762" y="162"/>
                    <a:pt x="785" y="183"/>
                  </a:cubicBezTo>
                  <a:cubicBezTo>
                    <a:pt x="811" y="206"/>
                    <a:pt x="828" y="240"/>
                    <a:pt x="832" y="279"/>
                  </a:cubicBezTo>
                  <a:cubicBezTo>
                    <a:pt x="838" y="334"/>
                    <a:pt x="812" y="433"/>
                    <a:pt x="796" y="487"/>
                  </a:cubicBezTo>
                  <a:cubicBezTo>
                    <a:pt x="794" y="493"/>
                    <a:pt x="794" y="493"/>
                    <a:pt x="794" y="493"/>
                  </a:cubicBezTo>
                  <a:cubicBezTo>
                    <a:pt x="788" y="490"/>
                    <a:pt x="788" y="490"/>
                    <a:pt x="788" y="490"/>
                  </a:cubicBezTo>
                  <a:cubicBezTo>
                    <a:pt x="777" y="484"/>
                    <a:pt x="766" y="478"/>
                    <a:pt x="756" y="473"/>
                  </a:cubicBezTo>
                  <a:cubicBezTo>
                    <a:pt x="673" y="430"/>
                    <a:pt x="596" y="389"/>
                    <a:pt x="581" y="310"/>
                  </a:cubicBezTo>
                  <a:cubicBezTo>
                    <a:pt x="581" y="309"/>
                    <a:pt x="581" y="309"/>
                    <a:pt x="581" y="309"/>
                  </a:cubicBezTo>
                  <a:cubicBezTo>
                    <a:pt x="579" y="300"/>
                    <a:pt x="577" y="290"/>
                    <a:pt x="577" y="281"/>
                  </a:cubicBezTo>
                  <a:cubicBezTo>
                    <a:pt x="575" y="250"/>
                    <a:pt x="583" y="221"/>
                    <a:pt x="599" y="199"/>
                  </a:cubicBezTo>
                  <a:cubicBezTo>
                    <a:pt x="616" y="177"/>
                    <a:pt x="639" y="162"/>
                    <a:pt x="668" y="155"/>
                  </a:cubicBezTo>
                  <a:cubicBezTo>
                    <a:pt x="676" y="153"/>
                    <a:pt x="684" y="152"/>
                    <a:pt x="692" y="151"/>
                  </a:cubicBezTo>
                  <a:cubicBezTo>
                    <a:pt x="695" y="151"/>
                    <a:pt x="698" y="151"/>
                    <a:pt x="701" y="151"/>
                  </a:cubicBezTo>
                  <a:moveTo>
                    <a:pt x="1012" y="146"/>
                  </a:moveTo>
                  <a:cubicBezTo>
                    <a:pt x="1024" y="146"/>
                    <a:pt x="1036" y="147"/>
                    <a:pt x="1048" y="151"/>
                  </a:cubicBezTo>
                  <a:cubicBezTo>
                    <a:pt x="1055" y="153"/>
                    <a:pt x="1063" y="156"/>
                    <a:pt x="1070" y="160"/>
                  </a:cubicBezTo>
                  <a:cubicBezTo>
                    <a:pt x="1103" y="175"/>
                    <a:pt x="1126" y="201"/>
                    <a:pt x="1136" y="233"/>
                  </a:cubicBezTo>
                  <a:cubicBezTo>
                    <a:pt x="1147" y="266"/>
                    <a:pt x="1145" y="304"/>
                    <a:pt x="1130" y="340"/>
                  </a:cubicBezTo>
                  <a:cubicBezTo>
                    <a:pt x="1105" y="397"/>
                    <a:pt x="1020" y="480"/>
                    <a:pt x="984" y="514"/>
                  </a:cubicBezTo>
                  <a:cubicBezTo>
                    <a:pt x="979" y="518"/>
                    <a:pt x="979" y="518"/>
                    <a:pt x="979" y="518"/>
                  </a:cubicBezTo>
                  <a:cubicBezTo>
                    <a:pt x="971" y="504"/>
                    <a:pt x="971" y="504"/>
                    <a:pt x="971" y="504"/>
                  </a:cubicBezTo>
                  <a:cubicBezTo>
                    <a:pt x="920" y="416"/>
                    <a:pt x="868" y="325"/>
                    <a:pt x="896" y="243"/>
                  </a:cubicBezTo>
                  <a:cubicBezTo>
                    <a:pt x="896" y="242"/>
                    <a:pt x="896" y="242"/>
                    <a:pt x="896" y="242"/>
                  </a:cubicBezTo>
                  <a:cubicBezTo>
                    <a:pt x="899" y="233"/>
                    <a:pt x="902" y="224"/>
                    <a:pt x="906" y="216"/>
                  </a:cubicBezTo>
                  <a:cubicBezTo>
                    <a:pt x="920" y="188"/>
                    <a:pt x="941" y="167"/>
                    <a:pt x="967" y="155"/>
                  </a:cubicBezTo>
                  <a:cubicBezTo>
                    <a:pt x="981" y="149"/>
                    <a:pt x="996" y="146"/>
                    <a:pt x="1012" y="146"/>
                  </a:cubicBezTo>
                  <a:moveTo>
                    <a:pt x="866" y="312"/>
                  </a:moveTo>
                  <a:cubicBezTo>
                    <a:pt x="872" y="379"/>
                    <a:pt x="912" y="448"/>
                    <a:pt x="951" y="515"/>
                  </a:cubicBezTo>
                  <a:cubicBezTo>
                    <a:pt x="962" y="534"/>
                    <a:pt x="962" y="534"/>
                    <a:pt x="962" y="534"/>
                  </a:cubicBezTo>
                  <a:cubicBezTo>
                    <a:pt x="959" y="537"/>
                    <a:pt x="959" y="537"/>
                    <a:pt x="959" y="537"/>
                  </a:cubicBezTo>
                  <a:cubicBezTo>
                    <a:pt x="944" y="550"/>
                    <a:pt x="931" y="563"/>
                    <a:pt x="919" y="575"/>
                  </a:cubicBezTo>
                  <a:cubicBezTo>
                    <a:pt x="916" y="579"/>
                    <a:pt x="916" y="579"/>
                    <a:pt x="916" y="579"/>
                  </a:cubicBezTo>
                  <a:cubicBezTo>
                    <a:pt x="912" y="576"/>
                    <a:pt x="912" y="576"/>
                    <a:pt x="912" y="576"/>
                  </a:cubicBezTo>
                  <a:cubicBezTo>
                    <a:pt x="889" y="552"/>
                    <a:pt x="859" y="530"/>
                    <a:pt x="818" y="506"/>
                  </a:cubicBezTo>
                  <a:cubicBezTo>
                    <a:pt x="814" y="504"/>
                    <a:pt x="814" y="504"/>
                    <a:pt x="814" y="504"/>
                  </a:cubicBezTo>
                  <a:cubicBezTo>
                    <a:pt x="816" y="500"/>
                    <a:pt x="816" y="500"/>
                    <a:pt x="816" y="500"/>
                  </a:cubicBezTo>
                  <a:cubicBezTo>
                    <a:pt x="829" y="457"/>
                    <a:pt x="852" y="375"/>
                    <a:pt x="856" y="312"/>
                  </a:cubicBezTo>
                  <a:lnTo>
                    <a:pt x="866" y="312"/>
                  </a:lnTo>
                  <a:close/>
                  <a:moveTo>
                    <a:pt x="429" y="309"/>
                  </a:moveTo>
                  <a:cubicBezTo>
                    <a:pt x="437" y="309"/>
                    <a:pt x="446" y="310"/>
                    <a:pt x="455" y="312"/>
                  </a:cubicBezTo>
                  <a:cubicBezTo>
                    <a:pt x="489" y="319"/>
                    <a:pt x="520" y="341"/>
                    <a:pt x="543" y="372"/>
                  </a:cubicBezTo>
                  <a:cubicBezTo>
                    <a:pt x="576" y="418"/>
                    <a:pt x="602" y="517"/>
                    <a:pt x="614" y="572"/>
                  </a:cubicBezTo>
                  <a:cubicBezTo>
                    <a:pt x="615" y="578"/>
                    <a:pt x="615" y="578"/>
                    <a:pt x="615" y="578"/>
                  </a:cubicBezTo>
                  <a:cubicBezTo>
                    <a:pt x="600" y="579"/>
                    <a:pt x="600" y="579"/>
                    <a:pt x="600" y="579"/>
                  </a:cubicBezTo>
                  <a:cubicBezTo>
                    <a:pt x="575" y="580"/>
                    <a:pt x="549" y="581"/>
                    <a:pt x="524" y="581"/>
                  </a:cubicBezTo>
                  <a:cubicBezTo>
                    <a:pt x="457" y="581"/>
                    <a:pt x="383" y="574"/>
                    <a:pt x="340" y="523"/>
                  </a:cubicBezTo>
                  <a:cubicBezTo>
                    <a:pt x="339" y="522"/>
                    <a:pt x="339" y="522"/>
                    <a:pt x="339" y="522"/>
                  </a:cubicBezTo>
                  <a:cubicBezTo>
                    <a:pt x="333" y="515"/>
                    <a:pt x="327" y="508"/>
                    <a:pt x="322" y="500"/>
                  </a:cubicBezTo>
                  <a:cubicBezTo>
                    <a:pt x="305" y="474"/>
                    <a:pt x="298" y="445"/>
                    <a:pt x="301" y="417"/>
                  </a:cubicBezTo>
                  <a:cubicBezTo>
                    <a:pt x="304" y="390"/>
                    <a:pt x="318" y="365"/>
                    <a:pt x="339" y="346"/>
                  </a:cubicBezTo>
                  <a:cubicBezTo>
                    <a:pt x="345" y="340"/>
                    <a:pt x="351" y="335"/>
                    <a:pt x="358" y="331"/>
                  </a:cubicBezTo>
                  <a:cubicBezTo>
                    <a:pt x="380" y="316"/>
                    <a:pt x="404" y="309"/>
                    <a:pt x="429" y="309"/>
                  </a:cubicBezTo>
                  <a:moveTo>
                    <a:pt x="586" y="379"/>
                  </a:moveTo>
                  <a:cubicBezTo>
                    <a:pt x="621" y="428"/>
                    <a:pt x="681" y="460"/>
                    <a:pt x="745" y="493"/>
                  </a:cubicBezTo>
                  <a:cubicBezTo>
                    <a:pt x="757" y="500"/>
                    <a:pt x="770" y="506"/>
                    <a:pt x="783" y="513"/>
                  </a:cubicBezTo>
                  <a:cubicBezTo>
                    <a:pt x="787" y="515"/>
                    <a:pt x="787" y="515"/>
                    <a:pt x="787" y="515"/>
                  </a:cubicBezTo>
                  <a:cubicBezTo>
                    <a:pt x="785" y="519"/>
                    <a:pt x="785" y="519"/>
                    <a:pt x="785" y="519"/>
                  </a:cubicBezTo>
                  <a:cubicBezTo>
                    <a:pt x="778" y="540"/>
                    <a:pt x="772" y="559"/>
                    <a:pt x="768" y="578"/>
                  </a:cubicBezTo>
                  <a:cubicBezTo>
                    <a:pt x="766" y="583"/>
                    <a:pt x="766" y="583"/>
                    <a:pt x="766" y="583"/>
                  </a:cubicBezTo>
                  <a:cubicBezTo>
                    <a:pt x="762" y="582"/>
                    <a:pt x="762" y="582"/>
                    <a:pt x="762" y="582"/>
                  </a:cubicBezTo>
                  <a:cubicBezTo>
                    <a:pt x="738" y="579"/>
                    <a:pt x="711" y="577"/>
                    <a:pt x="678" y="577"/>
                  </a:cubicBezTo>
                  <a:cubicBezTo>
                    <a:pt x="668" y="577"/>
                    <a:pt x="656" y="577"/>
                    <a:pt x="643" y="578"/>
                  </a:cubicBezTo>
                  <a:cubicBezTo>
                    <a:pt x="639" y="578"/>
                    <a:pt x="639" y="578"/>
                    <a:pt x="639" y="578"/>
                  </a:cubicBezTo>
                  <a:cubicBezTo>
                    <a:pt x="638" y="573"/>
                    <a:pt x="638" y="573"/>
                    <a:pt x="638" y="573"/>
                  </a:cubicBezTo>
                  <a:cubicBezTo>
                    <a:pt x="628" y="527"/>
                    <a:pt x="606" y="440"/>
                    <a:pt x="577" y="384"/>
                  </a:cubicBezTo>
                  <a:lnTo>
                    <a:pt x="586" y="379"/>
                  </a:lnTo>
                  <a:close/>
                  <a:moveTo>
                    <a:pt x="1591" y="467"/>
                  </a:moveTo>
                  <a:cubicBezTo>
                    <a:pt x="1603" y="489"/>
                    <a:pt x="1615" y="512"/>
                    <a:pt x="1626" y="537"/>
                  </a:cubicBezTo>
                  <a:cubicBezTo>
                    <a:pt x="1628" y="542"/>
                    <a:pt x="1628" y="542"/>
                    <a:pt x="1628" y="542"/>
                  </a:cubicBezTo>
                  <a:cubicBezTo>
                    <a:pt x="1623" y="544"/>
                    <a:pt x="1623" y="544"/>
                    <a:pt x="1623" y="544"/>
                  </a:cubicBezTo>
                  <a:cubicBezTo>
                    <a:pt x="1614" y="548"/>
                    <a:pt x="1606" y="554"/>
                    <a:pt x="1600" y="561"/>
                  </a:cubicBezTo>
                  <a:cubicBezTo>
                    <a:pt x="1591" y="570"/>
                    <a:pt x="1585" y="582"/>
                    <a:pt x="1582" y="594"/>
                  </a:cubicBezTo>
                  <a:cubicBezTo>
                    <a:pt x="1580" y="605"/>
                    <a:pt x="1580" y="605"/>
                    <a:pt x="1580" y="605"/>
                  </a:cubicBezTo>
                  <a:cubicBezTo>
                    <a:pt x="1573" y="597"/>
                    <a:pt x="1573" y="597"/>
                    <a:pt x="1573" y="597"/>
                  </a:cubicBezTo>
                  <a:cubicBezTo>
                    <a:pt x="1566" y="587"/>
                    <a:pt x="1557" y="579"/>
                    <a:pt x="1547" y="572"/>
                  </a:cubicBezTo>
                  <a:cubicBezTo>
                    <a:pt x="1524" y="556"/>
                    <a:pt x="1495" y="547"/>
                    <a:pt x="1464" y="547"/>
                  </a:cubicBezTo>
                  <a:cubicBezTo>
                    <a:pt x="1459" y="547"/>
                    <a:pt x="1454" y="547"/>
                    <a:pt x="1449" y="548"/>
                  </a:cubicBezTo>
                  <a:cubicBezTo>
                    <a:pt x="1439" y="548"/>
                    <a:pt x="1429" y="550"/>
                    <a:pt x="1418" y="553"/>
                  </a:cubicBezTo>
                  <a:cubicBezTo>
                    <a:pt x="1403" y="556"/>
                    <a:pt x="1389" y="561"/>
                    <a:pt x="1376" y="568"/>
                  </a:cubicBezTo>
                  <a:cubicBezTo>
                    <a:pt x="1371" y="559"/>
                    <a:pt x="1371" y="559"/>
                    <a:pt x="1371" y="559"/>
                  </a:cubicBezTo>
                  <a:cubicBezTo>
                    <a:pt x="1373" y="558"/>
                    <a:pt x="1373" y="558"/>
                    <a:pt x="1373" y="558"/>
                  </a:cubicBezTo>
                  <a:cubicBezTo>
                    <a:pt x="1389" y="545"/>
                    <a:pt x="1403" y="530"/>
                    <a:pt x="1415" y="514"/>
                  </a:cubicBezTo>
                  <a:cubicBezTo>
                    <a:pt x="1416" y="512"/>
                    <a:pt x="1416" y="512"/>
                    <a:pt x="1416" y="512"/>
                  </a:cubicBezTo>
                  <a:cubicBezTo>
                    <a:pt x="1418" y="511"/>
                    <a:pt x="1418" y="511"/>
                    <a:pt x="1418" y="511"/>
                  </a:cubicBezTo>
                  <a:cubicBezTo>
                    <a:pt x="1450" y="504"/>
                    <a:pt x="1478" y="496"/>
                    <a:pt x="1504" y="489"/>
                  </a:cubicBezTo>
                  <a:cubicBezTo>
                    <a:pt x="1531" y="481"/>
                    <a:pt x="1557" y="473"/>
                    <a:pt x="1585" y="464"/>
                  </a:cubicBezTo>
                  <a:cubicBezTo>
                    <a:pt x="1589" y="463"/>
                    <a:pt x="1589" y="463"/>
                    <a:pt x="1589" y="463"/>
                  </a:cubicBezTo>
                  <a:lnTo>
                    <a:pt x="1591" y="467"/>
                  </a:lnTo>
                  <a:close/>
                  <a:moveTo>
                    <a:pt x="1297" y="298"/>
                  </a:moveTo>
                  <a:cubicBezTo>
                    <a:pt x="1301" y="298"/>
                    <a:pt x="1304" y="298"/>
                    <a:pt x="1308" y="298"/>
                  </a:cubicBezTo>
                  <a:cubicBezTo>
                    <a:pt x="1335" y="301"/>
                    <a:pt x="1360" y="314"/>
                    <a:pt x="1381" y="335"/>
                  </a:cubicBezTo>
                  <a:cubicBezTo>
                    <a:pt x="1386" y="340"/>
                    <a:pt x="1391" y="347"/>
                    <a:pt x="1396" y="353"/>
                  </a:cubicBezTo>
                  <a:cubicBezTo>
                    <a:pt x="1416" y="383"/>
                    <a:pt x="1424" y="416"/>
                    <a:pt x="1417" y="450"/>
                  </a:cubicBezTo>
                  <a:cubicBezTo>
                    <a:pt x="1410" y="484"/>
                    <a:pt x="1390" y="515"/>
                    <a:pt x="1359" y="539"/>
                  </a:cubicBezTo>
                  <a:cubicBezTo>
                    <a:pt x="1309" y="577"/>
                    <a:pt x="1193" y="608"/>
                    <a:pt x="1146" y="619"/>
                  </a:cubicBezTo>
                  <a:cubicBezTo>
                    <a:pt x="1139" y="620"/>
                    <a:pt x="1139" y="620"/>
                    <a:pt x="1139" y="620"/>
                  </a:cubicBezTo>
                  <a:cubicBezTo>
                    <a:pt x="1139" y="604"/>
                    <a:pt x="1139" y="604"/>
                    <a:pt x="1139" y="604"/>
                  </a:cubicBezTo>
                  <a:cubicBezTo>
                    <a:pt x="1139" y="502"/>
                    <a:pt x="1138" y="397"/>
                    <a:pt x="1203" y="340"/>
                  </a:cubicBezTo>
                  <a:cubicBezTo>
                    <a:pt x="1204" y="339"/>
                    <a:pt x="1204" y="339"/>
                    <a:pt x="1204" y="339"/>
                  </a:cubicBezTo>
                  <a:cubicBezTo>
                    <a:pt x="1211" y="333"/>
                    <a:pt x="1218" y="327"/>
                    <a:pt x="1225" y="321"/>
                  </a:cubicBezTo>
                  <a:cubicBezTo>
                    <a:pt x="1248" y="306"/>
                    <a:pt x="1273" y="298"/>
                    <a:pt x="1297" y="298"/>
                  </a:cubicBezTo>
                  <a:moveTo>
                    <a:pt x="813" y="530"/>
                  </a:moveTo>
                  <a:cubicBezTo>
                    <a:pt x="849" y="552"/>
                    <a:pt x="876" y="572"/>
                    <a:pt x="897" y="594"/>
                  </a:cubicBezTo>
                  <a:cubicBezTo>
                    <a:pt x="900" y="597"/>
                    <a:pt x="900" y="597"/>
                    <a:pt x="900" y="597"/>
                  </a:cubicBezTo>
                  <a:cubicBezTo>
                    <a:pt x="897" y="601"/>
                    <a:pt x="897" y="601"/>
                    <a:pt x="897" y="601"/>
                  </a:cubicBezTo>
                  <a:cubicBezTo>
                    <a:pt x="891" y="609"/>
                    <a:pt x="885" y="616"/>
                    <a:pt x="880" y="624"/>
                  </a:cubicBezTo>
                  <a:cubicBezTo>
                    <a:pt x="876" y="628"/>
                    <a:pt x="876" y="628"/>
                    <a:pt x="876" y="628"/>
                  </a:cubicBezTo>
                  <a:cubicBezTo>
                    <a:pt x="872" y="625"/>
                    <a:pt x="872" y="625"/>
                    <a:pt x="872" y="625"/>
                  </a:cubicBezTo>
                  <a:cubicBezTo>
                    <a:pt x="850" y="608"/>
                    <a:pt x="825" y="597"/>
                    <a:pt x="794" y="589"/>
                  </a:cubicBezTo>
                  <a:cubicBezTo>
                    <a:pt x="789" y="587"/>
                    <a:pt x="789" y="587"/>
                    <a:pt x="789" y="587"/>
                  </a:cubicBezTo>
                  <a:cubicBezTo>
                    <a:pt x="790" y="582"/>
                    <a:pt x="790" y="582"/>
                    <a:pt x="790" y="582"/>
                  </a:cubicBezTo>
                  <a:cubicBezTo>
                    <a:pt x="794" y="567"/>
                    <a:pt x="799" y="550"/>
                    <a:pt x="805" y="533"/>
                  </a:cubicBezTo>
                  <a:cubicBezTo>
                    <a:pt x="807" y="527"/>
                    <a:pt x="807" y="527"/>
                    <a:pt x="807" y="527"/>
                  </a:cubicBezTo>
                  <a:lnTo>
                    <a:pt x="813" y="530"/>
                  </a:lnTo>
                  <a:close/>
                  <a:moveTo>
                    <a:pt x="271" y="558"/>
                  </a:moveTo>
                  <a:cubicBezTo>
                    <a:pt x="255" y="558"/>
                    <a:pt x="239" y="560"/>
                    <a:pt x="225" y="565"/>
                  </a:cubicBezTo>
                  <a:cubicBezTo>
                    <a:pt x="192" y="575"/>
                    <a:pt x="164" y="596"/>
                    <a:pt x="144" y="626"/>
                  </a:cubicBezTo>
                  <a:cubicBezTo>
                    <a:pt x="140" y="633"/>
                    <a:pt x="140" y="633"/>
                    <a:pt x="140" y="633"/>
                  </a:cubicBezTo>
                  <a:cubicBezTo>
                    <a:pt x="136" y="626"/>
                    <a:pt x="136" y="626"/>
                    <a:pt x="136" y="626"/>
                  </a:cubicBezTo>
                  <a:cubicBezTo>
                    <a:pt x="130" y="615"/>
                    <a:pt x="121" y="606"/>
                    <a:pt x="110" y="600"/>
                  </a:cubicBezTo>
                  <a:cubicBezTo>
                    <a:pt x="110" y="599"/>
                    <a:pt x="110" y="599"/>
                    <a:pt x="110" y="599"/>
                  </a:cubicBezTo>
                  <a:cubicBezTo>
                    <a:pt x="108" y="598"/>
                    <a:pt x="105" y="597"/>
                    <a:pt x="103" y="596"/>
                  </a:cubicBezTo>
                  <a:cubicBezTo>
                    <a:pt x="98" y="594"/>
                    <a:pt x="98" y="594"/>
                    <a:pt x="98" y="594"/>
                  </a:cubicBezTo>
                  <a:cubicBezTo>
                    <a:pt x="100" y="589"/>
                    <a:pt x="100" y="589"/>
                    <a:pt x="100" y="589"/>
                  </a:cubicBezTo>
                  <a:cubicBezTo>
                    <a:pt x="113" y="551"/>
                    <a:pt x="130" y="514"/>
                    <a:pt x="149" y="479"/>
                  </a:cubicBezTo>
                  <a:cubicBezTo>
                    <a:pt x="151" y="475"/>
                    <a:pt x="153" y="471"/>
                    <a:pt x="155" y="468"/>
                  </a:cubicBezTo>
                  <a:cubicBezTo>
                    <a:pt x="157" y="464"/>
                    <a:pt x="157" y="464"/>
                    <a:pt x="157" y="464"/>
                  </a:cubicBezTo>
                  <a:cubicBezTo>
                    <a:pt x="161" y="465"/>
                    <a:pt x="161" y="465"/>
                    <a:pt x="161" y="465"/>
                  </a:cubicBezTo>
                  <a:cubicBezTo>
                    <a:pt x="188" y="474"/>
                    <a:pt x="208" y="480"/>
                    <a:pt x="227" y="486"/>
                  </a:cubicBezTo>
                  <a:cubicBezTo>
                    <a:pt x="249" y="492"/>
                    <a:pt x="271" y="498"/>
                    <a:pt x="296" y="504"/>
                  </a:cubicBezTo>
                  <a:cubicBezTo>
                    <a:pt x="298" y="505"/>
                    <a:pt x="298" y="505"/>
                    <a:pt x="298" y="505"/>
                  </a:cubicBezTo>
                  <a:cubicBezTo>
                    <a:pt x="299" y="507"/>
                    <a:pt x="299" y="507"/>
                    <a:pt x="299" y="507"/>
                  </a:cubicBezTo>
                  <a:cubicBezTo>
                    <a:pt x="300" y="509"/>
                    <a:pt x="301" y="511"/>
                    <a:pt x="303" y="513"/>
                  </a:cubicBezTo>
                  <a:cubicBezTo>
                    <a:pt x="308" y="522"/>
                    <a:pt x="315" y="530"/>
                    <a:pt x="322" y="538"/>
                  </a:cubicBezTo>
                  <a:cubicBezTo>
                    <a:pt x="332" y="550"/>
                    <a:pt x="344" y="560"/>
                    <a:pt x="357" y="569"/>
                  </a:cubicBezTo>
                  <a:cubicBezTo>
                    <a:pt x="352" y="578"/>
                    <a:pt x="352" y="578"/>
                    <a:pt x="352" y="578"/>
                  </a:cubicBezTo>
                  <a:cubicBezTo>
                    <a:pt x="351" y="577"/>
                    <a:pt x="349" y="576"/>
                    <a:pt x="347" y="575"/>
                  </a:cubicBezTo>
                  <a:cubicBezTo>
                    <a:pt x="323" y="564"/>
                    <a:pt x="296" y="558"/>
                    <a:pt x="271" y="558"/>
                  </a:cubicBezTo>
                  <a:moveTo>
                    <a:pt x="1143" y="385"/>
                  </a:moveTo>
                  <a:cubicBezTo>
                    <a:pt x="1115" y="447"/>
                    <a:pt x="1116" y="527"/>
                    <a:pt x="1116" y="604"/>
                  </a:cubicBezTo>
                  <a:cubicBezTo>
                    <a:pt x="1116" y="626"/>
                    <a:pt x="1116" y="626"/>
                    <a:pt x="1116" y="626"/>
                  </a:cubicBezTo>
                  <a:cubicBezTo>
                    <a:pt x="1112" y="626"/>
                    <a:pt x="1112" y="626"/>
                    <a:pt x="1112" y="626"/>
                  </a:cubicBezTo>
                  <a:cubicBezTo>
                    <a:pt x="1089" y="632"/>
                    <a:pt x="1067" y="638"/>
                    <a:pt x="1047" y="645"/>
                  </a:cubicBezTo>
                  <a:cubicBezTo>
                    <a:pt x="1043" y="647"/>
                    <a:pt x="1043" y="647"/>
                    <a:pt x="1043" y="647"/>
                  </a:cubicBezTo>
                  <a:cubicBezTo>
                    <a:pt x="1041" y="642"/>
                    <a:pt x="1041" y="642"/>
                    <a:pt x="1041" y="642"/>
                  </a:cubicBezTo>
                  <a:cubicBezTo>
                    <a:pt x="1028" y="606"/>
                    <a:pt x="1009" y="571"/>
                    <a:pt x="993" y="542"/>
                  </a:cubicBezTo>
                  <a:cubicBezTo>
                    <a:pt x="991" y="539"/>
                    <a:pt x="991" y="539"/>
                    <a:pt x="991" y="539"/>
                  </a:cubicBezTo>
                  <a:cubicBezTo>
                    <a:pt x="994" y="536"/>
                    <a:pt x="994" y="536"/>
                    <a:pt x="994" y="536"/>
                  </a:cubicBezTo>
                  <a:cubicBezTo>
                    <a:pt x="1016" y="515"/>
                    <a:pt x="1094" y="442"/>
                    <a:pt x="1134" y="380"/>
                  </a:cubicBezTo>
                  <a:lnTo>
                    <a:pt x="1143" y="385"/>
                  </a:lnTo>
                  <a:close/>
                  <a:moveTo>
                    <a:pt x="1701" y="612"/>
                  </a:moveTo>
                  <a:cubicBezTo>
                    <a:pt x="1701" y="624"/>
                    <a:pt x="1696" y="634"/>
                    <a:pt x="1689" y="643"/>
                  </a:cubicBezTo>
                  <a:cubicBezTo>
                    <a:pt x="1680" y="652"/>
                    <a:pt x="1668" y="658"/>
                    <a:pt x="1656" y="658"/>
                  </a:cubicBezTo>
                  <a:cubicBezTo>
                    <a:pt x="1650" y="659"/>
                    <a:pt x="1650" y="659"/>
                    <a:pt x="1650" y="659"/>
                  </a:cubicBezTo>
                  <a:cubicBezTo>
                    <a:pt x="1650" y="658"/>
                    <a:pt x="1650" y="658"/>
                    <a:pt x="1650" y="658"/>
                  </a:cubicBezTo>
                  <a:cubicBezTo>
                    <a:pt x="1639" y="658"/>
                    <a:pt x="1628" y="653"/>
                    <a:pt x="1620" y="646"/>
                  </a:cubicBezTo>
                  <a:cubicBezTo>
                    <a:pt x="1610" y="637"/>
                    <a:pt x="1605" y="625"/>
                    <a:pt x="1604" y="613"/>
                  </a:cubicBezTo>
                  <a:cubicBezTo>
                    <a:pt x="1604" y="607"/>
                    <a:pt x="1604" y="607"/>
                    <a:pt x="1604" y="607"/>
                  </a:cubicBezTo>
                  <a:cubicBezTo>
                    <a:pt x="1604" y="607"/>
                    <a:pt x="1604" y="607"/>
                    <a:pt x="1604" y="607"/>
                  </a:cubicBezTo>
                  <a:cubicBezTo>
                    <a:pt x="1605" y="596"/>
                    <a:pt x="1609" y="585"/>
                    <a:pt x="1617" y="577"/>
                  </a:cubicBezTo>
                  <a:cubicBezTo>
                    <a:pt x="1625" y="567"/>
                    <a:pt x="1637" y="562"/>
                    <a:pt x="1650" y="561"/>
                  </a:cubicBezTo>
                  <a:cubicBezTo>
                    <a:pt x="1655" y="561"/>
                    <a:pt x="1655" y="561"/>
                    <a:pt x="1655" y="561"/>
                  </a:cubicBezTo>
                  <a:cubicBezTo>
                    <a:pt x="1655" y="561"/>
                    <a:pt x="1655" y="561"/>
                    <a:pt x="1655" y="561"/>
                  </a:cubicBezTo>
                  <a:cubicBezTo>
                    <a:pt x="1667" y="561"/>
                    <a:pt x="1677" y="566"/>
                    <a:pt x="1686" y="574"/>
                  </a:cubicBezTo>
                  <a:cubicBezTo>
                    <a:pt x="1695" y="582"/>
                    <a:pt x="1701" y="594"/>
                    <a:pt x="1701" y="607"/>
                  </a:cubicBezTo>
                  <a:cubicBezTo>
                    <a:pt x="1702" y="612"/>
                    <a:pt x="1702" y="612"/>
                    <a:pt x="1702" y="612"/>
                  </a:cubicBezTo>
                  <a:lnTo>
                    <a:pt x="1701" y="612"/>
                  </a:lnTo>
                  <a:close/>
                  <a:moveTo>
                    <a:pt x="730" y="658"/>
                  </a:moveTo>
                  <a:cubicBezTo>
                    <a:pt x="709" y="658"/>
                    <a:pt x="688" y="661"/>
                    <a:pt x="665" y="667"/>
                  </a:cubicBezTo>
                  <a:cubicBezTo>
                    <a:pt x="660" y="669"/>
                    <a:pt x="660" y="669"/>
                    <a:pt x="660" y="669"/>
                  </a:cubicBezTo>
                  <a:cubicBezTo>
                    <a:pt x="658" y="664"/>
                    <a:pt x="658" y="664"/>
                    <a:pt x="658" y="664"/>
                  </a:cubicBezTo>
                  <a:cubicBezTo>
                    <a:pt x="653" y="646"/>
                    <a:pt x="649" y="627"/>
                    <a:pt x="645" y="607"/>
                  </a:cubicBezTo>
                  <a:cubicBezTo>
                    <a:pt x="644" y="601"/>
                    <a:pt x="644" y="601"/>
                    <a:pt x="644" y="601"/>
                  </a:cubicBezTo>
                  <a:cubicBezTo>
                    <a:pt x="650" y="600"/>
                    <a:pt x="650" y="600"/>
                    <a:pt x="650" y="600"/>
                  </a:cubicBezTo>
                  <a:cubicBezTo>
                    <a:pt x="659" y="600"/>
                    <a:pt x="668" y="600"/>
                    <a:pt x="678" y="600"/>
                  </a:cubicBezTo>
                  <a:cubicBezTo>
                    <a:pt x="709" y="600"/>
                    <a:pt x="733" y="602"/>
                    <a:pt x="756" y="605"/>
                  </a:cubicBezTo>
                  <a:cubicBezTo>
                    <a:pt x="761" y="606"/>
                    <a:pt x="761" y="606"/>
                    <a:pt x="761" y="606"/>
                  </a:cubicBezTo>
                  <a:cubicBezTo>
                    <a:pt x="760" y="611"/>
                    <a:pt x="760" y="611"/>
                    <a:pt x="760" y="611"/>
                  </a:cubicBezTo>
                  <a:cubicBezTo>
                    <a:pt x="758" y="626"/>
                    <a:pt x="755" y="640"/>
                    <a:pt x="754" y="654"/>
                  </a:cubicBezTo>
                  <a:cubicBezTo>
                    <a:pt x="754" y="659"/>
                    <a:pt x="754" y="659"/>
                    <a:pt x="754" y="659"/>
                  </a:cubicBezTo>
                  <a:cubicBezTo>
                    <a:pt x="748" y="658"/>
                    <a:pt x="748" y="658"/>
                    <a:pt x="748" y="658"/>
                  </a:cubicBezTo>
                  <a:cubicBezTo>
                    <a:pt x="742" y="658"/>
                    <a:pt x="736" y="658"/>
                    <a:pt x="730" y="658"/>
                  </a:cubicBezTo>
                  <a:moveTo>
                    <a:pt x="976" y="560"/>
                  </a:moveTo>
                  <a:cubicBezTo>
                    <a:pt x="997" y="597"/>
                    <a:pt x="1010" y="624"/>
                    <a:pt x="1019" y="650"/>
                  </a:cubicBezTo>
                  <a:cubicBezTo>
                    <a:pt x="1021" y="655"/>
                    <a:pt x="1021" y="655"/>
                    <a:pt x="1021" y="655"/>
                  </a:cubicBezTo>
                  <a:cubicBezTo>
                    <a:pt x="1016" y="657"/>
                    <a:pt x="1016" y="657"/>
                    <a:pt x="1016" y="657"/>
                  </a:cubicBezTo>
                  <a:cubicBezTo>
                    <a:pt x="1003" y="662"/>
                    <a:pt x="990" y="669"/>
                    <a:pt x="978" y="675"/>
                  </a:cubicBezTo>
                  <a:cubicBezTo>
                    <a:pt x="972" y="678"/>
                    <a:pt x="972" y="678"/>
                    <a:pt x="972" y="678"/>
                  </a:cubicBezTo>
                  <a:cubicBezTo>
                    <a:pt x="970" y="672"/>
                    <a:pt x="970" y="672"/>
                    <a:pt x="970" y="672"/>
                  </a:cubicBezTo>
                  <a:cubicBezTo>
                    <a:pt x="962" y="646"/>
                    <a:pt x="950" y="622"/>
                    <a:pt x="934" y="601"/>
                  </a:cubicBezTo>
                  <a:cubicBezTo>
                    <a:pt x="931" y="597"/>
                    <a:pt x="931" y="597"/>
                    <a:pt x="931" y="597"/>
                  </a:cubicBezTo>
                  <a:cubicBezTo>
                    <a:pt x="934" y="594"/>
                    <a:pt x="934" y="594"/>
                    <a:pt x="934" y="594"/>
                  </a:cubicBezTo>
                  <a:cubicBezTo>
                    <a:pt x="944" y="582"/>
                    <a:pt x="956" y="571"/>
                    <a:pt x="968" y="559"/>
                  </a:cubicBezTo>
                  <a:cubicBezTo>
                    <a:pt x="973" y="555"/>
                    <a:pt x="973" y="555"/>
                    <a:pt x="973" y="555"/>
                  </a:cubicBezTo>
                  <a:lnTo>
                    <a:pt x="976" y="560"/>
                  </a:lnTo>
                  <a:close/>
                  <a:moveTo>
                    <a:pt x="99" y="620"/>
                  </a:moveTo>
                  <a:cubicBezTo>
                    <a:pt x="110" y="626"/>
                    <a:pt x="117" y="637"/>
                    <a:pt x="121" y="649"/>
                  </a:cubicBezTo>
                  <a:cubicBezTo>
                    <a:pt x="124" y="662"/>
                    <a:pt x="122" y="675"/>
                    <a:pt x="115" y="686"/>
                  </a:cubicBezTo>
                  <a:cubicBezTo>
                    <a:pt x="108" y="697"/>
                    <a:pt x="98" y="705"/>
                    <a:pt x="85" y="709"/>
                  </a:cubicBezTo>
                  <a:cubicBezTo>
                    <a:pt x="81" y="710"/>
                    <a:pt x="77" y="710"/>
                    <a:pt x="73" y="710"/>
                  </a:cubicBezTo>
                  <a:cubicBezTo>
                    <a:pt x="65" y="710"/>
                    <a:pt x="56" y="708"/>
                    <a:pt x="49" y="704"/>
                  </a:cubicBezTo>
                  <a:cubicBezTo>
                    <a:pt x="43" y="702"/>
                    <a:pt x="43" y="702"/>
                    <a:pt x="43" y="702"/>
                  </a:cubicBezTo>
                  <a:cubicBezTo>
                    <a:pt x="44" y="700"/>
                    <a:pt x="44" y="700"/>
                    <a:pt x="44" y="700"/>
                  </a:cubicBezTo>
                  <a:cubicBezTo>
                    <a:pt x="35" y="694"/>
                    <a:pt x="29" y="684"/>
                    <a:pt x="26" y="673"/>
                  </a:cubicBezTo>
                  <a:cubicBezTo>
                    <a:pt x="23" y="662"/>
                    <a:pt x="24" y="651"/>
                    <a:pt x="29" y="641"/>
                  </a:cubicBezTo>
                  <a:cubicBezTo>
                    <a:pt x="29" y="641"/>
                    <a:pt x="29" y="641"/>
                    <a:pt x="29" y="641"/>
                  </a:cubicBezTo>
                  <a:cubicBezTo>
                    <a:pt x="34" y="632"/>
                    <a:pt x="34" y="632"/>
                    <a:pt x="34" y="632"/>
                  </a:cubicBezTo>
                  <a:cubicBezTo>
                    <a:pt x="34" y="632"/>
                    <a:pt x="34" y="632"/>
                    <a:pt x="34" y="632"/>
                  </a:cubicBezTo>
                  <a:cubicBezTo>
                    <a:pt x="41" y="623"/>
                    <a:pt x="50" y="617"/>
                    <a:pt x="61" y="614"/>
                  </a:cubicBezTo>
                  <a:cubicBezTo>
                    <a:pt x="65" y="613"/>
                    <a:pt x="69" y="612"/>
                    <a:pt x="73" y="612"/>
                  </a:cubicBezTo>
                  <a:cubicBezTo>
                    <a:pt x="75" y="612"/>
                    <a:pt x="77" y="613"/>
                    <a:pt x="79" y="613"/>
                  </a:cubicBezTo>
                  <a:cubicBezTo>
                    <a:pt x="80" y="613"/>
                    <a:pt x="80" y="613"/>
                    <a:pt x="80" y="613"/>
                  </a:cubicBezTo>
                  <a:cubicBezTo>
                    <a:pt x="94" y="617"/>
                    <a:pt x="94" y="617"/>
                    <a:pt x="94" y="617"/>
                  </a:cubicBezTo>
                  <a:cubicBezTo>
                    <a:pt x="94" y="617"/>
                    <a:pt x="94" y="617"/>
                    <a:pt x="94" y="617"/>
                  </a:cubicBezTo>
                  <a:cubicBezTo>
                    <a:pt x="99" y="619"/>
                    <a:pt x="99" y="619"/>
                    <a:pt x="99" y="619"/>
                  </a:cubicBezTo>
                  <a:lnTo>
                    <a:pt x="99" y="620"/>
                  </a:lnTo>
                  <a:close/>
                  <a:moveTo>
                    <a:pt x="621" y="606"/>
                  </a:moveTo>
                  <a:cubicBezTo>
                    <a:pt x="625" y="629"/>
                    <a:pt x="631" y="651"/>
                    <a:pt x="637" y="672"/>
                  </a:cubicBezTo>
                  <a:cubicBezTo>
                    <a:pt x="638" y="676"/>
                    <a:pt x="638" y="676"/>
                    <a:pt x="638" y="676"/>
                  </a:cubicBezTo>
                  <a:cubicBezTo>
                    <a:pt x="634" y="678"/>
                    <a:pt x="634" y="678"/>
                    <a:pt x="634" y="678"/>
                  </a:cubicBezTo>
                  <a:cubicBezTo>
                    <a:pt x="597" y="692"/>
                    <a:pt x="561" y="712"/>
                    <a:pt x="530" y="730"/>
                  </a:cubicBezTo>
                  <a:cubicBezTo>
                    <a:pt x="526" y="732"/>
                    <a:pt x="526" y="732"/>
                    <a:pt x="526" y="732"/>
                  </a:cubicBezTo>
                  <a:cubicBezTo>
                    <a:pt x="524" y="729"/>
                    <a:pt x="524" y="729"/>
                    <a:pt x="524" y="729"/>
                  </a:cubicBezTo>
                  <a:cubicBezTo>
                    <a:pt x="496" y="699"/>
                    <a:pt x="427" y="623"/>
                    <a:pt x="369" y="587"/>
                  </a:cubicBezTo>
                  <a:cubicBezTo>
                    <a:pt x="374" y="578"/>
                    <a:pt x="374" y="578"/>
                    <a:pt x="374" y="578"/>
                  </a:cubicBezTo>
                  <a:cubicBezTo>
                    <a:pt x="420" y="601"/>
                    <a:pt x="478" y="604"/>
                    <a:pt x="523" y="604"/>
                  </a:cubicBezTo>
                  <a:cubicBezTo>
                    <a:pt x="549" y="604"/>
                    <a:pt x="575" y="603"/>
                    <a:pt x="601" y="602"/>
                  </a:cubicBezTo>
                  <a:cubicBezTo>
                    <a:pt x="620" y="601"/>
                    <a:pt x="620" y="601"/>
                    <a:pt x="620" y="601"/>
                  </a:cubicBezTo>
                  <a:lnTo>
                    <a:pt x="621" y="606"/>
                  </a:lnTo>
                  <a:close/>
                  <a:moveTo>
                    <a:pt x="1116" y="656"/>
                  </a:moveTo>
                  <a:cubicBezTo>
                    <a:pt x="1116" y="697"/>
                    <a:pt x="1113" y="728"/>
                    <a:pt x="1109" y="755"/>
                  </a:cubicBezTo>
                  <a:cubicBezTo>
                    <a:pt x="1108" y="760"/>
                    <a:pt x="1108" y="760"/>
                    <a:pt x="1108" y="760"/>
                  </a:cubicBezTo>
                  <a:cubicBezTo>
                    <a:pt x="1103" y="759"/>
                    <a:pt x="1103" y="759"/>
                    <a:pt x="1103" y="759"/>
                  </a:cubicBezTo>
                  <a:cubicBezTo>
                    <a:pt x="1090" y="758"/>
                    <a:pt x="1077" y="757"/>
                    <a:pt x="1064" y="756"/>
                  </a:cubicBezTo>
                  <a:cubicBezTo>
                    <a:pt x="1059" y="756"/>
                    <a:pt x="1059" y="756"/>
                    <a:pt x="1059" y="756"/>
                  </a:cubicBezTo>
                  <a:cubicBezTo>
                    <a:pt x="1059" y="751"/>
                    <a:pt x="1059" y="751"/>
                    <a:pt x="1059" y="751"/>
                  </a:cubicBezTo>
                  <a:cubicBezTo>
                    <a:pt x="1061" y="726"/>
                    <a:pt x="1058" y="701"/>
                    <a:pt x="1051" y="673"/>
                  </a:cubicBezTo>
                  <a:cubicBezTo>
                    <a:pt x="1050" y="669"/>
                    <a:pt x="1050" y="669"/>
                    <a:pt x="1050" y="669"/>
                  </a:cubicBezTo>
                  <a:cubicBezTo>
                    <a:pt x="1054" y="667"/>
                    <a:pt x="1054" y="667"/>
                    <a:pt x="1054" y="667"/>
                  </a:cubicBezTo>
                  <a:cubicBezTo>
                    <a:pt x="1072" y="661"/>
                    <a:pt x="1090" y="656"/>
                    <a:pt x="1110" y="651"/>
                  </a:cubicBezTo>
                  <a:cubicBezTo>
                    <a:pt x="1116" y="649"/>
                    <a:pt x="1116" y="649"/>
                    <a:pt x="1116" y="649"/>
                  </a:cubicBezTo>
                  <a:lnTo>
                    <a:pt x="1116" y="656"/>
                  </a:lnTo>
                  <a:close/>
                  <a:moveTo>
                    <a:pt x="1350" y="584"/>
                  </a:moveTo>
                  <a:cubicBezTo>
                    <a:pt x="1295" y="624"/>
                    <a:pt x="1257" y="697"/>
                    <a:pt x="1219" y="766"/>
                  </a:cubicBezTo>
                  <a:cubicBezTo>
                    <a:pt x="1211" y="783"/>
                    <a:pt x="1211" y="783"/>
                    <a:pt x="1211" y="783"/>
                  </a:cubicBezTo>
                  <a:cubicBezTo>
                    <a:pt x="1207" y="782"/>
                    <a:pt x="1207" y="782"/>
                    <a:pt x="1207" y="782"/>
                  </a:cubicBezTo>
                  <a:cubicBezTo>
                    <a:pt x="1182" y="774"/>
                    <a:pt x="1159" y="768"/>
                    <a:pt x="1136" y="764"/>
                  </a:cubicBezTo>
                  <a:cubicBezTo>
                    <a:pt x="1131" y="763"/>
                    <a:pt x="1131" y="763"/>
                    <a:pt x="1131" y="763"/>
                  </a:cubicBezTo>
                  <a:cubicBezTo>
                    <a:pt x="1132" y="758"/>
                    <a:pt x="1132" y="758"/>
                    <a:pt x="1132" y="758"/>
                  </a:cubicBezTo>
                  <a:cubicBezTo>
                    <a:pt x="1138" y="721"/>
                    <a:pt x="1139" y="682"/>
                    <a:pt x="1139" y="648"/>
                  </a:cubicBezTo>
                  <a:cubicBezTo>
                    <a:pt x="1139" y="644"/>
                    <a:pt x="1139" y="644"/>
                    <a:pt x="1139" y="644"/>
                  </a:cubicBezTo>
                  <a:cubicBezTo>
                    <a:pt x="1143" y="643"/>
                    <a:pt x="1143" y="643"/>
                    <a:pt x="1143" y="643"/>
                  </a:cubicBezTo>
                  <a:cubicBezTo>
                    <a:pt x="1174" y="636"/>
                    <a:pt x="1279" y="610"/>
                    <a:pt x="1345" y="575"/>
                  </a:cubicBezTo>
                  <a:lnTo>
                    <a:pt x="1350" y="584"/>
                  </a:lnTo>
                  <a:close/>
                  <a:moveTo>
                    <a:pt x="647" y="704"/>
                  </a:moveTo>
                  <a:cubicBezTo>
                    <a:pt x="652" y="719"/>
                    <a:pt x="658" y="733"/>
                    <a:pt x="664" y="746"/>
                  </a:cubicBezTo>
                  <a:cubicBezTo>
                    <a:pt x="666" y="751"/>
                    <a:pt x="666" y="751"/>
                    <a:pt x="666" y="751"/>
                  </a:cubicBezTo>
                  <a:cubicBezTo>
                    <a:pt x="661" y="753"/>
                    <a:pt x="661" y="753"/>
                    <a:pt x="661" y="753"/>
                  </a:cubicBezTo>
                  <a:cubicBezTo>
                    <a:pt x="638" y="763"/>
                    <a:pt x="617" y="779"/>
                    <a:pt x="595" y="799"/>
                  </a:cubicBezTo>
                  <a:cubicBezTo>
                    <a:pt x="592" y="803"/>
                    <a:pt x="592" y="803"/>
                    <a:pt x="592" y="803"/>
                  </a:cubicBezTo>
                  <a:cubicBezTo>
                    <a:pt x="588" y="799"/>
                    <a:pt x="588" y="799"/>
                    <a:pt x="588" y="799"/>
                  </a:cubicBezTo>
                  <a:cubicBezTo>
                    <a:pt x="574" y="786"/>
                    <a:pt x="560" y="771"/>
                    <a:pt x="546" y="755"/>
                  </a:cubicBezTo>
                  <a:cubicBezTo>
                    <a:pt x="542" y="750"/>
                    <a:pt x="542" y="750"/>
                    <a:pt x="542" y="750"/>
                  </a:cubicBezTo>
                  <a:cubicBezTo>
                    <a:pt x="547" y="747"/>
                    <a:pt x="547" y="747"/>
                    <a:pt x="547" y="747"/>
                  </a:cubicBezTo>
                  <a:cubicBezTo>
                    <a:pt x="573" y="732"/>
                    <a:pt x="607" y="714"/>
                    <a:pt x="640" y="700"/>
                  </a:cubicBezTo>
                  <a:cubicBezTo>
                    <a:pt x="645" y="699"/>
                    <a:pt x="645" y="699"/>
                    <a:pt x="645" y="699"/>
                  </a:cubicBezTo>
                  <a:lnTo>
                    <a:pt x="647" y="704"/>
                  </a:lnTo>
                  <a:close/>
                  <a:moveTo>
                    <a:pt x="919" y="621"/>
                  </a:moveTo>
                  <a:cubicBezTo>
                    <a:pt x="929" y="635"/>
                    <a:pt x="938" y="650"/>
                    <a:pt x="944" y="666"/>
                  </a:cubicBezTo>
                  <a:cubicBezTo>
                    <a:pt x="946" y="673"/>
                    <a:pt x="949" y="681"/>
                    <a:pt x="951" y="687"/>
                  </a:cubicBezTo>
                  <a:cubicBezTo>
                    <a:pt x="951" y="691"/>
                    <a:pt x="951" y="691"/>
                    <a:pt x="951" y="691"/>
                  </a:cubicBezTo>
                  <a:cubicBezTo>
                    <a:pt x="948" y="692"/>
                    <a:pt x="948" y="692"/>
                    <a:pt x="948" y="692"/>
                  </a:cubicBezTo>
                  <a:cubicBezTo>
                    <a:pt x="901" y="725"/>
                    <a:pt x="870" y="764"/>
                    <a:pt x="858" y="810"/>
                  </a:cubicBezTo>
                  <a:cubicBezTo>
                    <a:pt x="848" y="810"/>
                    <a:pt x="848" y="810"/>
                    <a:pt x="848" y="810"/>
                  </a:cubicBezTo>
                  <a:cubicBezTo>
                    <a:pt x="839" y="770"/>
                    <a:pt x="844" y="705"/>
                    <a:pt x="911" y="620"/>
                  </a:cubicBezTo>
                  <a:cubicBezTo>
                    <a:pt x="915" y="615"/>
                    <a:pt x="915" y="615"/>
                    <a:pt x="915" y="615"/>
                  </a:cubicBezTo>
                  <a:lnTo>
                    <a:pt x="919" y="621"/>
                  </a:lnTo>
                  <a:close/>
                  <a:moveTo>
                    <a:pt x="1029" y="683"/>
                  </a:moveTo>
                  <a:cubicBezTo>
                    <a:pt x="1036" y="708"/>
                    <a:pt x="1038" y="730"/>
                    <a:pt x="1036" y="752"/>
                  </a:cubicBezTo>
                  <a:cubicBezTo>
                    <a:pt x="1035" y="756"/>
                    <a:pt x="1035" y="756"/>
                    <a:pt x="1035" y="756"/>
                  </a:cubicBezTo>
                  <a:cubicBezTo>
                    <a:pt x="1031" y="757"/>
                    <a:pt x="1031" y="757"/>
                    <a:pt x="1031" y="757"/>
                  </a:cubicBezTo>
                  <a:cubicBezTo>
                    <a:pt x="972" y="761"/>
                    <a:pt x="924" y="780"/>
                    <a:pt x="890" y="814"/>
                  </a:cubicBezTo>
                  <a:cubicBezTo>
                    <a:pt x="882" y="809"/>
                    <a:pt x="882" y="809"/>
                    <a:pt x="882" y="809"/>
                  </a:cubicBezTo>
                  <a:cubicBezTo>
                    <a:pt x="894" y="772"/>
                    <a:pt x="928" y="719"/>
                    <a:pt x="1022" y="679"/>
                  </a:cubicBezTo>
                  <a:cubicBezTo>
                    <a:pt x="1028" y="677"/>
                    <a:pt x="1028" y="677"/>
                    <a:pt x="1028" y="677"/>
                  </a:cubicBezTo>
                  <a:lnTo>
                    <a:pt x="1029" y="683"/>
                  </a:lnTo>
                  <a:close/>
                  <a:moveTo>
                    <a:pt x="789" y="611"/>
                  </a:moveTo>
                  <a:cubicBezTo>
                    <a:pt x="817" y="619"/>
                    <a:pt x="841" y="630"/>
                    <a:pt x="860" y="645"/>
                  </a:cubicBezTo>
                  <a:cubicBezTo>
                    <a:pt x="864" y="648"/>
                    <a:pt x="864" y="648"/>
                    <a:pt x="864" y="648"/>
                  </a:cubicBezTo>
                  <a:cubicBezTo>
                    <a:pt x="861" y="652"/>
                    <a:pt x="861" y="652"/>
                    <a:pt x="861" y="652"/>
                  </a:cubicBezTo>
                  <a:cubicBezTo>
                    <a:pt x="816" y="726"/>
                    <a:pt x="818" y="786"/>
                    <a:pt x="827" y="822"/>
                  </a:cubicBezTo>
                  <a:cubicBezTo>
                    <a:pt x="818" y="827"/>
                    <a:pt x="818" y="827"/>
                    <a:pt x="818" y="827"/>
                  </a:cubicBezTo>
                  <a:cubicBezTo>
                    <a:pt x="790" y="794"/>
                    <a:pt x="761" y="731"/>
                    <a:pt x="783" y="615"/>
                  </a:cubicBezTo>
                  <a:cubicBezTo>
                    <a:pt x="784" y="610"/>
                    <a:pt x="784" y="610"/>
                    <a:pt x="784" y="610"/>
                  </a:cubicBezTo>
                  <a:lnTo>
                    <a:pt x="789" y="611"/>
                  </a:lnTo>
                  <a:close/>
                  <a:moveTo>
                    <a:pt x="1464" y="570"/>
                  </a:moveTo>
                  <a:cubicBezTo>
                    <a:pt x="1490" y="570"/>
                    <a:pt x="1514" y="577"/>
                    <a:pt x="1534" y="591"/>
                  </a:cubicBezTo>
                  <a:cubicBezTo>
                    <a:pt x="1556" y="607"/>
                    <a:pt x="1572" y="630"/>
                    <a:pt x="1579" y="658"/>
                  </a:cubicBezTo>
                  <a:cubicBezTo>
                    <a:pt x="1581" y="666"/>
                    <a:pt x="1583" y="674"/>
                    <a:pt x="1583" y="682"/>
                  </a:cubicBezTo>
                  <a:cubicBezTo>
                    <a:pt x="1587" y="718"/>
                    <a:pt x="1577" y="751"/>
                    <a:pt x="1555" y="777"/>
                  </a:cubicBezTo>
                  <a:cubicBezTo>
                    <a:pt x="1532" y="803"/>
                    <a:pt x="1498" y="820"/>
                    <a:pt x="1460" y="826"/>
                  </a:cubicBezTo>
                  <a:cubicBezTo>
                    <a:pt x="1453" y="827"/>
                    <a:pt x="1444" y="827"/>
                    <a:pt x="1435" y="827"/>
                  </a:cubicBezTo>
                  <a:cubicBezTo>
                    <a:pt x="1372" y="827"/>
                    <a:pt x="1277" y="802"/>
                    <a:pt x="1239" y="791"/>
                  </a:cubicBezTo>
                  <a:cubicBezTo>
                    <a:pt x="1233" y="790"/>
                    <a:pt x="1233" y="790"/>
                    <a:pt x="1233" y="790"/>
                  </a:cubicBezTo>
                  <a:cubicBezTo>
                    <a:pt x="1240" y="777"/>
                    <a:pt x="1240" y="777"/>
                    <a:pt x="1240" y="777"/>
                  </a:cubicBezTo>
                  <a:cubicBezTo>
                    <a:pt x="1288" y="687"/>
                    <a:pt x="1338" y="594"/>
                    <a:pt x="1423" y="576"/>
                  </a:cubicBezTo>
                  <a:cubicBezTo>
                    <a:pt x="1423" y="576"/>
                    <a:pt x="1423" y="576"/>
                    <a:pt x="1423" y="576"/>
                  </a:cubicBezTo>
                  <a:cubicBezTo>
                    <a:pt x="1432" y="573"/>
                    <a:pt x="1442" y="572"/>
                    <a:pt x="1451" y="571"/>
                  </a:cubicBezTo>
                  <a:cubicBezTo>
                    <a:pt x="1455" y="570"/>
                    <a:pt x="1460" y="570"/>
                    <a:pt x="1464" y="570"/>
                  </a:cubicBezTo>
                  <a:moveTo>
                    <a:pt x="271" y="581"/>
                  </a:moveTo>
                  <a:cubicBezTo>
                    <a:pt x="293" y="581"/>
                    <a:pt x="316" y="587"/>
                    <a:pt x="338" y="596"/>
                  </a:cubicBezTo>
                  <a:cubicBezTo>
                    <a:pt x="392" y="621"/>
                    <a:pt x="471" y="705"/>
                    <a:pt x="502" y="740"/>
                  </a:cubicBezTo>
                  <a:cubicBezTo>
                    <a:pt x="506" y="744"/>
                    <a:pt x="506" y="744"/>
                    <a:pt x="506" y="744"/>
                  </a:cubicBezTo>
                  <a:cubicBezTo>
                    <a:pt x="497" y="750"/>
                    <a:pt x="497" y="750"/>
                    <a:pt x="497" y="750"/>
                  </a:cubicBezTo>
                  <a:cubicBezTo>
                    <a:pt x="426" y="792"/>
                    <a:pt x="352" y="836"/>
                    <a:pt x="284" y="836"/>
                  </a:cubicBezTo>
                  <a:cubicBezTo>
                    <a:pt x="284" y="836"/>
                    <a:pt x="284" y="836"/>
                    <a:pt x="284" y="836"/>
                  </a:cubicBezTo>
                  <a:cubicBezTo>
                    <a:pt x="267" y="836"/>
                    <a:pt x="250" y="833"/>
                    <a:pt x="235" y="827"/>
                  </a:cubicBezTo>
                  <a:cubicBezTo>
                    <a:pt x="234" y="827"/>
                    <a:pt x="234" y="827"/>
                    <a:pt x="234" y="827"/>
                  </a:cubicBezTo>
                  <a:cubicBezTo>
                    <a:pt x="225" y="824"/>
                    <a:pt x="217" y="821"/>
                    <a:pt x="208" y="816"/>
                  </a:cubicBezTo>
                  <a:cubicBezTo>
                    <a:pt x="181" y="802"/>
                    <a:pt x="160" y="781"/>
                    <a:pt x="149" y="755"/>
                  </a:cubicBezTo>
                  <a:cubicBezTo>
                    <a:pt x="139" y="729"/>
                    <a:pt x="138" y="701"/>
                    <a:pt x="147" y="674"/>
                  </a:cubicBezTo>
                  <a:cubicBezTo>
                    <a:pt x="149" y="666"/>
                    <a:pt x="152" y="659"/>
                    <a:pt x="156" y="651"/>
                  </a:cubicBezTo>
                  <a:cubicBezTo>
                    <a:pt x="173" y="619"/>
                    <a:pt x="199" y="597"/>
                    <a:pt x="231" y="587"/>
                  </a:cubicBezTo>
                  <a:cubicBezTo>
                    <a:pt x="244" y="583"/>
                    <a:pt x="257" y="581"/>
                    <a:pt x="271" y="581"/>
                  </a:cubicBezTo>
                  <a:moveTo>
                    <a:pt x="1053" y="779"/>
                  </a:moveTo>
                  <a:cubicBezTo>
                    <a:pt x="1067" y="779"/>
                    <a:pt x="1082" y="780"/>
                    <a:pt x="1097" y="782"/>
                  </a:cubicBezTo>
                  <a:cubicBezTo>
                    <a:pt x="1103" y="782"/>
                    <a:pt x="1103" y="782"/>
                    <a:pt x="1103" y="782"/>
                  </a:cubicBezTo>
                  <a:cubicBezTo>
                    <a:pt x="1102" y="788"/>
                    <a:pt x="1102" y="788"/>
                    <a:pt x="1102" y="788"/>
                  </a:cubicBezTo>
                  <a:cubicBezTo>
                    <a:pt x="1095" y="813"/>
                    <a:pt x="1086" y="834"/>
                    <a:pt x="1073" y="852"/>
                  </a:cubicBezTo>
                  <a:cubicBezTo>
                    <a:pt x="1071" y="855"/>
                    <a:pt x="1071" y="855"/>
                    <a:pt x="1071" y="855"/>
                  </a:cubicBezTo>
                  <a:cubicBezTo>
                    <a:pt x="1067" y="853"/>
                    <a:pt x="1067" y="853"/>
                    <a:pt x="1067" y="853"/>
                  </a:cubicBezTo>
                  <a:cubicBezTo>
                    <a:pt x="1032" y="836"/>
                    <a:pt x="997" y="828"/>
                    <a:pt x="964" y="828"/>
                  </a:cubicBezTo>
                  <a:cubicBezTo>
                    <a:pt x="948" y="828"/>
                    <a:pt x="932" y="830"/>
                    <a:pt x="916" y="834"/>
                  </a:cubicBezTo>
                  <a:cubicBezTo>
                    <a:pt x="911" y="826"/>
                    <a:pt x="911" y="826"/>
                    <a:pt x="911" y="826"/>
                  </a:cubicBezTo>
                  <a:cubicBezTo>
                    <a:pt x="945" y="795"/>
                    <a:pt x="993" y="779"/>
                    <a:pt x="1053" y="779"/>
                  </a:cubicBezTo>
                  <a:moveTo>
                    <a:pt x="1674" y="684"/>
                  </a:moveTo>
                  <a:cubicBezTo>
                    <a:pt x="1685" y="733"/>
                    <a:pt x="1692" y="783"/>
                    <a:pt x="1694" y="833"/>
                  </a:cubicBezTo>
                  <a:cubicBezTo>
                    <a:pt x="1694" y="839"/>
                    <a:pt x="1694" y="845"/>
                    <a:pt x="1694" y="850"/>
                  </a:cubicBezTo>
                  <a:cubicBezTo>
                    <a:pt x="1695" y="856"/>
                    <a:pt x="1695" y="856"/>
                    <a:pt x="1695" y="856"/>
                  </a:cubicBezTo>
                  <a:cubicBezTo>
                    <a:pt x="1481" y="856"/>
                    <a:pt x="1481" y="856"/>
                    <a:pt x="1481" y="856"/>
                  </a:cubicBezTo>
                  <a:cubicBezTo>
                    <a:pt x="1480" y="846"/>
                    <a:pt x="1480" y="846"/>
                    <a:pt x="1480" y="846"/>
                  </a:cubicBezTo>
                  <a:cubicBezTo>
                    <a:pt x="1517" y="837"/>
                    <a:pt x="1549" y="818"/>
                    <a:pt x="1572" y="792"/>
                  </a:cubicBezTo>
                  <a:cubicBezTo>
                    <a:pt x="1598" y="761"/>
                    <a:pt x="1610" y="723"/>
                    <a:pt x="1607" y="680"/>
                  </a:cubicBezTo>
                  <a:cubicBezTo>
                    <a:pt x="1606" y="678"/>
                    <a:pt x="1606" y="677"/>
                    <a:pt x="1606" y="675"/>
                  </a:cubicBezTo>
                  <a:cubicBezTo>
                    <a:pt x="1605" y="664"/>
                    <a:pt x="1605" y="664"/>
                    <a:pt x="1605" y="664"/>
                  </a:cubicBezTo>
                  <a:cubicBezTo>
                    <a:pt x="1614" y="670"/>
                    <a:pt x="1614" y="670"/>
                    <a:pt x="1614" y="670"/>
                  </a:cubicBezTo>
                  <a:cubicBezTo>
                    <a:pt x="1626" y="678"/>
                    <a:pt x="1639" y="682"/>
                    <a:pt x="1653" y="682"/>
                  </a:cubicBezTo>
                  <a:cubicBezTo>
                    <a:pt x="1654" y="682"/>
                    <a:pt x="1656" y="681"/>
                    <a:pt x="1656" y="681"/>
                  </a:cubicBezTo>
                  <a:cubicBezTo>
                    <a:pt x="1660" y="681"/>
                    <a:pt x="1664" y="681"/>
                    <a:pt x="1668" y="680"/>
                  </a:cubicBezTo>
                  <a:cubicBezTo>
                    <a:pt x="1673" y="679"/>
                    <a:pt x="1673" y="679"/>
                    <a:pt x="1673" y="679"/>
                  </a:cubicBezTo>
                  <a:lnTo>
                    <a:pt x="1674" y="684"/>
                  </a:lnTo>
                  <a:close/>
                  <a:moveTo>
                    <a:pt x="731" y="681"/>
                  </a:moveTo>
                  <a:cubicBezTo>
                    <a:pt x="736" y="681"/>
                    <a:pt x="742" y="681"/>
                    <a:pt x="747" y="682"/>
                  </a:cubicBezTo>
                  <a:cubicBezTo>
                    <a:pt x="752" y="682"/>
                    <a:pt x="752" y="682"/>
                    <a:pt x="752" y="682"/>
                  </a:cubicBezTo>
                  <a:cubicBezTo>
                    <a:pt x="752" y="687"/>
                    <a:pt x="752" y="687"/>
                    <a:pt x="752" y="687"/>
                  </a:cubicBezTo>
                  <a:cubicBezTo>
                    <a:pt x="751" y="772"/>
                    <a:pt x="781" y="821"/>
                    <a:pt x="806" y="848"/>
                  </a:cubicBezTo>
                  <a:cubicBezTo>
                    <a:pt x="801" y="856"/>
                    <a:pt x="801" y="856"/>
                    <a:pt x="801" y="856"/>
                  </a:cubicBezTo>
                  <a:cubicBezTo>
                    <a:pt x="761" y="842"/>
                    <a:pt x="706" y="803"/>
                    <a:pt x="669" y="696"/>
                  </a:cubicBezTo>
                  <a:cubicBezTo>
                    <a:pt x="667" y="691"/>
                    <a:pt x="667" y="691"/>
                    <a:pt x="667" y="691"/>
                  </a:cubicBezTo>
                  <a:cubicBezTo>
                    <a:pt x="672" y="690"/>
                    <a:pt x="672" y="690"/>
                    <a:pt x="672" y="690"/>
                  </a:cubicBezTo>
                  <a:cubicBezTo>
                    <a:pt x="693" y="684"/>
                    <a:pt x="712" y="681"/>
                    <a:pt x="731" y="681"/>
                  </a:cubicBezTo>
                  <a:moveTo>
                    <a:pt x="119" y="726"/>
                  </a:moveTo>
                  <a:cubicBezTo>
                    <a:pt x="120" y="739"/>
                    <a:pt x="123" y="752"/>
                    <a:pt x="128" y="764"/>
                  </a:cubicBezTo>
                  <a:cubicBezTo>
                    <a:pt x="141" y="795"/>
                    <a:pt x="165" y="820"/>
                    <a:pt x="198" y="837"/>
                  </a:cubicBezTo>
                  <a:cubicBezTo>
                    <a:pt x="205" y="841"/>
                    <a:pt x="213" y="844"/>
                    <a:pt x="221" y="847"/>
                  </a:cubicBezTo>
                  <a:cubicBezTo>
                    <a:pt x="219" y="857"/>
                    <a:pt x="219" y="857"/>
                    <a:pt x="219" y="857"/>
                  </a:cubicBezTo>
                  <a:cubicBezTo>
                    <a:pt x="51" y="856"/>
                    <a:pt x="51" y="856"/>
                    <a:pt x="51" y="856"/>
                  </a:cubicBezTo>
                  <a:cubicBezTo>
                    <a:pt x="51" y="851"/>
                    <a:pt x="51" y="851"/>
                    <a:pt x="51" y="851"/>
                  </a:cubicBezTo>
                  <a:cubicBezTo>
                    <a:pt x="52" y="813"/>
                    <a:pt x="56" y="775"/>
                    <a:pt x="62" y="737"/>
                  </a:cubicBezTo>
                  <a:cubicBezTo>
                    <a:pt x="62" y="733"/>
                    <a:pt x="62" y="733"/>
                    <a:pt x="62" y="733"/>
                  </a:cubicBezTo>
                  <a:cubicBezTo>
                    <a:pt x="67" y="733"/>
                    <a:pt x="67" y="733"/>
                    <a:pt x="67" y="733"/>
                  </a:cubicBezTo>
                  <a:cubicBezTo>
                    <a:pt x="69" y="733"/>
                    <a:pt x="71" y="733"/>
                    <a:pt x="73" y="733"/>
                  </a:cubicBezTo>
                  <a:cubicBezTo>
                    <a:pt x="79" y="733"/>
                    <a:pt x="85" y="732"/>
                    <a:pt x="91" y="731"/>
                  </a:cubicBezTo>
                  <a:cubicBezTo>
                    <a:pt x="98" y="729"/>
                    <a:pt x="105" y="726"/>
                    <a:pt x="111" y="723"/>
                  </a:cubicBezTo>
                  <a:cubicBezTo>
                    <a:pt x="118" y="718"/>
                    <a:pt x="118" y="718"/>
                    <a:pt x="118" y="718"/>
                  </a:cubicBezTo>
                  <a:lnTo>
                    <a:pt x="119" y="726"/>
                  </a:lnTo>
                  <a:close/>
                  <a:moveTo>
                    <a:pt x="679" y="776"/>
                  </a:moveTo>
                  <a:cubicBezTo>
                    <a:pt x="711" y="831"/>
                    <a:pt x="752" y="866"/>
                    <a:pt x="801" y="880"/>
                  </a:cubicBezTo>
                  <a:cubicBezTo>
                    <a:pt x="801" y="890"/>
                    <a:pt x="801" y="890"/>
                    <a:pt x="801" y="890"/>
                  </a:cubicBezTo>
                  <a:cubicBezTo>
                    <a:pt x="792" y="892"/>
                    <a:pt x="783" y="893"/>
                    <a:pt x="774" y="893"/>
                  </a:cubicBezTo>
                  <a:cubicBezTo>
                    <a:pt x="723" y="893"/>
                    <a:pt x="669" y="869"/>
                    <a:pt x="613" y="822"/>
                  </a:cubicBezTo>
                  <a:cubicBezTo>
                    <a:pt x="609" y="818"/>
                    <a:pt x="609" y="818"/>
                    <a:pt x="609" y="818"/>
                  </a:cubicBezTo>
                  <a:cubicBezTo>
                    <a:pt x="613" y="814"/>
                    <a:pt x="613" y="814"/>
                    <a:pt x="613" y="814"/>
                  </a:cubicBezTo>
                  <a:cubicBezTo>
                    <a:pt x="633" y="796"/>
                    <a:pt x="652" y="782"/>
                    <a:pt x="673" y="773"/>
                  </a:cubicBezTo>
                  <a:cubicBezTo>
                    <a:pt x="677" y="772"/>
                    <a:pt x="677" y="772"/>
                    <a:pt x="677" y="772"/>
                  </a:cubicBezTo>
                  <a:lnTo>
                    <a:pt x="679" y="776"/>
                  </a:lnTo>
                  <a:close/>
                  <a:moveTo>
                    <a:pt x="1131" y="787"/>
                  </a:moveTo>
                  <a:cubicBezTo>
                    <a:pt x="1151" y="790"/>
                    <a:pt x="1172" y="795"/>
                    <a:pt x="1193" y="802"/>
                  </a:cubicBezTo>
                  <a:cubicBezTo>
                    <a:pt x="1199" y="803"/>
                    <a:pt x="1199" y="803"/>
                    <a:pt x="1199" y="803"/>
                  </a:cubicBezTo>
                  <a:cubicBezTo>
                    <a:pt x="1196" y="809"/>
                    <a:pt x="1196" y="809"/>
                    <a:pt x="1196" y="809"/>
                  </a:cubicBezTo>
                  <a:cubicBezTo>
                    <a:pt x="1182" y="834"/>
                    <a:pt x="1164" y="867"/>
                    <a:pt x="1142" y="895"/>
                  </a:cubicBezTo>
                  <a:cubicBezTo>
                    <a:pt x="1139" y="899"/>
                    <a:pt x="1139" y="899"/>
                    <a:pt x="1139" y="899"/>
                  </a:cubicBezTo>
                  <a:cubicBezTo>
                    <a:pt x="1135" y="896"/>
                    <a:pt x="1135" y="896"/>
                    <a:pt x="1135" y="896"/>
                  </a:cubicBezTo>
                  <a:cubicBezTo>
                    <a:pt x="1122" y="886"/>
                    <a:pt x="1109" y="877"/>
                    <a:pt x="1096" y="869"/>
                  </a:cubicBezTo>
                  <a:cubicBezTo>
                    <a:pt x="1091" y="866"/>
                    <a:pt x="1091" y="866"/>
                    <a:pt x="1091" y="866"/>
                  </a:cubicBezTo>
                  <a:cubicBezTo>
                    <a:pt x="1094" y="862"/>
                    <a:pt x="1094" y="862"/>
                    <a:pt x="1094" y="862"/>
                  </a:cubicBezTo>
                  <a:cubicBezTo>
                    <a:pt x="1108" y="841"/>
                    <a:pt x="1118" y="818"/>
                    <a:pt x="1125" y="791"/>
                  </a:cubicBezTo>
                  <a:cubicBezTo>
                    <a:pt x="1126" y="786"/>
                    <a:pt x="1126" y="786"/>
                    <a:pt x="1126" y="786"/>
                  </a:cubicBezTo>
                  <a:lnTo>
                    <a:pt x="1131" y="787"/>
                  </a:lnTo>
                  <a:close/>
                  <a:moveTo>
                    <a:pt x="524" y="766"/>
                  </a:moveTo>
                  <a:cubicBezTo>
                    <a:pt x="540" y="784"/>
                    <a:pt x="557" y="801"/>
                    <a:pt x="572" y="816"/>
                  </a:cubicBezTo>
                  <a:cubicBezTo>
                    <a:pt x="576" y="820"/>
                    <a:pt x="576" y="820"/>
                    <a:pt x="576" y="820"/>
                  </a:cubicBezTo>
                  <a:cubicBezTo>
                    <a:pt x="573" y="823"/>
                    <a:pt x="573" y="823"/>
                    <a:pt x="573" y="823"/>
                  </a:cubicBezTo>
                  <a:cubicBezTo>
                    <a:pt x="548" y="853"/>
                    <a:pt x="526" y="887"/>
                    <a:pt x="508" y="916"/>
                  </a:cubicBezTo>
                  <a:cubicBezTo>
                    <a:pt x="506" y="920"/>
                    <a:pt x="506" y="920"/>
                    <a:pt x="506" y="920"/>
                  </a:cubicBezTo>
                  <a:cubicBezTo>
                    <a:pt x="502" y="918"/>
                    <a:pt x="502" y="918"/>
                    <a:pt x="502" y="918"/>
                  </a:cubicBezTo>
                  <a:cubicBezTo>
                    <a:pt x="464" y="905"/>
                    <a:pt x="367" y="874"/>
                    <a:pt x="297" y="869"/>
                  </a:cubicBezTo>
                  <a:cubicBezTo>
                    <a:pt x="297" y="859"/>
                    <a:pt x="297" y="859"/>
                    <a:pt x="297" y="859"/>
                  </a:cubicBezTo>
                  <a:cubicBezTo>
                    <a:pt x="366" y="855"/>
                    <a:pt x="439" y="811"/>
                    <a:pt x="509" y="770"/>
                  </a:cubicBezTo>
                  <a:cubicBezTo>
                    <a:pt x="522" y="762"/>
                    <a:pt x="522" y="762"/>
                    <a:pt x="522" y="762"/>
                  </a:cubicBezTo>
                  <a:lnTo>
                    <a:pt x="524" y="766"/>
                  </a:lnTo>
                  <a:close/>
                  <a:moveTo>
                    <a:pt x="597" y="839"/>
                  </a:moveTo>
                  <a:cubicBezTo>
                    <a:pt x="608" y="848"/>
                    <a:pt x="620" y="857"/>
                    <a:pt x="631" y="865"/>
                  </a:cubicBezTo>
                  <a:cubicBezTo>
                    <a:pt x="636" y="868"/>
                    <a:pt x="636" y="868"/>
                    <a:pt x="636" y="868"/>
                  </a:cubicBezTo>
                  <a:cubicBezTo>
                    <a:pt x="632" y="872"/>
                    <a:pt x="632" y="872"/>
                    <a:pt x="632" y="872"/>
                  </a:cubicBezTo>
                  <a:cubicBezTo>
                    <a:pt x="616" y="892"/>
                    <a:pt x="604" y="915"/>
                    <a:pt x="595" y="943"/>
                  </a:cubicBezTo>
                  <a:cubicBezTo>
                    <a:pt x="593" y="947"/>
                    <a:pt x="593" y="947"/>
                    <a:pt x="593" y="947"/>
                  </a:cubicBezTo>
                  <a:cubicBezTo>
                    <a:pt x="589" y="946"/>
                    <a:pt x="589" y="946"/>
                    <a:pt x="589" y="946"/>
                  </a:cubicBezTo>
                  <a:cubicBezTo>
                    <a:pt x="571" y="942"/>
                    <a:pt x="553" y="936"/>
                    <a:pt x="534" y="930"/>
                  </a:cubicBezTo>
                  <a:cubicBezTo>
                    <a:pt x="528" y="928"/>
                    <a:pt x="528" y="928"/>
                    <a:pt x="528" y="928"/>
                  </a:cubicBezTo>
                  <a:cubicBezTo>
                    <a:pt x="531" y="922"/>
                    <a:pt x="531" y="922"/>
                    <a:pt x="531" y="922"/>
                  </a:cubicBezTo>
                  <a:cubicBezTo>
                    <a:pt x="546" y="898"/>
                    <a:pt x="567" y="866"/>
                    <a:pt x="590" y="839"/>
                  </a:cubicBezTo>
                  <a:cubicBezTo>
                    <a:pt x="593" y="835"/>
                    <a:pt x="593" y="835"/>
                    <a:pt x="593" y="835"/>
                  </a:cubicBezTo>
                  <a:lnTo>
                    <a:pt x="597" y="839"/>
                  </a:lnTo>
                  <a:close/>
                  <a:moveTo>
                    <a:pt x="817" y="920"/>
                  </a:moveTo>
                  <a:cubicBezTo>
                    <a:pt x="785" y="947"/>
                    <a:pt x="742" y="960"/>
                    <a:pt x="689" y="960"/>
                  </a:cubicBezTo>
                  <a:cubicBezTo>
                    <a:pt x="668" y="960"/>
                    <a:pt x="646" y="958"/>
                    <a:pt x="622" y="953"/>
                  </a:cubicBezTo>
                  <a:cubicBezTo>
                    <a:pt x="616" y="952"/>
                    <a:pt x="616" y="952"/>
                    <a:pt x="616" y="952"/>
                  </a:cubicBezTo>
                  <a:cubicBezTo>
                    <a:pt x="618" y="947"/>
                    <a:pt x="618" y="947"/>
                    <a:pt x="618" y="947"/>
                  </a:cubicBezTo>
                  <a:cubicBezTo>
                    <a:pt x="627" y="922"/>
                    <a:pt x="638" y="901"/>
                    <a:pt x="653" y="884"/>
                  </a:cubicBezTo>
                  <a:cubicBezTo>
                    <a:pt x="656" y="880"/>
                    <a:pt x="656" y="880"/>
                    <a:pt x="656" y="880"/>
                  </a:cubicBezTo>
                  <a:cubicBezTo>
                    <a:pt x="659" y="883"/>
                    <a:pt x="659" y="883"/>
                    <a:pt x="659" y="883"/>
                  </a:cubicBezTo>
                  <a:cubicBezTo>
                    <a:pt x="698" y="904"/>
                    <a:pt x="737" y="915"/>
                    <a:pt x="773" y="915"/>
                  </a:cubicBezTo>
                  <a:cubicBezTo>
                    <a:pt x="787" y="915"/>
                    <a:pt x="800" y="914"/>
                    <a:pt x="812" y="911"/>
                  </a:cubicBezTo>
                  <a:lnTo>
                    <a:pt x="817" y="920"/>
                  </a:lnTo>
                  <a:close/>
                  <a:moveTo>
                    <a:pt x="1226" y="812"/>
                  </a:moveTo>
                  <a:cubicBezTo>
                    <a:pt x="1264" y="823"/>
                    <a:pt x="1360" y="849"/>
                    <a:pt x="1431" y="850"/>
                  </a:cubicBezTo>
                  <a:cubicBezTo>
                    <a:pt x="1431" y="860"/>
                    <a:pt x="1431" y="860"/>
                    <a:pt x="1431" y="860"/>
                  </a:cubicBezTo>
                  <a:cubicBezTo>
                    <a:pt x="1363" y="869"/>
                    <a:pt x="1294" y="913"/>
                    <a:pt x="1226" y="956"/>
                  </a:cubicBezTo>
                  <a:cubicBezTo>
                    <a:pt x="1211" y="965"/>
                    <a:pt x="1211" y="965"/>
                    <a:pt x="1211" y="965"/>
                  </a:cubicBezTo>
                  <a:cubicBezTo>
                    <a:pt x="1208" y="962"/>
                    <a:pt x="1208" y="962"/>
                    <a:pt x="1208" y="962"/>
                  </a:cubicBezTo>
                  <a:cubicBezTo>
                    <a:pt x="1192" y="946"/>
                    <a:pt x="1176" y="930"/>
                    <a:pt x="1160" y="917"/>
                  </a:cubicBezTo>
                  <a:cubicBezTo>
                    <a:pt x="1157" y="913"/>
                    <a:pt x="1157" y="913"/>
                    <a:pt x="1157" y="913"/>
                  </a:cubicBezTo>
                  <a:cubicBezTo>
                    <a:pt x="1160" y="910"/>
                    <a:pt x="1160" y="910"/>
                    <a:pt x="1160" y="910"/>
                  </a:cubicBezTo>
                  <a:cubicBezTo>
                    <a:pt x="1183" y="879"/>
                    <a:pt x="1203" y="844"/>
                    <a:pt x="1220" y="814"/>
                  </a:cubicBezTo>
                  <a:cubicBezTo>
                    <a:pt x="1222" y="810"/>
                    <a:pt x="1222" y="810"/>
                    <a:pt x="1222" y="810"/>
                  </a:cubicBezTo>
                  <a:lnTo>
                    <a:pt x="1226" y="812"/>
                  </a:lnTo>
                  <a:close/>
                  <a:moveTo>
                    <a:pt x="964" y="851"/>
                  </a:moveTo>
                  <a:cubicBezTo>
                    <a:pt x="1013" y="851"/>
                    <a:pt x="1065" y="872"/>
                    <a:pt x="1119" y="913"/>
                  </a:cubicBezTo>
                  <a:cubicBezTo>
                    <a:pt x="1124" y="916"/>
                    <a:pt x="1124" y="916"/>
                    <a:pt x="1124" y="916"/>
                  </a:cubicBezTo>
                  <a:cubicBezTo>
                    <a:pt x="1120" y="921"/>
                    <a:pt x="1120" y="921"/>
                    <a:pt x="1120" y="921"/>
                  </a:cubicBezTo>
                  <a:cubicBezTo>
                    <a:pt x="1101" y="940"/>
                    <a:pt x="1083" y="954"/>
                    <a:pt x="1062" y="964"/>
                  </a:cubicBezTo>
                  <a:cubicBezTo>
                    <a:pt x="1058" y="966"/>
                    <a:pt x="1058" y="966"/>
                    <a:pt x="1058" y="966"/>
                  </a:cubicBezTo>
                  <a:cubicBezTo>
                    <a:pt x="1056" y="963"/>
                    <a:pt x="1056" y="963"/>
                    <a:pt x="1056" y="963"/>
                  </a:cubicBezTo>
                  <a:cubicBezTo>
                    <a:pt x="1021" y="910"/>
                    <a:pt x="979" y="877"/>
                    <a:pt x="929" y="865"/>
                  </a:cubicBezTo>
                  <a:cubicBezTo>
                    <a:pt x="929" y="855"/>
                    <a:pt x="929" y="855"/>
                    <a:pt x="929" y="855"/>
                  </a:cubicBezTo>
                  <a:cubicBezTo>
                    <a:pt x="941" y="852"/>
                    <a:pt x="952" y="851"/>
                    <a:pt x="964" y="851"/>
                  </a:cubicBezTo>
                  <a:moveTo>
                    <a:pt x="1674" y="989"/>
                  </a:moveTo>
                  <a:cubicBezTo>
                    <a:pt x="1667" y="989"/>
                    <a:pt x="1661" y="990"/>
                    <a:pt x="1654" y="992"/>
                  </a:cubicBezTo>
                  <a:cubicBezTo>
                    <a:pt x="1645" y="995"/>
                    <a:pt x="1636" y="999"/>
                    <a:pt x="1629" y="1005"/>
                  </a:cubicBezTo>
                  <a:cubicBezTo>
                    <a:pt x="1621" y="1012"/>
                    <a:pt x="1621" y="1012"/>
                    <a:pt x="1621" y="1012"/>
                  </a:cubicBezTo>
                  <a:cubicBezTo>
                    <a:pt x="1620" y="1002"/>
                    <a:pt x="1620" y="1002"/>
                    <a:pt x="1620" y="1002"/>
                  </a:cubicBezTo>
                  <a:cubicBezTo>
                    <a:pt x="1620" y="983"/>
                    <a:pt x="1615" y="964"/>
                    <a:pt x="1607" y="947"/>
                  </a:cubicBezTo>
                  <a:cubicBezTo>
                    <a:pt x="1596" y="924"/>
                    <a:pt x="1578" y="903"/>
                    <a:pt x="1554" y="888"/>
                  </a:cubicBezTo>
                  <a:cubicBezTo>
                    <a:pt x="1539" y="879"/>
                    <a:pt x="1539" y="879"/>
                    <a:pt x="1539" y="879"/>
                  </a:cubicBezTo>
                  <a:cubicBezTo>
                    <a:pt x="1695" y="879"/>
                    <a:pt x="1695" y="879"/>
                    <a:pt x="1695" y="879"/>
                  </a:cubicBezTo>
                  <a:cubicBezTo>
                    <a:pt x="1694" y="884"/>
                    <a:pt x="1694" y="884"/>
                    <a:pt x="1694" y="884"/>
                  </a:cubicBezTo>
                  <a:cubicBezTo>
                    <a:pt x="1694" y="918"/>
                    <a:pt x="1691" y="952"/>
                    <a:pt x="1686" y="985"/>
                  </a:cubicBezTo>
                  <a:cubicBezTo>
                    <a:pt x="1685" y="990"/>
                    <a:pt x="1685" y="990"/>
                    <a:pt x="1685" y="990"/>
                  </a:cubicBezTo>
                  <a:cubicBezTo>
                    <a:pt x="1680" y="990"/>
                    <a:pt x="1680" y="990"/>
                    <a:pt x="1680" y="990"/>
                  </a:cubicBezTo>
                  <a:cubicBezTo>
                    <a:pt x="1678" y="990"/>
                    <a:pt x="1676" y="989"/>
                    <a:pt x="1674" y="989"/>
                  </a:cubicBezTo>
                  <a:moveTo>
                    <a:pt x="194" y="880"/>
                  </a:moveTo>
                  <a:cubicBezTo>
                    <a:pt x="197" y="890"/>
                    <a:pt x="197" y="890"/>
                    <a:pt x="197" y="890"/>
                  </a:cubicBezTo>
                  <a:cubicBezTo>
                    <a:pt x="181" y="898"/>
                    <a:pt x="167" y="909"/>
                    <a:pt x="155" y="921"/>
                  </a:cubicBezTo>
                  <a:cubicBezTo>
                    <a:pt x="132" y="946"/>
                    <a:pt x="118" y="978"/>
                    <a:pt x="116" y="1013"/>
                  </a:cubicBezTo>
                  <a:cubicBezTo>
                    <a:pt x="115" y="1021"/>
                    <a:pt x="115" y="1021"/>
                    <a:pt x="115" y="1021"/>
                  </a:cubicBezTo>
                  <a:cubicBezTo>
                    <a:pt x="108" y="1017"/>
                    <a:pt x="108" y="1017"/>
                    <a:pt x="108" y="1017"/>
                  </a:cubicBezTo>
                  <a:cubicBezTo>
                    <a:pt x="98" y="1011"/>
                    <a:pt x="86" y="1008"/>
                    <a:pt x="74" y="1008"/>
                  </a:cubicBezTo>
                  <a:cubicBezTo>
                    <a:pt x="72" y="1008"/>
                    <a:pt x="72" y="1008"/>
                    <a:pt x="72" y="1008"/>
                  </a:cubicBezTo>
                  <a:cubicBezTo>
                    <a:pt x="71" y="1008"/>
                    <a:pt x="69" y="1008"/>
                    <a:pt x="68" y="1008"/>
                  </a:cubicBezTo>
                  <a:cubicBezTo>
                    <a:pt x="63" y="1008"/>
                    <a:pt x="63" y="1008"/>
                    <a:pt x="63" y="1008"/>
                  </a:cubicBezTo>
                  <a:cubicBezTo>
                    <a:pt x="63" y="1003"/>
                    <a:pt x="63" y="1003"/>
                    <a:pt x="63" y="1003"/>
                  </a:cubicBezTo>
                  <a:cubicBezTo>
                    <a:pt x="56" y="964"/>
                    <a:pt x="52" y="924"/>
                    <a:pt x="51" y="885"/>
                  </a:cubicBezTo>
                  <a:cubicBezTo>
                    <a:pt x="51" y="880"/>
                    <a:pt x="51" y="880"/>
                    <a:pt x="51" y="880"/>
                  </a:cubicBezTo>
                  <a:lnTo>
                    <a:pt x="194" y="880"/>
                  </a:lnTo>
                  <a:close/>
                  <a:moveTo>
                    <a:pt x="1146" y="934"/>
                  </a:moveTo>
                  <a:cubicBezTo>
                    <a:pt x="1159" y="946"/>
                    <a:pt x="1173" y="959"/>
                    <a:pt x="1187" y="973"/>
                  </a:cubicBezTo>
                  <a:cubicBezTo>
                    <a:pt x="1191" y="978"/>
                    <a:pt x="1191" y="978"/>
                    <a:pt x="1191" y="978"/>
                  </a:cubicBezTo>
                  <a:cubicBezTo>
                    <a:pt x="1186" y="981"/>
                    <a:pt x="1186" y="981"/>
                    <a:pt x="1186" y="981"/>
                  </a:cubicBezTo>
                  <a:cubicBezTo>
                    <a:pt x="1162" y="996"/>
                    <a:pt x="1129" y="1016"/>
                    <a:pt x="1096" y="1030"/>
                  </a:cubicBezTo>
                  <a:cubicBezTo>
                    <a:pt x="1092" y="1032"/>
                    <a:pt x="1092" y="1032"/>
                    <a:pt x="1092" y="1032"/>
                  </a:cubicBezTo>
                  <a:cubicBezTo>
                    <a:pt x="1090" y="1027"/>
                    <a:pt x="1090" y="1027"/>
                    <a:pt x="1090" y="1027"/>
                  </a:cubicBezTo>
                  <a:cubicBezTo>
                    <a:pt x="1084" y="1014"/>
                    <a:pt x="1078" y="1002"/>
                    <a:pt x="1073" y="991"/>
                  </a:cubicBezTo>
                  <a:cubicBezTo>
                    <a:pt x="1070" y="986"/>
                    <a:pt x="1070" y="986"/>
                    <a:pt x="1070" y="986"/>
                  </a:cubicBezTo>
                  <a:cubicBezTo>
                    <a:pt x="1075" y="984"/>
                    <a:pt x="1075" y="984"/>
                    <a:pt x="1075" y="984"/>
                  </a:cubicBezTo>
                  <a:cubicBezTo>
                    <a:pt x="1097" y="973"/>
                    <a:pt x="1118" y="956"/>
                    <a:pt x="1139" y="935"/>
                  </a:cubicBezTo>
                  <a:cubicBezTo>
                    <a:pt x="1142" y="931"/>
                    <a:pt x="1142" y="931"/>
                    <a:pt x="1142" y="931"/>
                  </a:cubicBezTo>
                  <a:lnTo>
                    <a:pt x="1146" y="934"/>
                  </a:lnTo>
                  <a:close/>
                  <a:moveTo>
                    <a:pt x="931" y="889"/>
                  </a:moveTo>
                  <a:cubicBezTo>
                    <a:pt x="970" y="900"/>
                    <a:pt x="1025" y="935"/>
                    <a:pt x="1068" y="1034"/>
                  </a:cubicBezTo>
                  <a:cubicBezTo>
                    <a:pt x="1070" y="1040"/>
                    <a:pt x="1070" y="1040"/>
                    <a:pt x="1070" y="1040"/>
                  </a:cubicBezTo>
                  <a:cubicBezTo>
                    <a:pt x="1065" y="1041"/>
                    <a:pt x="1065" y="1041"/>
                    <a:pt x="1065" y="1041"/>
                  </a:cubicBezTo>
                  <a:cubicBezTo>
                    <a:pt x="1042" y="1048"/>
                    <a:pt x="1022" y="1052"/>
                    <a:pt x="1002" y="1052"/>
                  </a:cubicBezTo>
                  <a:cubicBezTo>
                    <a:pt x="999" y="1052"/>
                    <a:pt x="996" y="1052"/>
                    <a:pt x="992" y="1051"/>
                  </a:cubicBezTo>
                  <a:cubicBezTo>
                    <a:pt x="988" y="1051"/>
                    <a:pt x="988" y="1051"/>
                    <a:pt x="988" y="1051"/>
                  </a:cubicBezTo>
                  <a:cubicBezTo>
                    <a:pt x="988" y="1047"/>
                    <a:pt x="988" y="1047"/>
                    <a:pt x="988" y="1047"/>
                  </a:cubicBezTo>
                  <a:cubicBezTo>
                    <a:pt x="984" y="983"/>
                    <a:pt x="963" y="932"/>
                    <a:pt x="926" y="897"/>
                  </a:cubicBezTo>
                  <a:lnTo>
                    <a:pt x="931" y="889"/>
                  </a:lnTo>
                  <a:close/>
                  <a:moveTo>
                    <a:pt x="846" y="938"/>
                  </a:moveTo>
                  <a:cubicBezTo>
                    <a:pt x="832" y="975"/>
                    <a:pt x="794" y="1027"/>
                    <a:pt x="695" y="1062"/>
                  </a:cubicBezTo>
                  <a:cubicBezTo>
                    <a:pt x="690" y="1064"/>
                    <a:pt x="690" y="1064"/>
                    <a:pt x="690" y="1064"/>
                  </a:cubicBezTo>
                  <a:cubicBezTo>
                    <a:pt x="688" y="1058"/>
                    <a:pt x="688" y="1058"/>
                    <a:pt x="688" y="1058"/>
                  </a:cubicBezTo>
                  <a:cubicBezTo>
                    <a:pt x="683" y="1033"/>
                    <a:pt x="682" y="1009"/>
                    <a:pt x="685" y="987"/>
                  </a:cubicBezTo>
                  <a:cubicBezTo>
                    <a:pt x="685" y="983"/>
                    <a:pt x="685" y="983"/>
                    <a:pt x="685" y="983"/>
                  </a:cubicBezTo>
                  <a:cubicBezTo>
                    <a:pt x="690" y="983"/>
                    <a:pt x="690" y="983"/>
                    <a:pt x="690" y="983"/>
                  </a:cubicBezTo>
                  <a:cubicBezTo>
                    <a:pt x="751" y="983"/>
                    <a:pt x="801" y="966"/>
                    <a:pt x="838" y="932"/>
                  </a:cubicBezTo>
                  <a:lnTo>
                    <a:pt x="846" y="938"/>
                  </a:lnTo>
                  <a:close/>
                  <a:moveTo>
                    <a:pt x="615" y="976"/>
                  </a:moveTo>
                  <a:cubicBezTo>
                    <a:pt x="629" y="978"/>
                    <a:pt x="643" y="980"/>
                    <a:pt x="657" y="981"/>
                  </a:cubicBezTo>
                  <a:cubicBezTo>
                    <a:pt x="662" y="982"/>
                    <a:pt x="662" y="982"/>
                    <a:pt x="662" y="982"/>
                  </a:cubicBezTo>
                  <a:cubicBezTo>
                    <a:pt x="662" y="987"/>
                    <a:pt x="662" y="987"/>
                    <a:pt x="662" y="987"/>
                  </a:cubicBezTo>
                  <a:cubicBezTo>
                    <a:pt x="658" y="1012"/>
                    <a:pt x="660" y="1038"/>
                    <a:pt x="666" y="1066"/>
                  </a:cubicBezTo>
                  <a:cubicBezTo>
                    <a:pt x="668" y="1071"/>
                    <a:pt x="668" y="1071"/>
                    <a:pt x="668" y="1071"/>
                  </a:cubicBezTo>
                  <a:cubicBezTo>
                    <a:pt x="663" y="1072"/>
                    <a:pt x="663" y="1072"/>
                    <a:pt x="663" y="1072"/>
                  </a:cubicBezTo>
                  <a:cubicBezTo>
                    <a:pt x="644" y="1078"/>
                    <a:pt x="625" y="1082"/>
                    <a:pt x="604" y="1086"/>
                  </a:cubicBezTo>
                  <a:cubicBezTo>
                    <a:pt x="598" y="1087"/>
                    <a:pt x="598" y="1087"/>
                    <a:pt x="598" y="1087"/>
                  </a:cubicBezTo>
                  <a:cubicBezTo>
                    <a:pt x="598" y="1081"/>
                    <a:pt x="598" y="1081"/>
                    <a:pt x="598" y="1081"/>
                  </a:cubicBezTo>
                  <a:cubicBezTo>
                    <a:pt x="600" y="1038"/>
                    <a:pt x="603" y="1007"/>
                    <a:pt x="609" y="980"/>
                  </a:cubicBezTo>
                  <a:cubicBezTo>
                    <a:pt x="610" y="975"/>
                    <a:pt x="610" y="975"/>
                    <a:pt x="610" y="975"/>
                  </a:cubicBezTo>
                  <a:lnTo>
                    <a:pt x="615" y="976"/>
                  </a:lnTo>
                  <a:close/>
                  <a:moveTo>
                    <a:pt x="907" y="911"/>
                  </a:moveTo>
                  <a:cubicBezTo>
                    <a:pt x="937" y="938"/>
                    <a:pt x="972" y="993"/>
                    <a:pt x="964" y="1098"/>
                  </a:cubicBezTo>
                  <a:cubicBezTo>
                    <a:pt x="963" y="1106"/>
                    <a:pt x="963" y="1106"/>
                    <a:pt x="963" y="1106"/>
                  </a:cubicBezTo>
                  <a:cubicBezTo>
                    <a:pt x="957" y="1103"/>
                    <a:pt x="957" y="1103"/>
                    <a:pt x="957" y="1103"/>
                  </a:cubicBezTo>
                  <a:cubicBezTo>
                    <a:pt x="929" y="1089"/>
                    <a:pt x="907" y="1071"/>
                    <a:pt x="889" y="1047"/>
                  </a:cubicBezTo>
                  <a:cubicBezTo>
                    <a:pt x="887" y="1045"/>
                    <a:pt x="887" y="1045"/>
                    <a:pt x="887" y="1045"/>
                  </a:cubicBezTo>
                  <a:cubicBezTo>
                    <a:pt x="888" y="1042"/>
                    <a:pt x="888" y="1042"/>
                    <a:pt x="888" y="1042"/>
                  </a:cubicBezTo>
                  <a:cubicBezTo>
                    <a:pt x="906" y="998"/>
                    <a:pt x="909" y="956"/>
                    <a:pt x="898" y="916"/>
                  </a:cubicBezTo>
                  <a:cubicBezTo>
                    <a:pt x="894" y="899"/>
                    <a:pt x="894" y="899"/>
                    <a:pt x="894" y="899"/>
                  </a:cubicBezTo>
                  <a:lnTo>
                    <a:pt x="907" y="911"/>
                  </a:lnTo>
                  <a:close/>
                  <a:moveTo>
                    <a:pt x="1698" y="1019"/>
                  </a:moveTo>
                  <a:cubicBezTo>
                    <a:pt x="1709" y="1025"/>
                    <a:pt x="1717" y="1036"/>
                    <a:pt x="1721" y="1048"/>
                  </a:cubicBezTo>
                  <a:cubicBezTo>
                    <a:pt x="1724" y="1061"/>
                    <a:pt x="1723" y="1074"/>
                    <a:pt x="1716" y="1085"/>
                  </a:cubicBezTo>
                  <a:cubicBezTo>
                    <a:pt x="1710" y="1097"/>
                    <a:pt x="1700" y="1105"/>
                    <a:pt x="1687" y="1108"/>
                  </a:cubicBezTo>
                  <a:cubicBezTo>
                    <a:pt x="1683" y="1110"/>
                    <a:pt x="1678" y="1110"/>
                    <a:pt x="1674" y="1110"/>
                  </a:cubicBezTo>
                  <a:cubicBezTo>
                    <a:pt x="1666" y="1110"/>
                    <a:pt x="1657" y="1108"/>
                    <a:pt x="1650" y="1104"/>
                  </a:cubicBezTo>
                  <a:cubicBezTo>
                    <a:pt x="1639" y="1098"/>
                    <a:pt x="1630" y="1087"/>
                    <a:pt x="1627" y="1075"/>
                  </a:cubicBezTo>
                  <a:cubicBezTo>
                    <a:pt x="1623" y="1062"/>
                    <a:pt x="1625" y="1049"/>
                    <a:pt x="1631" y="1038"/>
                  </a:cubicBezTo>
                  <a:cubicBezTo>
                    <a:pt x="1638" y="1026"/>
                    <a:pt x="1648" y="1018"/>
                    <a:pt x="1661" y="1014"/>
                  </a:cubicBezTo>
                  <a:cubicBezTo>
                    <a:pt x="1665" y="1013"/>
                    <a:pt x="1669" y="1013"/>
                    <a:pt x="1674" y="1013"/>
                  </a:cubicBezTo>
                  <a:cubicBezTo>
                    <a:pt x="1682" y="1013"/>
                    <a:pt x="1690" y="1015"/>
                    <a:pt x="1698" y="1019"/>
                  </a:cubicBezTo>
                  <a:close/>
                  <a:moveTo>
                    <a:pt x="880" y="939"/>
                  </a:moveTo>
                  <a:cubicBezTo>
                    <a:pt x="886" y="976"/>
                    <a:pt x="880" y="1034"/>
                    <a:pt x="822" y="1107"/>
                  </a:cubicBezTo>
                  <a:cubicBezTo>
                    <a:pt x="819" y="1112"/>
                    <a:pt x="819" y="1112"/>
                    <a:pt x="819" y="1112"/>
                  </a:cubicBezTo>
                  <a:cubicBezTo>
                    <a:pt x="814" y="1107"/>
                    <a:pt x="814" y="1107"/>
                    <a:pt x="814" y="1107"/>
                  </a:cubicBezTo>
                  <a:cubicBezTo>
                    <a:pt x="798" y="1090"/>
                    <a:pt x="786" y="1073"/>
                    <a:pt x="777" y="1054"/>
                  </a:cubicBezTo>
                  <a:cubicBezTo>
                    <a:pt x="775" y="1050"/>
                    <a:pt x="775" y="1050"/>
                    <a:pt x="775" y="1050"/>
                  </a:cubicBezTo>
                  <a:cubicBezTo>
                    <a:pt x="779" y="1048"/>
                    <a:pt x="779" y="1048"/>
                    <a:pt x="779" y="1048"/>
                  </a:cubicBezTo>
                  <a:cubicBezTo>
                    <a:pt x="825" y="1018"/>
                    <a:pt x="856" y="982"/>
                    <a:pt x="870" y="938"/>
                  </a:cubicBezTo>
                  <a:lnTo>
                    <a:pt x="880" y="939"/>
                  </a:lnTo>
                  <a:close/>
                  <a:moveTo>
                    <a:pt x="75" y="1128"/>
                  </a:moveTo>
                  <a:cubicBezTo>
                    <a:pt x="70" y="1128"/>
                    <a:pt x="70" y="1128"/>
                    <a:pt x="70" y="1128"/>
                  </a:cubicBezTo>
                  <a:cubicBezTo>
                    <a:pt x="57" y="1128"/>
                    <a:pt x="45" y="1122"/>
                    <a:pt x="37" y="1113"/>
                  </a:cubicBezTo>
                  <a:cubicBezTo>
                    <a:pt x="29" y="1105"/>
                    <a:pt x="24" y="1094"/>
                    <a:pt x="23" y="1083"/>
                  </a:cubicBezTo>
                  <a:cubicBezTo>
                    <a:pt x="23" y="1083"/>
                    <a:pt x="23" y="1083"/>
                    <a:pt x="23" y="1083"/>
                  </a:cubicBezTo>
                  <a:cubicBezTo>
                    <a:pt x="23" y="1078"/>
                    <a:pt x="23" y="1078"/>
                    <a:pt x="23" y="1078"/>
                  </a:cubicBezTo>
                  <a:cubicBezTo>
                    <a:pt x="24" y="1065"/>
                    <a:pt x="29" y="1053"/>
                    <a:pt x="38" y="1044"/>
                  </a:cubicBezTo>
                  <a:cubicBezTo>
                    <a:pt x="48" y="1035"/>
                    <a:pt x="60" y="1031"/>
                    <a:pt x="72" y="1031"/>
                  </a:cubicBezTo>
                  <a:cubicBezTo>
                    <a:pt x="73" y="1031"/>
                    <a:pt x="73" y="1031"/>
                    <a:pt x="73" y="1031"/>
                  </a:cubicBezTo>
                  <a:cubicBezTo>
                    <a:pt x="86" y="1031"/>
                    <a:pt x="98" y="1036"/>
                    <a:pt x="107" y="1046"/>
                  </a:cubicBezTo>
                  <a:cubicBezTo>
                    <a:pt x="115" y="1054"/>
                    <a:pt x="120" y="1065"/>
                    <a:pt x="121" y="1076"/>
                  </a:cubicBezTo>
                  <a:cubicBezTo>
                    <a:pt x="121" y="1076"/>
                    <a:pt x="121" y="1076"/>
                    <a:pt x="121" y="1076"/>
                  </a:cubicBezTo>
                  <a:cubicBezTo>
                    <a:pt x="121" y="1081"/>
                    <a:pt x="121" y="1081"/>
                    <a:pt x="121" y="1081"/>
                  </a:cubicBezTo>
                  <a:cubicBezTo>
                    <a:pt x="120" y="1094"/>
                    <a:pt x="115" y="1106"/>
                    <a:pt x="106" y="1115"/>
                  </a:cubicBezTo>
                  <a:cubicBezTo>
                    <a:pt x="97" y="1123"/>
                    <a:pt x="86" y="1128"/>
                    <a:pt x="75" y="1128"/>
                  </a:cubicBezTo>
                  <a:close/>
                  <a:moveTo>
                    <a:pt x="1080" y="1066"/>
                  </a:moveTo>
                  <a:cubicBezTo>
                    <a:pt x="1086" y="1084"/>
                    <a:pt x="1092" y="1102"/>
                    <a:pt x="1097" y="1122"/>
                  </a:cubicBezTo>
                  <a:cubicBezTo>
                    <a:pt x="1099" y="1129"/>
                    <a:pt x="1099" y="1129"/>
                    <a:pt x="1099" y="1129"/>
                  </a:cubicBezTo>
                  <a:cubicBezTo>
                    <a:pt x="1092" y="1128"/>
                    <a:pt x="1092" y="1128"/>
                    <a:pt x="1092" y="1128"/>
                  </a:cubicBezTo>
                  <a:cubicBezTo>
                    <a:pt x="1051" y="1128"/>
                    <a:pt x="1018" y="1124"/>
                    <a:pt x="990" y="1115"/>
                  </a:cubicBezTo>
                  <a:cubicBezTo>
                    <a:pt x="986" y="1114"/>
                    <a:pt x="986" y="1114"/>
                    <a:pt x="986" y="1114"/>
                  </a:cubicBezTo>
                  <a:cubicBezTo>
                    <a:pt x="986" y="1110"/>
                    <a:pt x="986" y="1110"/>
                    <a:pt x="986" y="1110"/>
                  </a:cubicBezTo>
                  <a:cubicBezTo>
                    <a:pt x="987" y="1100"/>
                    <a:pt x="988" y="1089"/>
                    <a:pt x="988" y="1080"/>
                  </a:cubicBezTo>
                  <a:cubicBezTo>
                    <a:pt x="988" y="1074"/>
                    <a:pt x="988" y="1074"/>
                    <a:pt x="988" y="1074"/>
                  </a:cubicBezTo>
                  <a:cubicBezTo>
                    <a:pt x="993" y="1075"/>
                    <a:pt x="993" y="1075"/>
                    <a:pt x="993" y="1075"/>
                  </a:cubicBezTo>
                  <a:cubicBezTo>
                    <a:pt x="996" y="1075"/>
                    <a:pt x="999" y="1075"/>
                    <a:pt x="1002" y="1075"/>
                  </a:cubicBezTo>
                  <a:cubicBezTo>
                    <a:pt x="1025" y="1075"/>
                    <a:pt x="1048" y="1071"/>
                    <a:pt x="1074" y="1063"/>
                  </a:cubicBezTo>
                  <a:cubicBezTo>
                    <a:pt x="1078" y="1061"/>
                    <a:pt x="1078" y="1061"/>
                    <a:pt x="1078" y="1061"/>
                  </a:cubicBezTo>
                  <a:lnTo>
                    <a:pt x="1080" y="1066"/>
                  </a:lnTo>
                  <a:close/>
                  <a:moveTo>
                    <a:pt x="1454" y="882"/>
                  </a:moveTo>
                  <a:cubicBezTo>
                    <a:pt x="1469" y="882"/>
                    <a:pt x="1483" y="885"/>
                    <a:pt x="1497" y="889"/>
                  </a:cubicBezTo>
                  <a:cubicBezTo>
                    <a:pt x="1498" y="889"/>
                    <a:pt x="1498" y="889"/>
                    <a:pt x="1498" y="889"/>
                  </a:cubicBezTo>
                  <a:cubicBezTo>
                    <a:pt x="1507" y="892"/>
                    <a:pt x="1516" y="895"/>
                    <a:pt x="1524" y="899"/>
                  </a:cubicBezTo>
                  <a:cubicBezTo>
                    <a:pt x="1553" y="912"/>
                    <a:pt x="1574" y="932"/>
                    <a:pt x="1586" y="957"/>
                  </a:cubicBezTo>
                  <a:cubicBezTo>
                    <a:pt x="1598" y="982"/>
                    <a:pt x="1600" y="1010"/>
                    <a:pt x="1593" y="1038"/>
                  </a:cubicBezTo>
                  <a:cubicBezTo>
                    <a:pt x="1591" y="1046"/>
                    <a:pt x="1588" y="1054"/>
                    <a:pt x="1585" y="1061"/>
                  </a:cubicBezTo>
                  <a:cubicBezTo>
                    <a:pt x="1570" y="1094"/>
                    <a:pt x="1545" y="1117"/>
                    <a:pt x="1513" y="1129"/>
                  </a:cubicBezTo>
                  <a:cubicBezTo>
                    <a:pt x="1499" y="1134"/>
                    <a:pt x="1483" y="1137"/>
                    <a:pt x="1467" y="1137"/>
                  </a:cubicBezTo>
                  <a:cubicBezTo>
                    <a:pt x="1447" y="1137"/>
                    <a:pt x="1426" y="1133"/>
                    <a:pt x="1406" y="1125"/>
                  </a:cubicBezTo>
                  <a:cubicBezTo>
                    <a:pt x="1350" y="1102"/>
                    <a:pt x="1266" y="1021"/>
                    <a:pt x="1232" y="987"/>
                  </a:cubicBezTo>
                  <a:cubicBezTo>
                    <a:pt x="1228" y="982"/>
                    <a:pt x="1228" y="982"/>
                    <a:pt x="1228" y="982"/>
                  </a:cubicBezTo>
                  <a:cubicBezTo>
                    <a:pt x="1239" y="975"/>
                    <a:pt x="1239" y="975"/>
                    <a:pt x="1239" y="975"/>
                  </a:cubicBezTo>
                  <a:cubicBezTo>
                    <a:pt x="1310" y="930"/>
                    <a:pt x="1384" y="882"/>
                    <a:pt x="1454" y="882"/>
                  </a:cubicBezTo>
                  <a:moveTo>
                    <a:pt x="1211" y="998"/>
                  </a:moveTo>
                  <a:cubicBezTo>
                    <a:pt x="1234" y="1022"/>
                    <a:pt x="1315" y="1103"/>
                    <a:pt x="1378" y="1137"/>
                  </a:cubicBezTo>
                  <a:cubicBezTo>
                    <a:pt x="1374" y="1146"/>
                    <a:pt x="1374" y="1146"/>
                    <a:pt x="1374" y="1146"/>
                  </a:cubicBezTo>
                  <a:cubicBezTo>
                    <a:pt x="1332" y="1128"/>
                    <a:pt x="1282" y="1125"/>
                    <a:pt x="1242" y="1125"/>
                  </a:cubicBezTo>
                  <a:cubicBezTo>
                    <a:pt x="1220" y="1125"/>
                    <a:pt x="1197" y="1126"/>
                    <a:pt x="1174" y="1127"/>
                  </a:cubicBezTo>
                  <a:cubicBezTo>
                    <a:pt x="1159" y="1127"/>
                    <a:pt x="1142" y="1128"/>
                    <a:pt x="1127" y="1128"/>
                  </a:cubicBezTo>
                  <a:cubicBezTo>
                    <a:pt x="1123" y="1128"/>
                    <a:pt x="1123" y="1128"/>
                    <a:pt x="1123" y="1128"/>
                  </a:cubicBezTo>
                  <a:cubicBezTo>
                    <a:pt x="1122" y="1124"/>
                    <a:pt x="1122" y="1124"/>
                    <a:pt x="1122" y="1124"/>
                  </a:cubicBezTo>
                  <a:cubicBezTo>
                    <a:pt x="1116" y="1101"/>
                    <a:pt x="1109" y="1078"/>
                    <a:pt x="1102" y="1058"/>
                  </a:cubicBezTo>
                  <a:cubicBezTo>
                    <a:pt x="1100" y="1053"/>
                    <a:pt x="1100" y="1053"/>
                    <a:pt x="1100" y="1053"/>
                  </a:cubicBezTo>
                  <a:cubicBezTo>
                    <a:pt x="1105" y="1051"/>
                    <a:pt x="1105" y="1051"/>
                    <a:pt x="1105" y="1051"/>
                  </a:cubicBezTo>
                  <a:cubicBezTo>
                    <a:pt x="1140" y="1036"/>
                    <a:pt x="1175" y="1015"/>
                    <a:pt x="1204" y="997"/>
                  </a:cubicBezTo>
                  <a:cubicBezTo>
                    <a:pt x="1208" y="995"/>
                    <a:pt x="1208" y="995"/>
                    <a:pt x="1208" y="995"/>
                  </a:cubicBezTo>
                  <a:lnTo>
                    <a:pt x="1211" y="998"/>
                  </a:lnTo>
                  <a:close/>
                  <a:moveTo>
                    <a:pt x="283" y="892"/>
                  </a:moveTo>
                  <a:cubicBezTo>
                    <a:pt x="346" y="892"/>
                    <a:pt x="447" y="924"/>
                    <a:pt x="488" y="938"/>
                  </a:cubicBezTo>
                  <a:cubicBezTo>
                    <a:pt x="494" y="940"/>
                    <a:pt x="494" y="940"/>
                    <a:pt x="494" y="940"/>
                  </a:cubicBezTo>
                  <a:cubicBezTo>
                    <a:pt x="486" y="952"/>
                    <a:pt x="486" y="952"/>
                    <a:pt x="486" y="952"/>
                  </a:cubicBezTo>
                  <a:cubicBezTo>
                    <a:pt x="434" y="1040"/>
                    <a:pt x="379" y="1131"/>
                    <a:pt x="294" y="1144"/>
                  </a:cubicBezTo>
                  <a:cubicBezTo>
                    <a:pt x="293" y="1144"/>
                    <a:pt x="293" y="1144"/>
                    <a:pt x="293" y="1144"/>
                  </a:cubicBezTo>
                  <a:cubicBezTo>
                    <a:pt x="284" y="1146"/>
                    <a:pt x="274" y="1147"/>
                    <a:pt x="265" y="1148"/>
                  </a:cubicBezTo>
                  <a:cubicBezTo>
                    <a:pt x="263" y="1148"/>
                    <a:pt x="262" y="1148"/>
                    <a:pt x="260" y="1148"/>
                  </a:cubicBezTo>
                  <a:cubicBezTo>
                    <a:pt x="260" y="1148"/>
                    <a:pt x="260" y="1148"/>
                    <a:pt x="260" y="1148"/>
                  </a:cubicBezTo>
                  <a:cubicBezTo>
                    <a:pt x="231" y="1148"/>
                    <a:pt x="204" y="1139"/>
                    <a:pt x="184" y="1123"/>
                  </a:cubicBezTo>
                  <a:cubicBezTo>
                    <a:pt x="162" y="1106"/>
                    <a:pt x="147" y="1082"/>
                    <a:pt x="141" y="1054"/>
                  </a:cubicBezTo>
                  <a:cubicBezTo>
                    <a:pt x="140" y="1046"/>
                    <a:pt x="139" y="1038"/>
                    <a:pt x="139" y="1030"/>
                  </a:cubicBezTo>
                  <a:cubicBezTo>
                    <a:pt x="137" y="994"/>
                    <a:pt x="149" y="961"/>
                    <a:pt x="172" y="937"/>
                  </a:cubicBezTo>
                  <a:cubicBezTo>
                    <a:pt x="196" y="912"/>
                    <a:pt x="230" y="896"/>
                    <a:pt x="269" y="893"/>
                  </a:cubicBezTo>
                  <a:cubicBezTo>
                    <a:pt x="274" y="892"/>
                    <a:pt x="278" y="892"/>
                    <a:pt x="283" y="892"/>
                  </a:cubicBezTo>
                  <a:moveTo>
                    <a:pt x="520" y="949"/>
                  </a:moveTo>
                  <a:cubicBezTo>
                    <a:pt x="541" y="957"/>
                    <a:pt x="562" y="963"/>
                    <a:pt x="583" y="968"/>
                  </a:cubicBezTo>
                  <a:cubicBezTo>
                    <a:pt x="587" y="970"/>
                    <a:pt x="587" y="970"/>
                    <a:pt x="587" y="970"/>
                  </a:cubicBezTo>
                  <a:cubicBezTo>
                    <a:pt x="586" y="974"/>
                    <a:pt x="586" y="974"/>
                    <a:pt x="586" y="974"/>
                  </a:cubicBezTo>
                  <a:cubicBezTo>
                    <a:pt x="578" y="1013"/>
                    <a:pt x="576" y="1055"/>
                    <a:pt x="574" y="1087"/>
                  </a:cubicBezTo>
                  <a:cubicBezTo>
                    <a:pt x="574" y="1091"/>
                    <a:pt x="574" y="1091"/>
                    <a:pt x="574" y="1091"/>
                  </a:cubicBezTo>
                  <a:cubicBezTo>
                    <a:pt x="570" y="1092"/>
                    <a:pt x="570" y="1092"/>
                    <a:pt x="570" y="1092"/>
                  </a:cubicBezTo>
                  <a:cubicBezTo>
                    <a:pt x="531" y="1099"/>
                    <a:pt x="434" y="1119"/>
                    <a:pt x="371" y="1149"/>
                  </a:cubicBezTo>
                  <a:cubicBezTo>
                    <a:pt x="366" y="1140"/>
                    <a:pt x="366" y="1140"/>
                    <a:pt x="366" y="1140"/>
                  </a:cubicBezTo>
                  <a:cubicBezTo>
                    <a:pt x="423" y="1102"/>
                    <a:pt x="465" y="1032"/>
                    <a:pt x="506" y="963"/>
                  </a:cubicBezTo>
                  <a:cubicBezTo>
                    <a:pt x="516" y="948"/>
                    <a:pt x="516" y="948"/>
                    <a:pt x="516" y="948"/>
                  </a:cubicBezTo>
                  <a:lnTo>
                    <a:pt x="520" y="949"/>
                  </a:lnTo>
                  <a:close/>
                  <a:moveTo>
                    <a:pt x="757" y="1066"/>
                  </a:moveTo>
                  <a:cubicBezTo>
                    <a:pt x="767" y="1087"/>
                    <a:pt x="781" y="1107"/>
                    <a:pt x="800" y="1126"/>
                  </a:cubicBezTo>
                  <a:cubicBezTo>
                    <a:pt x="803" y="1129"/>
                    <a:pt x="803" y="1129"/>
                    <a:pt x="803" y="1129"/>
                  </a:cubicBezTo>
                  <a:cubicBezTo>
                    <a:pt x="800" y="1133"/>
                    <a:pt x="800" y="1133"/>
                    <a:pt x="800" y="1133"/>
                  </a:cubicBezTo>
                  <a:cubicBezTo>
                    <a:pt x="784" y="1150"/>
                    <a:pt x="765" y="1168"/>
                    <a:pt x="745" y="1185"/>
                  </a:cubicBezTo>
                  <a:cubicBezTo>
                    <a:pt x="740" y="1189"/>
                    <a:pt x="740" y="1189"/>
                    <a:pt x="740" y="1189"/>
                  </a:cubicBezTo>
                  <a:cubicBezTo>
                    <a:pt x="737" y="1183"/>
                    <a:pt x="737" y="1183"/>
                    <a:pt x="737" y="1183"/>
                  </a:cubicBezTo>
                  <a:cubicBezTo>
                    <a:pt x="718" y="1146"/>
                    <a:pt x="706" y="1117"/>
                    <a:pt x="697" y="1091"/>
                  </a:cubicBezTo>
                  <a:cubicBezTo>
                    <a:pt x="696" y="1086"/>
                    <a:pt x="696" y="1086"/>
                    <a:pt x="696" y="1086"/>
                  </a:cubicBezTo>
                  <a:cubicBezTo>
                    <a:pt x="701" y="1085"/>
                    <a:pt x="701" y="1085"/>
                    <a:pt x="701" y="1085"/>
                  </a:cubicBezTo>
                  <a:cubicBezTo>
                    <a:pt x="718" y="1078"/>
                    <a:pt x="735" y="1071"/>
                    <a:pt x="750" y="1064"/>
                  </a:cubicBezTo>
                  <a:cubicBezTo>
                    <a:pt x="755" y="1061"/>
                    <a:pt x="755" y="1061"/>
                    <a:pt x="755" y="1061"/>
                  </a:cubicBezTo>
                  <a:lnTo>
                    <a:pt x="757" y="1066"/>
                  </a:lnTo>
                  <a:close/>
                  <a:moveTo>
                    <a:pt x="880" y="1074"/>
                  </a:moveTo>
                  <a:cubicBezTo>
                    <a:pt x="902" y="1098"/>
                    <a:pt x="926" y="1116"/>
                    <a:pt x="957" y="1129"/>
                  </a:cubicBezTo>
                  <a:cubicBezTo>
                    <a:pt x="960" y="1130"/>
                    <a:pt x="960" y="1130"/>
                    <a:pt x="960" y="1130"/>
                  </a:cubicBezTo>
                  <a:cubicBezTo>
                    <a:pt x="960" y="1134"/>
                    <a:pt x="960" y="1134"/>
                    <a:pt x="960" y="1134"/>
                  </a:cubicBezTo>
                  <a:cubicBezTo>
                    <a:pt x="957" y="1153"/>
                    <a:pt x="953" y="1173"/>
                    <a:pt x="948" y="1193"/>
                  </a:cubicBezTo>
                  <a:cubicBezTo>
                    <a:pt x="946" y="1199"/>
                    <a:pt x="946" y="1199"/>
                    <a:pt x="946" y="1199"/>
                  </a:cubicBezTo>
                  <a:cubicBezTo>
                    <a:pt x="940" y="1196"/>
                    <a:pt x="940" y="1196"/>
                    <a:pt x="940" y="1196"/>
                  </a:cubicBezTo>
                  <a:cubicBezTo>
                    <a:pt x="908" y="1178"/>
                    <a:pt x="871" y="1156"/>
                    <a:pt x="839" y="1130"/>
                  </a:cubicBezTo>
                  <a:cubicBezTo>
                    <a:pt x="836" y="1127"/>
                    <a:pt x="836" y="1127"/>
                    <a:pt x="836" y="1127"/>
                  </a:cubicBezTo>
                  <a:cubicBezTo>
                    <a:pt x="839" y="1123"/>
                    <a:pt x="839" y="1123"/>
                    <a:pt x="839" y="1123"/>
                  </a:cubicBezTo>
                  <a:cubicBezTo>
                    <a:pt x="852" y="1107"/>
                    <a:pt x="863" y="1091"/>
                    <a:pt x="872" y="1074"/>
                  </a:cubicBezTo>
                  <a:cubicBezTo>
                    <a:pt x="876" y="1068"/>
                    <a:pt x="876" y="1068"/>
                    <a:pt x="876" y="1068"/>
                  </a:cubicBezTo>
                  <a:lnTo>
                    <a:pt x="880" y="1074"/>
                  </a:lnTo>
                  <a:close/>
                  <a:moveTo>
                    <a:pt x="275" y="1180"/>
                  </a:moveTo>
                  <a:cubicBezTo>
                    <a:pt x="251" y="1188"/>
                    <a:pt x="227" y="1197"/>
                    <a:pt x="204" y="1205"/>
                  </a:cubicBezTo>
                  <a:cubicBezTo>
                    <a:pt x="203" y="1206"/>
                    <a:pt x="203" y="1206"/>
                    <a:pt x="203" y="1206"/>
                  </a:cubicBezTo>
                  <a:cubicBezTo>
                    <a:pt x="183" y="1213"/>
                    <a:pt x="162" y="1221"/>
                    <a:pt x="139" y="1229"/>
                  </a:cubicBezTo>
                  <a:cubicBezTo>
                    <a:pt x="135" y="1230"/>
                    <a:pt x="135" y="1230"/>
                    <a:pt x="135" y="1230"/>
                  </a:cubicBezTo>
                  <a:cubicBezTo>
                    <a:pt x="133" y="1226"/>
                    <a:pt x="133" y="1226"/>
                    <a:pt x="133" y="1226"/>
                  </a:cubicBezTo>
                  <a:cubicBezTo>
                    <a:pt x="122" y="1202"/>
                    <a:pt x="111" y="1177"/>
                    <a:pt x="102" y="1150"/>
                  </a:cubicBezTo>
                  <a:cubicBezTo>
                    <a:pt x="100" y="1146"/>
                    <a:pt x="100" y="1146"/>
                    <a:pt x="100" y="1146"/>
                  </a:cubicBezTo>
                  <a:cubicBezTo>
                    <a:pt x="104" y="1144"/>
                    <a:pt x="104" y="1144"/>
                    <a:pt x="104" y="1144"/>
                  </a:cubicBezTo>
                  <a:cubicBezTo>
                    <a:pt x="110" y="1141"/>
                    <a:pt x="116" y="1137"/>
                    <a:pt x="122" y="1132"/>
                  </a:cubicBezTo>
                  <a:cubicBezTo>
                    <a:pt x="127" y="1127"/>
                    <a:pt x="131" y="1121"/>
                    <a:pt x="135" y="1115"/>
                  </a:cubicBezTo>
                  <a:cubicBezTo>
                    <a:pt x="139" y="1108"/>
                    <a:pt x="139" y="1108"/>
                    <a:pt x="139" y="1108"/>
                  </a:cubicBezTo>
                  <a:cubicBezTo>
                    <a:pt x="143" y="1114"/>
                    <a:pt x="143" y="1114"/>
                    <a:pt x="143" y="1114"/>
                  </a:cubicBezTo>
                  <a:cubicBezTo>
                    <a:pt x="151" y="1125"/>
                    <a:pt x="159" y="1134"/>
                    <a:pt x="169" y="1141"/>
                  </a:cubicBezTo>
                  <a:cubicBezTo>
                    <a:pt x="194" y="1161"/>
                    <a:pt x="225" y="1171"/>
                    <a:pt x="260" y="1171"/>
                  </a:cubicBezTo>
                  <a:cubicBezTo>
                    <a:pt x="260" y="1171"/>
                    <a:pt x="260" y="1171"/>
                    <a:pt x="260" y="1171"/>
                  </a:cubicBezTo>
                  <a:cubicBezTo>
                    <a:pt x="262" y="1171"/>
                    <a:pt x="264" y="1171"/>
                    <a:pt x="266" y="1171"/>
                  </a:cubicBezTo>
                  <a:cubicBezTo>
                    <a:pt x="268" y="1171"/>
                    <a:pt x="270" y="1171"/>
                    <a:pt x="273" y="1170"/>
                  </a:cubicBezTo>
                  <a:lnTo>
                    <a:pt x="275" y="1180"/>
                  </a:lnTo>
                  <a:close/>
                  <a:moveTo>
                    <a:pt x="1607" y="1087"/>
                  </a:moveTo>
                  <a:cubicBezTo>
                    <a:pt x="1613" y="1103"/>
                    <a:pt x="1624" y="1116"/>
                    <a:pt x="1639" y="1124"/>
                  </a:cubicBezTo>
                  <a:cubicBezTo>
                    <a:pt x="1641" y="1126"/>
                    <a:pt x="1644" y="1127"/>
                    <a:pt x="1647" y="1128"/>
                  </a:cubicBezTo>
                  <a:cubicBezTo>
                    <a:pt x="1652" y="1130"/>
                    <a:pt x="1652" y="1130"/>
                    <a:pt x="1652" y="1130"/>
                  </a:cubicBezTo>
                  <a:cubicBezTo>
                    <a:pt x="1650" y="1135"/>
                    <a:pt x="1650" y="1135"/>
                    <a:pt x="1650" y="1135"/>
                  </a:cubicBezTo>
                  <a:cubicBezTo>
                    <a:pt x="1639" y="1166"/>
                    <a:pt x="1626" y="1197"/>
                    <a:pt x="1612" y="1227"/>
                  </a:cubicBezTo>
                  <a:cubicBezTo>
                    <a:pt x="1610" y="1231"/>
                    <a:pt x="1610" y="1231"/>
                    <a:pt x="1610" y="1231"/>
                  </a:cubicBezTo>
                  <a:cubicBezTo>
                    <a:pt x="1605" y="1230"/>
                    <a:pt x="1605" y="1230"/>
                    <a:pt x="1605" y="1230"/>
                  </a:cubicBezTo>
                  <a:cubicBezTo>
                    <a:pt x="1575" y="1220"/>
                    <a:pt x="1547" y="1211"/>
                    <a:pt x="1517" y="1203"/>
                  </a:cubicBezTo>
                  <a:cubicBezTo>
                    <a:pt x="1487" y="1195"/>
                    <a:pt x="1456" y="1186"/>
                    <a:pt x="1422" y="1178"/>
                  </a:cubicBezTo>
                  <a:cubicBezTo>
                    <a:pt x="1420" y="1178"/>
                    <a:pt x="1420" y="1178"/>
                    <a:pt x="1420" y="1178"/>
                  </a:cubicBezTo>
                  <a:cubicBezTo>
                    <a:pt x="1419" y="1177"/>
                    <a:pt x="1419" y="1177"/>
                    <a:pt x="1419" y="1177"/>
                  </a:cubicBezTo>
                  <a:cubicBezTo>
                    <a:pt x="1409" y="1168"/>
                    <a:pt x="1398" y="1159"/>
                    <a:pt x="1386" y="1153"/>
                  </a:cubicBezTo>
                  <a:cubicBezTo>
                    <a:pt x="1391" y="1143"/>
                    <a:pt x="1391" y="1143"/>
                    <a:pt x="1391" y="1143"/>
                  </a:cubicBezTo>
                  <a:cubicBezTo>
                    <a:pt x="1393" y="1144"/>
                    <a:pt x="1396" y="1145"/>
                    <a:pt x="1398" y="1146"/>
                  </a:cubicBezTo>
                  <a:cubicBezTo>
                    <a:pt x="1421" y="1155"/>
                    <a:pt x="1444" y="1160"/>
                    <a:pt x="1467" y="1160"/>
                  </a:cubicBezTo>
                  <a:cubicBezTo>
                    <a:pt x="1486" y="1160"/>
                    <a:pt x="1504" y="1157"/>
                    <a:pt x="1521" y="1151"/>
                  </a:cubicBezTo>
                  <a:cubicBezTo>
                    <a:pt x="1553" y="1139"/>
                    <a:pt x="1580" y="1117"/>
                    <a:pt x="1597" y="1087"/>
                  </a:cubicBezTo>
                  <a:cubicBezTo>
                    <a:pt x="1603" y="1077"/>
                    <a:pt x="1603" y="1077"/>
                    <a:pt x="1603" y="1077"/>
                  </a:cubicBezTo>
                  <a:lnTo>
                    <a:pt x="1607" y="1087"/>
                  </a:lnTo>
                  <a:close/>
                  <a:moveTo>
                    <a:pt x="824" y="1148"/>
                  </a:moveTo>
                  <a:cubicBezTo>
                    <a:pt x="858" y="1176"/>
                    <a:pt x="900" y="1200"/>
                    <a:pt x="936" y="1220"/>
                  </a:cubicBezTo>
                  <a:cubicBezTo>
                    <a:pt x="940" y="1222"/>
                    <a:pt x="940" y="1222"/>
                    <a:pt x="940" y="1222"/>
                  </a:cubicBezTo>
                  <a:cubicBezTo>
                    <a:pt x="939" y="1226"/>
                    <a:pt x="939" y="1226"/>
                    <a:pt x="939" y="1226"/>
                  </a:cubicBezTo>
                  <a:cubicBezTo>
                    <a:pt x="936" y="1236"/>
                    <a:pt x="931" y="1256"/>
                    <a:pt x="925" y="1282"/>
                  </a:cubicBezTo>
                  <a:cubicBezTo>
                    <a:pt x="924" y="1286"/>
                    <a:pt x="924" y="1286"/>
                    <a:pt x="924" y="1286"/>
                  </a:cubicBezTo>
                  <a:cubicBezTo>
                    <a:pt x="826" y="1286"/>
                    <a:pt x="826" y="1286"/>
                    <a:pt x="826" y="1286"/>
                  </a:cubicBezTo>
                  <a:cubicBezTo>
                    <a:pt x="793" y="1285"/>
                    <a:pt x="793" y="1285"/>
                    <a:pt x="793" y="1285"/>
                  </a:cubicBezTo>
                  <a:cubicBezTo>
                    <a:pt x="791" y="1283"/>
                    <a:pt x="791" y="1283"/>
                    <a:pt x="791" y="1283"/>
                  </a:cubicBezTo>
                  <a:cubicBezTo>
                    <a:pt x="786" y="1272"/>
                    <a:pt x="781" y="1263"/>
                    <a:pt x="775" y="1254"/>
                  </a:cubicBezTo>
                  <a:cubicBezTo>
                    <a:pt x="770" y="1246"/>
                    <a:pt x="765" y="1238"/>
                    <a:pt x="760" y="1228"/>
                  </a:cubicBezTo>
                  <a:cubicBezTo>
                    <a:pt x="751" y="1210"/>
                    <a:pt x="751" y="1210"/>
                    <a:pt x="751" y="1210"/>
                  </a:cubicBezTo>
                  <a:cubicBezTo>
                    <a:pt x="754" y="1208"/>
                    <a:pt x="754" y="1208"/>
                    <a:pt x="754" y="1208"/>
                  </a:cubicBezTo>
                  <a:cubicBezTo>
                    <a:pt x="777" y="1188"/>
                    <a:pt x="799" y="1168"/>
                    <a:pt x="817" y="1148"/>
                  </a:cubicBezTo>
                  <a:cubicBezTo>
                    <a:pt x="820" y="1145"/>
                    <a:pt x="820" y="1145"/>
                    <a:pt x="820" y="1145"/>
                  </a:cubicBezTo>
                  <a:lnTo>
                    <a:pt x="824" y="1148"/>
                  </a:lnTo>
                  <a:close/>
                  <a:moveTo>
                    <a:pt x="988" y="1139"/>
                  </a:moveTo>
                  <a:cubicBezTo>
                    <a:pt x="1019" y="1148"/>
                    <a:pt x="1055" y="1152"/>
                    <a:pt x="1101" y="1152"/>
                  </a:cubicBezTo>
                  <a:cubicBezTo>
                    <a:pt x="1105" y="1152"/>
                    <a:pt x="1105" y="1152"/>
                    <a:pt x="1105" y="1152"/>
                  </a:cubicBezTo>
                  <a:cubicBezTo>
                    <a:pt x="1106" y="1156"/>
                    <a:pt x="1106" y="1156"/>
                    <a:pt x="1106" y="1156"/>
                  </a:cubicBezTo>
                  <a:cubicBezTo>
                    <a:pt x="1115" y="1192"/>
                    <a:pt x="1142" y="1284"/>
                    <a:pt x="1175" y="1343"/>
                  </a:cubicBezTo>
                  <a:cubicBezTo>
                    <a:pt x="1166" y="1349"/>
                    <a:pt x="1166" y="1349"/>
                    <a:pt x="1166" y="1349"/>
                  </a:cubicBezTo>
                  <a:cubicBezTo>
                    <a:pt x="1124" y="1295"/>
                    <a:pt x="1052" y="1256"/>
                    <a:pt x="982" y="1219"/>
                  </a:cubicBezTo>
                  <a:cubicBezTo>
                    <a:pt x="967" y="1211"/>
                    <a:pt x="967" y="1211"/>
                    <a:pt x="967" y="1211"/>
                  </a:cubicBezTo>
                  <a:cubicBezTo>
                    <a:pt x="968" y="1207"/>
                    <a:pt x="968" y="1207"/>
                    <a:pt x="968" y="1207"/>
                  </a:cubicBezTo>
                  <a:cubicBezTo>
                    <a:pt x="974" y="1185"/>
                    <a:pt x="978" y="1164"/>
                    <a:pt x="982" y="1143"/>
                  </a:cubicBezTo>
                  <a:cubicBezTo>
                    <a:pt x="983" y="1138"/>
                    <a:pt x="983" y="1138"/>
                    <a:pt x="983" y="1138"/>
                  </a:cubicBezTo>
                  <a:lnTo>
                    <a:pt x="988" y="1139"/>
                  </a:lnTo>
                  <a:close/>
                  <a:moveTo>
                    <a:pt x="675" y="1098"/>
                  </a:moveTo>
                  <a:cubicBezTo>
                    <a:pt x="687" y="1134"/>
                    <a:pt x="704" y="1170"/>
                    <a:pt x="720" y="1201"/>
                  </a:cubicBezTo>
                  <a:cubicBezTo>
                    <a:pt x="721" y="1204"/>
                    <a:pt x="721" y="1204"/>
                    <a:pt x="721" y="1204"/>
                  </a:cubicBezTo>
                  <a:cubicBezTo>
                    <a:pt x="718" y="1207"/>
                    <a:pt x="718" y="1207"/>
                    <a:pt x="718" y="1207"/>
                  </a:cubicBezTo>
                  <a:cubicBezTo>
                    <a:pt x="695" y="1227"/>
                    <a:pt x="614" y="1296"/>
                    <a:pt x="572" y="1355"/>
                  </a:cubicBezTo>
                  <a:cubicBezTo>
                    <a:pt x="563" y="1350"/>
                    <a:pt x="563" y="1350"/>
                    <a:pt x="563" y="1350"/>
                  </a:cubicBezTo>
                  <a:cubicBezTo>
                    <a:pt x="593" y="1290"/>
                    <a:pt x="595" y="1214"/>
                    <a:pt x="596" y="1134"/>
                  </a:cubicBezTo>
                  <a:cubicBezTo>
                    <a:pt x="596" y="1128"/>
                    <a:pt x="597" y="1111"/>
                    <a:pt x="597" y="1111"/>
                  </a:cubicBezTo>
                  <a:cubicBezTo>
                    <a:pt x="601" y="1110"/>
                    <a:pt x="601" y="1110"/>
                    <a:pt x="601" y="1110"/>
                  </a:cubicBezTo>
                  <a:cubicBezTo>
                    <a:pt x="625" y="1106"/>
                    <a:pt x="648" y="1101"/>
                    <a:pt x="669" y="1095"/>
                  </a:cubicBezTo>
                  <a:cubicBezTo>
                    <a:pt x="674" y="1093"/>
                    <a:pt x="674" y="1093"/>
                    <a:pt x="674" y="1093"/>
                  </a:cubicBezTo>
                  <a:lnTo>
                    <a:pt x="675" y="1098"/>
                  </a:lnTo>
                  <a:close/>
                  <a:moveTo>
                    <a:pt x="1459" y="1212"/>
                  </a:moveTo>
                  <a:cubicBezTo>
                    <a:pt x="1477" y="1216"/>
                    <a:pt x="1494" y="1221"/>
                    <a:pt x="1511" y="1225"/>
                  </a:cubicBezTo>
                  <a:cubicBezTo>
                    <a:pt x="1538" y="1233"/>
                    <a:pt x="1565" y="1241"/>
                    <a:pt x="1593" y="1250"/>
                  </a:cubicBezTo>
                  <a:cubicBezTo>
                    <a:pt x="1599" y="1252"/>
                    <a:pt x="1599" y="1252"/>
                    <a:pt x="1599" y="1252"/>
                  </a:cubicBezTo>
                  <a:cubicBezTo>
                    <a:pt x="1596" y="1258"/>
                    <a:pt x="1596" y="1258"/>
                    <a:pt x="1596" y="1258"/>
                  </a:cubicBezTo>
                  <a:cubicBezTo>
                    <a:pt x="1577" y="1293"/>
                    <a:pt x="1555" y="1327"/>
                    <a:pt x="1532" y="1359"/>
                  </a:cubicBezTo>
                  <a:cubicBezTo>
                    <a:pt x="1529" y="1362"/>
                    <a:pt x="1529" y="1362"/>
                    <a:pt x="1529" y="1362"/>
                  </a:cubicBezTo>
                  <a:cubicBezTo>
                    <a:pt x="1525" y="1360"/>
                    <a:pt x="1525" y="1360"/>
                    <a:pt x="1525" y="1360"/>
                  </a:cubicBezTo>
                  <a:cubicBezTo>
                    <a:pt x="1518" y="1356"/>
                    <a:pt x="1511" y="1353"/>
                    <a:pt x="1503" y="1351"/>
                  </a:cubicBezTo>
                  <a:cubicBezTo>
                    <a:pt x="1498" y="1350"/>
                    <a:pt x="1492" y="1349"/>
                    <a:pt x="1487" y="1349"/>
                  </a:cubicBezTo>
                  <a:cubicBezTo>
                    <a:pt x="1482" y="1349"/>
                    <a:pt x="1476" y="1350"/>
                    <a:pt x="1471" y="1351"/>
                  </a:cubicBezTo>
                  <a:cubicBezTo>
                    <a:pt x="1462" y="1353"/>
                    <a:pt x="1462" y="1353"/>
                    <a:pt x="1462" y="1353"/>
                  </a:cubicBezTo>
                  <a:cubicBezTo>
                    <a:pt x="1466" y="1344"/>
                    <a:pt x="1466" y="1344"/>
                    <a:pt x="1466" y="1344"/>
                  </a:cubicBezTo>
                  <a:cubicBezTo>
                    <a:pt x="1471" y="1331"/>
                    <a:pt x="1474" y="1317"/>
                    <a:pt x="1475" y="1303"/>
                  </a:cubicBezTo>
                  <a:cubicBezTo>
                    <a:pt x="1477" y="1275"/>
                    <a:pt x="1470" y="1246"/>
                    <a:pt x="1454" y="1219"/>
                  </a:cubicBezTo>
                  <a:cubicBezTo>
                    <a:pt x="1447" y="1208"/>
                    <a:pt x="1447" y="1208"/>
                    <a:pt x="1447" y="1208"/>
                  </a:cubicBezTo>
                  <a:lnTo>
                    <a:pt x="1459" y="1212"/>
                  </a:lnTo>
                  <a:close/>
                  <a:moveTo>
                    <a:pt x="299" y="1207"/>
                  </a:moveTo>
                  <a:cubicBezTo>
                    <a:pt x="285" y="1225"/>
                    <a:pt x="276" y="1244"/>
                    <a:pt x="271" y="1265"/>
                  </a:cubicBezTo>
                  <a:cubicBezTo>
                    <a:pt x="263" y="1295"/>
                    <a:pt x="266" y="1327"/>
                    <a:pt x="278" y="1356"/>
                  </a:cubicBezTo>
                  <a:cubicBezTo>
                    <a:pt x="279" y="1359"/>
                    <a:pt x="281" y="1363"/>
                    <a:pt x="282" y="1366"/>
                  </a:cubicBezTo>
                  <a:cubicBezTo>
                    <a:pt x="286" y="1373"/>
                    <a:pt x="286" y="1373"/>
                    <a:pt x="286" y="1373"/>
                  </a:cubicBezTo>
                  <a:cubicBezTo>
                    <a:pt x="278" y="1373"/>
                    <a:pt x="278" y="1373"/>
                    <a:pt x="278" y="1373"/>
                  </a:cubicBezTo>
                  <a:cubicBezTo>
                    <a:pt x="264" y="1373"/>
                    <a:pt x="252" y="1377"/>
                    <a:pt x="240" y="1385"/>
                  </a:cubicBezTo>
                  <a:cubicBezTo>
                    <a:pt x="237" y="1387"/>
                    <a:pt x="237" y="1387"/>
                    <a:pt x="237" y="1387"/>
                  </a:cubicBezTo>
                  <a:cubicBezTo>
                    <a:pt x="234" y="1384"/>
                    <a:pt x="234" y="1384"/>
                    <a:pt x="234" y="1384"/>
                  </a:cubicBezTo>
                  <a:cubicBezTo>
                    <a:pt x="231" y="1380"/>
                    <a:pt x="228" y="1377"/>
                    <a:pt x="225" y="1373"/>
                  </a:cubicBezTo>
                  <a:cubicBezTo>
                    <a:pt x="224" y="1372"/>
                    <a:pt x="224" y="1372"/>
                    <a:pt x="224" y="1372"/>
                  </a:cubicBezTo>
                  <a:cubicBezTo>
                    <a:pt x="196" y="1336"/>
                    <a:pt x="172" y="1299"/>
                    <a:pt x="150" y="1260"/>
                  </a:cubicBezTo>
                  <a:cubicBezTo>
                    <a:pt x="146" y="1251"/>
                    <a:pt x="146" y="1251"/>
                    <a:pt x="146" y="1251"/>
                  </a:cubicBezTo>
                  <a:cubicBezTo>
                    <a:pt x="151" y="1249"/>
                    <a:pt x="151" y="1249"/>
                    <a:pt x="151" y="1249"/>
                  </a:cubicBezTo>
                  <a:cubicBezTo>
                    <a:pt x="172" y="1242"/>
                    <a:pt x="192" y="1235"/>
                    <a:pt x="212" y="1227"/>
                  </a:cubicBezTo>
                  <a:cubicBezTo>
                    <a:pt x="213" y="1227"/>
                    <a:pt x="213" y="1227"/>
                    <a:pt x="213" y="1227"/>
                  </a:cubicBezTo>
                  <a:cubicBezTo>
                    <a:pt x="240" y="1217"/>
                    <a:pt x="266" y="1208"/>
                    <a:pt x="293" y="1199"/>
                  </a:cubicBezTo>
                  <a:cubicBezTo>
                    <a:pt x="309" y="1194"/>
                    <a:pt x="309" y="1194"/>
                    <a:pt x="309" y="1194"/>
                  </a:cubicBezTo>
                  <a:lnTo>
                    <a:pt x="299" y="1207"/>
                  </a:lnTo>
                  <a:close/>
                  <a:moveTo>
                    <a:pt x="1241" y="1148"/>
                  </a:moveTo>
                  <a:cubicBezTo>
                    <a:pt x="1301" y="1148"/>
                    <a:pt x="1367" y="1154"/>
                    <a:pt x="1408" y="1198"/>
                  </a:cubicBezTo>
                  <a:cubicBezTo>
                    <a:pt x="1408" y="1199"/>
                    <a:pt x="1408" y="1199"/>
                    <a:pt x="1408" y="1199"/>
                  </a:cubicBezTo>
                  <a:cubicBezTo>
                    <a:pt x="1415" y="1206"/>
                    <a:pt x="1421" y="1213"/>
                    <a:pt x="1427" y="1220"/>
                  </a:cubicBezTo>
                  <a:cubicBezTo>
                    <a:pt x="1445" y="1246"/>
                    <a:pt x="1454" y="1274"/>
                    <a:pt x="1452" y="1302"/>
                  </a:cubicBezTo>
                  <a:cubicBezTo>
                    <a:pt x="1450" y="1329"/>
                    <a:pt x="1438" y="1355"/>
                    <a:pt x="1418" y="1375"/>
                  </a:cubicBezTo>
                  <a:cubicBezTo>
                    <a:pt x="1412" y="1381"/>
                    <a:pt x="1406" y="1386"/>
                    <a:pt x="1399" y="1391"/>
                  </a:cubicBezTo>
                  <a:cubicBezTo>
                    <a:pt x="1376" y="1408"/>
                    <a:pt x="1350" y="1417"/>
                    <a:pt x="1324" y="1417"/>
                  </a:cubicBezTo>
                  <a:cubicBezTo>
                    <a:pt x="1324" y="1417"/>
                    <a:pt x="1324" y="1417"/>
                    <a:pt x="1324" y="1417"/>
                  </a:cubicBezTo>
                  <a:cubicBezTo>
                    <a:pt x="1317" y="1417"/>
                    <a:pt x="1310" y="1416"/>
                    <a:pt x="1303" y="1415"/>
                  </a:cubicBezTo>
                  <a:cubicBezTo>
                    <a:pt x="1269" y="1409"/>
                    <a:pt x="1237" y="1389"/>
                    <a:pt x="1213" y="1359"/>
                  </a:cubicBezTo>
                  <a:cubicBezTo>
                    <a:pt x="1176" y="1314"/>
                    <a:pt x="1145" y="1214"/>
                    <a:pt x="1130" y="1158"/>
                  </a:cubicBezTo>
                  <a:cubicBezTo>
                    <a:pt x="1128" y="1151"/>
                    <a:pt x="1128" y="1151"/>
                    <a:pt x="1128" y="1151"/>
                  </a:cubicBezTo>
                  <a:cubicBezTo>
                    <a:pt x="1135" y="1151"/>
                    <a:pt x="1135" y="1151"/>
                    <a:pt x="1135" y="1151"/>
                  </a:cubicBezTo>
                  <a:cubicBezTo>
                    <a:pt x="1148" y="1151"/>
                    <a:pt x="1161" y="1150"/>
                    <a:pt x="1175" y="1150"/>
                  </a:cubicBezTo>
                  <a:cubicBezTo>
                    <a:pt x="1197" y="1149"/>
                    <a:pt x="1220" y="1148"/>
                    <a:pt x="1241" y="1148"/>
                  </a:cubicBezTo>
                  <a:moveTo>
                    <a:pt x="573" y="1134"/>
                  </a:moveTo>
                  <a:cubicBezTo>
                    <a:pt x="571" y="1233"/>
                    <a:pt x="569" y="1337"/>
                    <a:pt x="501" y="1391"/>
                  </a:cubicBezTo>
                  <a:cubicBezTo>
                    <a:pt x="501" y="1391"/>
                    <a:pt x="501" y="1391"/>
                    <a:pt x="501" y="1391"/>
                  </a:cubicBezTo>
                  <a:cubicBezTo>
                    <a:pt x="493" y="1397"/>
                    <a:pt x="486" y="1403"/>
                    <a:pt x="478" y="1408"/>
                  </a:cubicBezTo>
                  <a:cubicBezTo>
                    <a:pt x="457" y="1421"/>
                    <a:pt x="434" y="1428"/>
                    <a:pt x="411" y="1428"/>
                  </a:cubicBezTo>
                  <a:cubicBezTo>
                    <a:pt x="411" y="1428"/>
                    <a:pt x="411" y="1428"/>
                    <a:pt x="411" y="1428"/>
                  </a:cubicBezTo>
                  <a:cubicBezTo>
                    <a:pt x="406" y="1428"/>
                    <a:pt x="400" y="1427"/>
                    <a:pt x="395" y="1427"/>
                  </a:cubicBezTo>
                  <a:cubicBezTo>
                    <a:pt x="368" y="1423"/>
                    <a:pt x="343" y="1409"/>
                    <a:pt x="324" y="1387"/>
                  </a:cubicBezTo>
                  <a:cubicBezTo>
                    <a:pt x="319" y="1381"/>
                    <a:pt x="314" y="1375"/>
                    <a:pt x="310" y="1368"/>
                  </a:cubicBezTo>
                  <a:cubicBezTo>
                    <a:pt x="291" y="1337"/>
                    <a:pt x="285" y="1303"/>
                    <a:pt x="293" y="1270"/>
                  </a:cubicBezTo>
                  <a:cubicBezTo>
                    <a:pt x="301" y="1237"/>
                    <a:pt x="324" y="1206"/>
                    <a:pt x="356" y="1184"/>
                  </a:cubicBezTo>
                  <a:cubicBezTo>
                    <a:pt x="406" y="1149"/>
                    <a:pt x="520" y="1125"/>
                    <a:pt x="567" y="1116"/>
                  </a:cubicBezTo>
                  <a:cubicBezTo>
                    <a:pt x="574" y="1115"/>
                    <a:pt x="574" y="1115"/>
                    <a:pt x="574" y="1115"/>
                  </a:cubicBezTo>
                  <a:lnTo>
                    <a:pt x="573" y="1134"/>
                  </a:lnTo>
                  <a:close/>
                  <a:moveTo>
                    <a:pt x="1487" y="1372"/>
                  </a:moveTo>
                  <a:cubicBezTo>
                    <a:pt x="1491" y="1372"/>
                    <a:pt x="1494" y="1373"/>
                    <a:pt x="1498" y="1373"/>
                  </a:cubicBezTo>
                  <a:cubicBezTo>
                    <a:pt x="1510" y="1376"/>
                    <a:pt x="1521" y="1384"/>
                    <a:pt x="1528" y="1395"/>
                  </a:cubicBezTo>
                  <a:cubicBezTo>
                    <a:pt x="1535" y="1406"/>
                    <a:pt x="1538" y="1419"/>
                    <a:pt x="1535" y="1432"/>
                  </a:cubicBezTo>
                  <a:cubicBezTo>
                    <a:pt x="1532" y="1445"/>
                    <a:pt x="1524" y="1455"/>
                    <a:pt x="1513" y="1462"/>
                  </a:cubicBezTo>
                  <a:cubicBezTo>
                    <a:pt x="1505" y="1467"/>
                    <a:pt x="1496" y="1470"/>
                    <a:pt x="1487" y="1470"/>
                  </a:cubicBezTo>
                  <a:cubicBezTo>
                    <a:pt x="1483" y="1470"/>
                    <a:pt x="1480" y="1470"/>
                    <a:pt x="1476" y="1469"/>
                  </a:cubicBezTo>
                  <a:cubicBezTo>
                    <a:pt x="1464" y="1466"/>
                    <a:pt x="1453" y="1458"/>
                    <a:pt x="1446" y="1447"/>
                  </a:cubicBezTo>
                  <a:cubicBezTo>
                    <a:pt x="1439" y="1436"/>
                    <a:pt x="1436" y="1423"/>
                    <a:pt x="1439" y="1410"/>
                  </a:cubicBezTo>
                  <a:cubicBezTo>
                    <a:pt x="1442" y="1398"/>
                    <a:pt x="1450" y="1387"/>
                    <a:pt x="1461" y="1380"/>
                  </a:cubicBezTo>
                  <a:cubicBezTo>
                    <a:pt x="1469" y="1375"/>
                    <a:pt x="1478" y="1372"/>
                    <a:pt x="1487" y="1372"/>
                  </a:cubicBezTo>
                  <a:moveTo>
                    <a:pt x="282" y="1494"/>
                  </a:moveTo>
                  <a:cubicBezTo>
                    <a:pt x="278" y="1494"/>
                    <a:pt x="278" y="1494"/>
                    <a:pt x="278" y="1494"/>
                  </a:cubicBezTo>
                  <a:cubicBezTo>
                    <a:pt x="265" y="1493"/>
                    <a:pt x="253" y="1488"/>
                    <a:pt x="244" y="1479"/>
                  </a:cubicBezTo>
                  <a:cubicBezTo>
                    <a:pt x="243" y="1478"/>
                    <a:pt x="243" y="1477"/>
                    <a:pt x="242" y="1476"/>
                  </a:cubicBezTo>
                  <a:cubicBezTo>
                    <a:pt x="238" y="1472"/>
                    <a:pt x="236" y="1468"/>
                    <a:pt x="234" y="1463"/>
                  </a:cubicBezTo>
                  <a:cubicBezTo>
                    <a:pt x="232" y="1458"/>
                    <a:pt x="231" y="1454"/>
                    <a:pt x="231" y="1449"/>
                  </a:cubicBezTo>
                  <a:cubicBezTo>
                    <a:pt x="230" y="1449"/>
                    <a:pt x="230" y="1449"/>
                    <a:pt x="230" y="1449"/>
                  </a:cubicBezTo>
                  <a:cubicBezTo>
                    <a:pt x="231" y="1443"/>
                    <a:pt x="231" y="1443"/>
                    <a:pt x="231" y="1443"/>
                  </a:cubicBezTo>
                  <a:cubicBezTo>
                    <a:pt x="231" y="1431"/>
                    <a:pt x="236" y="1420"/>
                    <a:pt x="245" y="1411"/>
                  </a:cubicBezTo>
                  <a:cubicBezTo>
                    <a:pt x="245" y="1410"/>
                    <a:pt x="245" y="1410"/>
                    <a:pt x="246" y="1410"/>
                  </a:cubicBezTo>
                  <a:cubicBezTo>
                    <a:pt x="255" y="1401"/>
                    <a:pt x="267" y="1396"/>
                    <a:pt x="279" y="1396"/>
                  </a:cubicBezTo>
                  <a:cubicBezTo>
                    <a:pt x="281" y="1396"/>
                    <a:pt x="281" y="1396"/>
                    <a:pt x="281" y="1396"/>
                  </a:cubicBezTo>
                  <a:cubicBezTo>
                    <a:pt x="285" y="1396"/>
                    <a:pt x="289" y="1397"/>
                    <a:pt x="292" y="1398"/>
                  </a:cubicBezTo>
                  <a:cubicBezTo>
                    <a:pt x="296" y="1399"/>
                    <a:pt x="300" y="1401"/>
                    <a:pt x="303" y="1402"/>
                  </a:cubicBezTo>
                  <a:cubicBezTo>
                    <a:pt x="307" y="1405"/>
                    <a:pt x="311" y="1408"/>
                    <a:pt x="315" y="1412"/>
                  </a:cubicBezTo>
                  <a:cubicBezTo>
                    <a:pt x="323" y="1420"/>
                    <a:pt x="327" y="1431"/>
                    <a:pt x="328" y="1442"/>
                  </a:cubicBezTo>
                  <a:cubicBezTo>
                    <a:pt x="328" y="1442"/>
                    <a:pt x="328" y="1442"/>
                    <a:pt x="328" y="1442"/>
                  </a:cubicBezTo>
                  <a:cubicBezTo>
                    <a:pt x="328" y="1447"/>
                    <a:pt x="328" y="1447"/>
                    <a:pt x="328" y="1447"/>
                  </a:cubicBezTo>
                  <a:cubicBezTo>
                    <a:pt x="328" y="1460"/>
                    <a:pt x="322" y="1472"/>
                    <a:pt x="313" y="1481"/>
                  </a:cubicBezTo>
                  <a:cubicBezTo>
                    <a:pt x="304" y="1489"/>
                    <a:pt x="294" y="1493"/>
                    <a:pt x="282" y="1494"/>
                  </a:cubicBezTo>
                  <a:close/>
                  <a:moveTo>
                    <a:pt x="971" y="1239"/>
                  </a:moveTo>
                  <a:cubicBezTo>
                    <a:pt x="1063" y="1288"/>
                    <a:pt x="1158" y="1339"/>
                    <a:pt x="1178" y="1424"/>
                  </a:cubicBezTo>
                  <a:cubicBezTo>
                    <a:pt x="1178" y="1424"/>
                    <a:pt x="1178" y="1424"/>
                    <a:pt x="1178" y="1424"/>
                  </a:cubicBezTo>
                  <a:cubicBezTo>
                    <a:pt x="1180" y="1433"/>
                    <a:pt x="1182" y="1443"/>
                    <a:pt x="1183" y="1452"/>
                  </a:cubicBezTo>
                  <a:cubicBezTo>
                    <a:pt x="1187" y="1483"/>
                    <a:pt x="1180" y="1512"/>
                    <a:pt x="1165" y="1535"/>
                  </a:cubicBezTo>
                  <a:cubicBezTo>
                    <a:pt x="1150" y="1558"/>
                    <a:pt x="1127" y="1574"/>
                    <a:pt x="1099" y="1582"/>
                  </a:cubicBezTo>
                  <a:cubicBezTo>
                    <a:pt x="1091" y="1585"/>
                    <a:pt x="1083" y="1586"/>
                    <a:pt x="1075" y="1587"/>
                  </a:cubicBezTo>
                  <a:cubicBezTo>
                    <a:pt x="1070" y="1588"/>
                    <a:pt x="1064" y="1588"/>
                    <a:pt x="1059" y="1588"/>
                  </a:cubicBezTo>
                  <a:cubicBezTo>
                    <a:pt x="1029" y="1588"/>
                    <a:pt x="1002" y="1579"/>
                    <a:pt x="980" y="1561"/>
                  </a:cubicBezTo>
                  <a:cubicBezTo>
                    <a:pt x="953" y="1539"/>
                    <a:pt x="935" y="1506"/>
                    <a:pt x="929" y="1467"/>
                  </a:cubicBezTo>
                  <a:cubicBezTo>
                    <a:pt x="918" y="1405"/>
                    <a:pt x="946" y="1287"/>
                    <a:pt x="959" y="1240"/>
                  </a:cubicBezTo>
                  <a:cubicBezTo>
                    <a:pt x="961" y="1233"/>
                    <a:pt x="961" y="1233"/>
                    <a:pt x="961" y="1233"/>
                  </a:cubicBezTo>
                  <a:lnTo>
                    <a:pt x="971" y="1239"/>
                  </a:lnTo>
                  <a:close/>
                  <a:moveTo>
                    <a:pt x="739" y="1239"/>
                  </a:moveTo>
                  <a:cubicBezTo>
                    <a:pt x="787" y="1329"/>
                    <a:pt x="835" y="1423"/>
                    <a:pt x="803" y="1503"/>
                  </a:cubicBezTo>
                  <a:cubicBezTo>
                    <a:pt x="803" y="1504"/>
                    <a:pt x="803" y="1504"/>
                    <a:pt x="803" y="1504"/>
                  </a:cubicBezTo>
                  <a:cubicBezTo>
                    <a:pt x="800" y="1513"/>
                    <a:pt x="796" y="1521"/>
                    <a:pt x="791" y="1529"/>
                  </a:cubicBezTo>
                  <a:cubicBezTo>
                    <a:pt x="776" y="1557"/>
                    <a:pt x="754" y="1577"/>
                    <a:pt x="728" y="1587"/>
                  </a:cubicBezTo>
                  <a:cubicBezTo>
                    <a:pt x="715" y="1592"/>
                    <a:pt x="702" y="1594"/>
                    <a:pt x="688" y="1594"/>
                  </a:cubicBezTo>
                  <a:cubicBezTo>
                    <a:pt x="688" y="1594"/>
                    <a:pt x="688" y="1594"/>
                    <a:pt x="688" y="1594"/>
                  </a:cubicBezTo>
                  <a:cubicBezTo>
                    <a:pt x="674" y="1594"/>
                    <a:pt x="660" y="1592"/>
                    <a:pt x="647" y="1587"/>
                  </a:cubicBezTo>
                  <a:cubicBezTo>
                    <a:pt x="640" y="1585"/>
                    <a:pt x="632" y="1581"/>
                    <a:pt x="625" y="1577"/>
                  </a:cubicBezTo>
                  <a:cubicBezTo>
                    <a:pt x="593" y="1560"/>
                    <a:pt x="572" y="1533"/>
                    <a:pt x="563" y="1501"/>
                  </a:cubicBezTo>
                  <a:cubicBezTo>
                    <a:pt x="553" y="1467"/>
                    <a:pt x="558" y="1430"/>
                    <a:pt x="575" y="1395"/>
                  </a:cubicBezTo>
                  <a:cubicBezTo>
                    <a:pt x="602" y="1339"/>
                    <a:pt x="690" y="1261"/>
                    <a:pt x="727" y="1229"/>
                  </a:cubicBezTo>
                  <a:cubicBezTo>
                    <a:pt x="732" y="1225"/>
                    <a:pt x="732" y="1225"/>
                    <a:pt x="732" y="1225"/>
                  </a:cubicBezTo>
                  <a:lnTo>
                    <a:pt x="739" y="1239"/>
                  </a:lnTo>
                  <a:close/>
                  <a:moveTo>
                    <a:pt x="1415" y="1418"/>
                  </a:moveTo>
                  <a:cubicBezTo>
                    <a:pt x="1415" y="1433"/>
                    <a:pt x="1418" y="1447"/>
                    <a:pt x="1426" y="1460"/>
                  </a:cubicBezTo>
                  <a:cubicBezTo>
                    <a:pt x="1427" y="1461"/>
                    <a:pt x="1429" y="1463"/>
                    <a:pt x="1430" y="1465"/>
                  </a:cubicBezTo>
                  <a:cubicBezTo>
                    <a:pt x="1433" y="1469"/>
                    <a:pt x="1433" y="1469"/>
                    <a:pt x="1433" y="1469"/>
                  </a:cubicBezTo>
                  <a:cubicBezTo>
                    <a:pt x="1429" y="1472"/>
                    <a:pt x="1429" y="1472"/>
                    <a:pt x="1429" y="1472"/>
                  </a:cubicBezTo>
                  <a:cubicBezTo>
                    <a:pt x="1395" y="1504"/>
                    <a:pt x="1358" y="1532"/>
                    <a:pt x="1318" y="1558"/>
                  </a:cubicBezTo>
                  <a:cubicBezTo>
                    <a:pt x="1280" y="1582"/>
                    <a:pt x="1240" y="1604"/>
                    <a:pt x="1198" y="1622"/>
                  </a:cubicBezTo>
                  <a:cubicBezTo>
                    <a:pt x="1193" y="1624"/>
                    <a:pt x="1193" y="1624"/>
                    <a:pt x="1193" y="1624"/>
                  </a:cubicBezTo>
                  <a:cubicBezTo>
                    <a:pt x="1191" y="1620"/>
                    <a:pt x="1191" y="1620"/>
                    <a:pt x="1191" y="1620"/>
                  </a:cubicBezTo>
                  <a:cubicBezTo>
                    <a:pt x="1187" y="1613"/>
                    <a:pt x="1182" y="1606"/>
                    <a:pt x="1176" y="1601"/>
                  </a:cubicBezTo>
                  <a:cubicBezTo>
                    <a:pt x="1170" y="1595"/>
                    <a:pt x="1164" y="1591"/>
                    <a:pt x="1156" y="1588"/>
                  </a:cubicBezTo>
                  <a:cubicBezTo>
                    <a:pt x="1148" y="1585"/>
                    <a:pt x="1148" y="1585"/>
                    <a:pt x="1148" y="1585"/>
                  </a:cubicBezTo>
                  <a:cubicBezTo>
                    <a:pt x="1155" y="1579"/>
                    <a:pt x="1155" y="1579"/>
                    <a:pt x="1155" y="1579"/>
                  </a:cubicBezTo>
                  <a:cubicBezTo>
                    <a:pt x="1167" y="1570"/>
                    <a:pt x="1176" y="1560"/>
                    <a:pt x="1184" y="1548"/>
                  </a:cubicBezTo>
                  <a:cubicBezTo>
                    <a:pt x="1203" y="1520"/>
                    <a:pt x="1210" y="1486"/>
                    <a:pt x="1206" y="1449"/>
                  </a:cubicBezTo>
                  <a:cubicBezTo>
                    <a:pt x="1205" y="1439"/>
                    <a:pt x="1203" y="1429"/>
                    <a:pt x="1200" y="1419"/>
                  </a:cubicBezTo>
                  <a:cubicBezTo>
                    <a:pt x="1199" y="1414"/>
                    <a:pt x="1199" y="1414"/>
                    <a:pt x="1199" y="1414"/>
                  </a:cubicBezTo>
                  <a:cubicBezTo>
                    <a:pt x="1199" y="1414"/>
                    <a:pt x="1199" y="1414"/>
                    <a:pt x="1199" y="1414"/>
                  </a:cubicBezTo>
                  <a:cubicBezTo>
                    <a:pt x="1196" y="1401"/>
                    <a:pt x="1191" y="1389"/>
                    <a:pt x="1185" y="1377"/>
                  </a:cubicBezTo>
                  <a:cubicBezTo>
                    <a:pt x="1193" y="1372"/>
                    <a:pt x="1193" y="1372"/>
                    <a:pt x="1193" y="1372"/>
                  </a:cubicBezTo>
                  <a:cubicBezTo>
                    <a:pt x="1195" y="1373"/>
                    <a:pt x="1195" y="1373"/>
                    <a:pt x="1195" y="1373"/>
                  </a:cubicBezTo>
                  <a:cubicBezTo>
                    <a:pt x="1223" y="1408"/>
                    <a:pt x="1260" y="1431"/>
                    <a:pt x="1300" y="1438"/>
                  </a:cubicBezTo>
                  <a:cubicBezTo>
                    <a:pt x="1308" y="1439"/>
                    <a:pt x="1316" y="1440"/>
                    <a:pt x="1324" y="1440"/>
                  </a:cubicBezTo>
                  <a:cubicBezTo>
                    <a:pt x="1353" y="1440"/>
                    <a:pt x="1381" y="1431"/>
                    <a:pt x="1407" y="1414"/>
                  </a:cubicBezTo>
                  <a:cubicBezTo>
                    <a:pt x="1416" y="1408"/>
                    <a:pt x="1416" y="1408"/>
                    <a:pt x="1416" y="1408"/>
                  </a:cubicBezTo>
                  <a:lnTo>
                    <a:pt x="1415" y="1418"/>
                  </a:lnTo>
                  <a:close/>
                  <a:moveTo>
                    <a:pt x="555" y="1383"/>
                  </a:moveTo>
                  <a:cubicBezTo>
                    <a:pt x="554" y="1385"/>
                    <a:pt x="554" y="1385"/>
                    <a:pt x="554" y="1385"/>
                  </a:cubicBezTo>
                  <a:cubicBezTo>
                    <a:pt x="534" y="1425"/>
                    <a:pt x="530" y="1468"/>
                    <a:pt x="540" y="1507"/>
                  </a:cubicBezTo>
                  <a:cubicBezTo>
                    <a:pt x="549" y="1538"/>
                    <a:pt x="567" y="1564"/>
                    <a:pt x="593" y="1584"/>
                  </a:cubicBezTo>
                  <a:cubicBezTo>
                    <a:pt x="600" y="1590"/>
                    <a:pt x="600" y="1590"/>
                    <a:pt x="600" y="1590"/>
                  </a:cubicBezTo>
                  <a:cubicBezTo>
                    <a:pt x="591" y="1593"/>
                    <a:pt x="591" y="1593"/>
                    <a:pt x="591" y="1593"/>
                  </a:cubicBezTo>
                  <a:cubicBezTo>
                    <a:pt x="576" y="1598"/>
                    <a:pt x="564" y="1607"/>
                    <a:pt x="555" y="1620"/>
                  </a:cubicBezTo>
                  <a:cubicBezTo>
                    <a:pt x="553" y="1624"/>
                    <a:pt x="553" y="1624"/>
                    <a:pt x="553" y="1624"/>
                  </a:cubicBezTo>
                  <a:cubicBezTo>
                    <a:pt x="549" y="1622"/>
                    <a:pt x="549" y="1622"/>
                    <a:pt x="549" y="1622"/>
                  </a:cubicBezTo>
                  <a:cubicBezTo>
                    <a:pt x="505" y="1604"/>
                    <a:pt x="466" y="1584"/>
                    <a:pt x="431" y="1561"/>
                  </a:cubicBezTo>
                  <a:cubicBezTo>
                    <a:pt x="399" y="1541"/>
                    <a:pt x="369" y="1519"/>
                    <a:pt x="339" y="1493"/>
                  </a:cubicBezTo>
                  <a:cubicBezTo>
                    <a:pt x="336" y="1490"/>
                    <a:pt x="336" y="1490"/>
                    <a:pt x="336" y="1490"/>
                  </a:cubicBezTo>
                  <a:cubicBezTo>
                    <a:pt x="339" y="1486"/>
                    <a:pt x="339" y="1486"/>
                    <a:pt x="339" y="1486"/>
                  </a:cubicBezTo>
                  <a:cubicBezTo>
                    <a:pt x="346" y="1475"/>
                    <a:pt x="351" y="1461"/>
                    <a:pt x="351" y="1447"/>
                  </a:cubicBezTo>
                  <a:cubicBezTo>
                    <a:pt x="351" y="1445"/>
                    <a:pt x="351" y="1445"/>
                    <a:pt x="351" y="1445"/>
                  </a:cubicBezTo>
                  <a:cubicBezTo>
                    <a:pt x="351" y="1437"/>
                    <a:pt x="351" y="1437"/>
                    <a:pt x="351" y="1437"/>
                  </a:cubicBezTo>
                  <a:cubicBezTo>
                    <a:pt x="358" y="1440"/>
                    <a:pt x="358" y="1440"/>
                    <a:pt x="358" y="1440"/>
                  </a:cubicBezTo>
                  <a:cubicBezTo>
                    <a:pt x="369" y="1445"/>
                    <a:pt x="380" y="1448"/>
                    <a:pt x="391" y="1450"/>
                  </a:cubicBezTo>
                  <a:cubicBezTo>
                    <a:pt x="398" y="1451"/>
                    <a:pt x="405" y="1451"/>
                    <a:pt x="411" y="1451"/>
                  </a:cubicBezTo>
                  <a:cubicBezTo>
                    <a:pt x="438" y="1451"/>
                    <a:pt x="465" y="1443"/>
                    <a:pt x="490" y="1428"/>
                  </a:cubicBezTo>
                  <a:cubicBezTo>
                    <a:pt x="499" y="1422"/>
                    <a:pt x="507" y="1416"/>
                    <a:pt x="515" y="1409"/>
                  </a:cubicBezTo>
                  <a:cubicBezTo>
                    <a:pt x="527" y="1400"/>
                    <a:pt x="537" y="1389"/>
                    <a:pt x="546" y="1377"/>
                  </a:cubicBezTo>
                  <a:lnTo>
                    <a:pt x="555" y="1383"/>
                  </a:lnTo>
                  <a:close/>
                  <a:moveTo>
                    <a:pt x="815" y="1687"/>
                  </a:moveTo>
                  <a:cubicBezTo>
                    <a:pt x="809" y="1686"/>
                    <a:pt x="809" y="1686"/>
                    <a:pt x="809" y="1686"/>
                  </a:cubicBezTo>
                  <a:cubicBezTo>
                    <a:pt x="773" y="1683"/>
                    <a:pt x="736" y="1678"/>
                    <a:pt x="691" y="1669"/>
                  </a:cubicBezTo>
                  <a:cubicBezTo>
                    <a:pt x="687" y="1668"/>
                    <a:pt x="687" y="1668"/>
                    <a:pt x="687" y="1668"/>
                  </a:cubicBezTo>
                  <a:cubicBezTo>
                    <a:pt x="687" y="1664"/>
                    <a:pt x="687" y="1664"/>
                    <a:pt x="687" y="1664"/>
                  </a:cubicBezTo>
                  <a:cubicBezTo>
                    <a:pt x="687" y="1658"/>
                    <a:pt x="687" y="1652"/>
                    <a:pt x="685" y="1646"/>
                  </a:cubicBezTo>
                  <a:cubicBezTo>
                    <a:pt x="684" y="1639"/>
                    <a:pt x="681" y="1632"/>
                    <a:pt x="678" y="1625"/>
                  </a:cubicBezTo>
                  <a:cubicBezTo>
                    <a:pt x="673" y="1617"/>
                    <a:pt x="673" y="1617"/>
                    <a:pt x="673" y="1617"/>
                  </a:cubicBezTo>
                  <a:cubicBezTo>
                    <a:pt x="682" y="1617"/>
                    <a:pt x="682" y="1617"/>
                    <a:pt x="682" y="1617"/>
                  </a:cubicBezTo>
                  <a:cubicBezTo>
                    <a:pt x="684" y="1617"/>
                    <a:pt x="686" y="1617"/>
                    <a:pt x="688" y="1617"/>
                  </a:cubicBezTo>
                  <a:cubicBezTo>
                    <a:pt x="705" y="1617"/>
                    <a:pt x="721" y="1614"/>
                    <a:pt x="737" y="1608"/>
                  </a:cubicBezTo>
                  <a:cubicBezTo>
                    <a:pt x="764" y="1598"/>
                    <a:pt x="788" y="1578"/>
                    <a:pt x="805" y="1551"/>
                  </a:cubicBezTo>
                  <a:cubicBezTo>
                    <a:pt x="815" y="1537"/>
                    <a:pt x="815" y="1537"/>
                    <a:pt x="815" y="1537"/>
                  </a:cubicBezTo>
                  <a:lnTo>
                    <a:pt x="815" y="1687"/>
                  </a:lnTo>
                  <a:close/>
                  <a:moveTo>
                    <a:pt x="1056" y="1658"/>
                  </a:moveTo>
                  <a:cubicBezTo>
                    <a:pt x="1056" y="1660"/>
                    <a:pt x="1056" y="1662"/>
                    <a:pt x="1057" y="1664"/>
                  </a:cubicBezTo>
                  <a:cubicBezTo>
                    <a:pt x="1057" y="1669"/>
                    <a:pt x="1057" y="1669"/>
                    <a:pt x="1057" y="1669"/>
                  </a:cubicBezTo>
                  <a:cubicBezTo>
                    <a:pt x="1052" y="1670"/>
                    <a:pt x="1052" y="1670"/>
                    <a:pt x="1052" y="1670"/>
                  </a:cubicBezTo>
                  <a:cubicBezTo>
                    <a:pt x="1001" y="1679"/>
                    <a:pt x="960" y="1685"/>
                    <a:pt x="922" y="1687"/>
                  </a:cubicBezTo>
                  <a:cubicBezTo>
                    <a:pt x="916" y="1687"/>
                    <a:pt x="916" y="1687"/>
                    <a:pt x="916" y="1687"/>
                  </a:cubicBezTo>
                  <a:cubicBezTo>
                    <a:pt x="916" y="1533"/>
                    <a:pt x="916" y="1533"/>
                    <a:pt x="916" y="1533"/>
                  </a:cubicBezTo>
                  <a:cubicBezTo>
                    <a:pt x="926" y="1530"/>
                    <a:pt x="926" y="1530"/>
                    <a:pt x="926" y="1530"/>
                  </a:cubicBezTo>
                  <a:cubicBezTo>
                    <a:pt x="936" y="1549"/>
                    <a:pt x="949" y="1566"/>
                    <a:pt x="965" y="1578"/>
                  </a:cubicBezTo>
                  <a:cubicBezTo>
                    <a:pt x="992" y="1600"/>
                    <a:pt x="1024" y="1611"/>
                    <a:pt x="1059" y="1611"/>
                  </a:cubicBezTo>
                  <a:cubicBezTo>
                    <a:pt x="1069" y="1611"/>
                    <a:pt x="1069" y="1611"/>
                    <a:pt x="1069" y="1611"/>
                  </a:cubicBezTo>
                  <a:cubicBezTo>
                    <a:pt x="1065" y="1619"/>
                    <a:pt x="1065" y="1619"/>
                    <a:pt x="1065" y="1619"/>
                  </a:cubicBezTo>
                  <a:cubicBezTo>
                    <a:pt x="1059" y="1630"/>
                    <a:pt x="1055" y="1643"/>
                    <a:pt x="1056" y="1657"/>
                  </a:cubicBezTo>
                  <a:lnTo>
                    <a:pt x="1056" y="1658"/>
                  </a:lnTo>
                  <a:close/>
                  <a:moveTo>
                    <a:pt x="1177" y="1656"/>
                  </a:moveTo>
                  <a:cubicBezTo>
                    <a:pt x="1176" y="1670"/>
                    <a:pt x="1170" y="1683"/>
                    <a:pt x="1158" y="1692"/>
                  </a:cubicBezTo>
                  <a:cubicBezTo>
                    <a:pt x="1149" y="1696"/>
                    <a:pt x="1139" y="1699"/>
                    <a:pt x="1129" y="1703"/>
                  </a:cubicBezTo>
                  <a:cubicBezTo>
                    <a:pt x="1125" y="1703"/>
                    <a:pt x="1125" y="1703"/>
                    <a:pt x="1125" y="1703"/>
                  </a:cubicBezTo>
                  <a:cubicBezTo>
                    <a:pt x="1125" y="1703"/>
                    <a:pt x="1125" y="1703"/>
                    <a:pt x="1125" y="1703"/>
                  </a:cubicBezTo>
                  <a:cubicBezTo>
                    <a:pt x="1109" y="1702"/>
                    <a:pt x="1095" y="1693"/>
                    <a:pt x="1086" y="1679"/>
                  </a:cubicBezTo>
                  <a:cubicBezTo>
                    <a:pt x="1084" y="1671"/>
                    <a:pt x="1081" y="1664"/>
                    <a:pt x="1079" y="1656"/>
                  </a:cubicBezTo>
                  <a:cubicBezTo>
                    <a:pt x="1079" y="1652"/>
                    <a:pt x="1079" y="1652"/>
                    <a:pt x="1079" y="1652"/>
                  </a:cubicBezTo>
                  <a:cubicBezTo>
                    <a:pt x="1079" y="1652"/>
                    <a:pt x="1079" y="1652"/>
                    <a:pt x="1079" y="1652"/>
                  </a:cubicBezTo>
                  <a:cubicBezTo>
                    <a:pt x="1080" y="1638"/>
                    <a:pt x="1086" y="1625"/>
                    <a:pt x="1097" y="1616"/>
                  </a:cubicBezTo>
                  <a:cubicBezTo>
                    <a:pt x="1107" y="1612"/>
                    <a:pt x="1116" y="1609"/>
                    <a:pt x="1126" y="1605"/>
                  </a:cubicBezTo>
                  <a:cubicBezTo>
                    <a:pt x="1130" y="1605"/>
                    <a:pt x="1130" y="1605"/>
                    <a:pt x="1130" y="1605"/>
                  </a:cubicBezTo>
                  <a:cubicBezTo>
                    <a:pt x="1130" y="1605"/>
                    <a:pt x="1130" y="1605"/>
                    <a:pt x="1130" y="1605"/>
                  </a:cubicBezTo>
                  <a:cubicBezTo>
                    <a:pt x="1146" y="1606"/>
                    <a:pt x="1161" y="1615"/>
                    <a:pt x="1170" y="1629"/>
                  </a:cubicBezTo>
                  <a:cubicBezTo>
                    <a:pt x="1172" y="1637"/>
                    <a:pt x="1174" y="1644"/>
                    <a:pt x="1177" y="1652"/>
                  </a:cubicBezTo>
                  <a:cubicBezTo>
                    <a:pt x="1177" y="1656"/>
                    <a:pt x="1177" y="1656"/>
                    <a:pt x="1177" y="1656"/>
                  </a:cubicBezTo>
                  <a:close/>
                  <a:moveTo>
                    <a:pt x="659" y="1683"/>
                  </a:moveTo>
                  <a:cubicBezTo>
                    <a:pt x="656" y="1687"/>
                    <a:pt x="656" y="1687"/>
                    <a:pt x="656" y="1687"/>
                  </a:cubicBezTo>
                  <a:cubicBezTo>
                    <a:pt x="649" y="1698"/>
                    <a:pt x="638" y="1706"/>
                    <a:pt x="625" y="1708"/>
                  </a:cubicBezTo>
                  <a:cubicBezTo>
                    <a:pt x="622" y="1709"/>
                    <a:pt x="618" y="1709"/>
                    <a:pt x="615" y="1709"/>
                  </a:cubicBezTo>
                  <a:cubicBezTo>
                    <a:pt x="606" y="1709"/>
                    <a:pt x="596" y="1707"/>
                    <a:pt x="588" y="1701"/>
                  </a:cubicBezTo>
                  <a:cubicBezTo>
                    <a:pt x="577" y="1694"/>
                    <a:pt x="570" y="1683"/>
                    <a:pt x="567" y="1671"/>
                  </a:cubicBezTo>
                  <a:cubicBezTo>
                    <a:pt x="565" y="1659"/>
                    <a:pt x="566" y="1648"/>
                    <a:pt x="572" y="1638"/>
                  </a:cubicBezTo>
                  <a:cubicBezTo>
                    <a:pt x="571" y="1638"/>
                    <a:pt x="571" y="1638"/>
                    <a:pt x="571" y="1638"/>
                  </a:cubicBezTo>
                  <a:cubicBezTo>
                    <a:pt x="574" y="1634"/>
                    <a:pt x="574" y="1634"/>
                    <a:pt x="574" y="1634"/>
                  </a:cubicBezTo>
                  <a:cubicBezTo>
                    <a:pt x="583" y="1620"/>
                    <a:pt x="598" y="1612"/>
                    <a:pt x="615" y="1612"/>
                  </a:cubicBezTo>
                  <a:cubicBezTo>
                    <a:pt x="625" y="1612"/>
                    <a:pt x="634" y="1615"/>
                    <a:pt x="642" y="1620"/>
                  </a:cubicBezTo>
                  <a:cubicBezTo>
                    <a:pt x="642" y="1620"/>
                    <a:pt x="642" y="1620"/>
                    <a:pt x="642" y="1620"/>
                  </a:cubicBezTo>
                  <a:cubicBezTo>
                    <a:pt x="653" y="1627"/>
                    <a:pt x="660" y="1638"/>
                    <a:pt x="663" y="1651"/>
                  </a:cubicBezTo>
                  <a:cubicBezTo>
                    <a:pt x="665" y="1662"/>
                    <a:pt x="664" y="1673"/>
                    <a:pt x="659" y="1683"/>
                  </a:cubicBezTo>
                  <a:close/>
                  <a:moveTo>
                    <a:pt x="893" y="2055"/>
                  </a:moveTo>
                  <a:cubicBezTo>
                    <a:pt x="838" y="2055"/>
                    <a:pt x="838" y="2055"/>
                    <a:pt x="838" y="2055"/>
                  </a:cubicBezTo>
                  <a:cubicBezTo>
                    <a:pt x="838" y="1309"/>
                    <a:pt x="838" y="1309"/>
                    <a:pt x="838" y="1309"/>
                  </a:cubicBezTo>
                  <a:cubicBezTo>
                    <a:pt x="893" y="1309"/>
                    <a:pt x="893" y="1309"/>
                    <a:pt x="893" y="1309"/>
                  </a:cubicBezTo>
                  <a:lnTo>
                    <a:pt x="893" y="2055"/>
                  </a:lnTo>
                  <a:close/>
                  <a:moveTo>
                    <a:pt x="916" y="2078"/>
                  </a:moveTo>
                  <a:cubicBezTo>
                    <a:pt x="916" y="1712"/>
                    <a:pt x="916" y="1712"/>
                    <a:pt x="916" y="1712"/>
                  </a:cubicBezTo>
                  <a:cubicBezTo>
                    <a:pt x="921" y="1712"/>
                    <a:pt x="921" y="1712"/>
                    <a:pt x="921" y="1712"/>
                  </a:cubicBezTo>
                  <a:cubicBezTo>
                    <a:pt x="962" y="1709"/>
                    <a:pt x="1008" y="1703"/>
                    <a:pt x="1064" y="1693"/>
                  </a:cubicBezTo>
                  <a:cubicBezTo>
                    <a:pt x="1067" y="1692"/>
                    <a:pt x="1067" y="1692"/>
                    <a:pt x="1067" y="1692"/>
                  </a:cubicBezTo>
                  <a:cubicBezTo>
                    <a:pt x="1069" y="1695"/>
                    <a:pt x="1069" y="1695"/>
                    <a:pt x="1069" y="1695"/>
                  </a:cubicBezTo>
                  <a:cubicBezTo>
                    <a:pt x="1072" y="1700"/>
                    <a:pt x="1075" y="1704"/>
                    <a:pt x="1079" y="1707"/>
                  </a:cubicBezTo>
                  <a:cubicBezTo>
                    <a:pt x="1093" y="1719"/>
                    <a:pt x="1110" y="1726"/>
                    <a:pt x="1128" y="1726"/>
                  </a:cubicBezTo>
                  <a:cubicBezTo>
                    <a:pt x="1129" y="1726"/>
                    <a:pt x="1130" y="1726"/>
                    <a:pt x="1130" y="1726"/>
                  </a:cubicBezTo>
                  <a:cubicBezTo>
                    <a:pt x="1132" y="1726"/>
                    <a:pt x="1132" y="1726"/>
                    <a:pt x="1132" y="1726"/>
                  </a:cubicBezTo>
                  <a:cubicBezTo>
                    <a:pt x="1151" y="1725"/>
                    <a:pt x="1168" y="1717"/>
                    <a:pt x="1181" y="1703"/>
                  </a:cubicBezTo>
                  <a:cubicBezTo>
                    <a:pt x="1194" y="1689"/>
                    <a:pt x="1200" y="1670"/>
                    <a:pt x="1200" y="1651"/>
                  </a:cubicBezTo>
                  <a:cubicBezTo>
                    <a:pt x="1199" y="1646"/>
                    <a:pt x="1199" y="1646"/>
                    <a:pt x="1199" y="1646"/>
                  </a:cubicBezTo>
                  <a:cubicBezTo>
                    <a:pt x="1200" y="1646"/>
                    <a:pt x="1200" y="1646"/>
                    <a:pt x="1200" y="1646"/>
                  </a:cubicBezTo>
                  <a:cubicBezTo>
                    <a:pt x="1200" y="1646"/>
                    <a:pt x="1200" y="1646"/>
                    <a:pt x="1200" y="1646"/>
                  </a:cubicBezTo>
                  <a:cubicBezTo>
                    <a:pt x="1200" y="1646"/>
                    <a:pt x="1200" y="1646"/>
                    <a:pt x="1200" y="1646"/>
                  </a:cubicBezTo>
                  <a:cubicBezTo>
                    <a:pt x="1203" y="1645"/>
                    <a:pt x="1203" y="1645"/>
                    <a:pt x="1203" y="1645"/>
                  </a:cubicBezTo>
                  <a:cubicBezTo>
                    <a:pt x="1247" y="1626"/>
                    <a:pt x="1290" y="1603"/>
                    <a:pt x="1331" y="1577"/>
                  </a:cubicBezTo>
                  <a:cubicBezTo>
                    <a:pt x="1372" y="1550"/>
                    <a:pt x="1412" y="1520"/>
                    <a:pt x="1448" y="1486"/>
                  </a:cubicBezTo>
                  <a:cubicBezTo>
                    <a:pt x="1451" y="1483"/>
                    <a:pt x="1451" y="1483"/>
                    <a:pt x="1451" y="1483"/>
                  </a:cubicBezTo>
                  <a:cubicBezTo>
                    <a:pt x="1454" y="1485"/>
                    <a:pt x="1454" y="1485"/>
                    <a:pt x="1454" y="1485"/>
                  </a:cubicBezTo>
                  <a:cubicBezTo>
                    <a:pt x="1460" y="1488"/>
                    <a:pt x="1465" y="1490"/>
                    <a:pt x="1471" y="1491"/>
                  </a:cubicBezTo>
                  <a:cubicBezTo>
                    <a:pt x="1476" y="1492"/>
                    <a:pt x="1482" y="1493"/>
                    <a:pt x="1487" y="1493"/>
                  </a:cubicBezTo>
                  <a:cubicBezTo>
                    <a:pt x="1501" y="1493"/>
                    <a:pt x="1514" y="1489"/>
                    <a:pt x="1525" y="1482"/>
                  </a:cubicBezTo>
                  <a:cubicBezTo>
                    <a:pt x="1544" y="1470"/>
                    <a:pt x="1556" y="1452"/>
                    <a:pt x="1558" y="1430"/>
                  </a:cubicBezTo>
                  <a:cubicBezTo>
                    <a:pt x="1561" y="1413"/>
                    <a:pt x="1556" y="1395"/>
                    <a:pt x="1546" y="1380"/>
                  </a:cubicBezTo>
                  <a:cubicBezTo>
                    <a:pt x="1545" y="1379"/>
                    <a:pt x="1545" y="1379"/>
                    <a:pt x="1545" y="1379"/>
                  </a:cubicBezTo>
                  <a:cubicBezTo>
                    <a:pt x="1547" y="1376"/>
                    <a:pt x="1547" y="1376"/>
                    <a:pt x="1547" y="1376"/>
                  </a:cubicBezTo>
                  <a:cubicBezTo>
                    <a:pt x="1575" y="1339"/>
                    <a:pt x="1600" y="1300"/>
                    <a:pt x="1621" y="1259"/>
                  </a:cubicBezTo>
                  <a:cubicBezTo>
                    <a:pt x="1642" y="1220"/>
                    <a:pt x="1659" y="1179"/>
                    <a:pt x="1674" y="1137"/>
                  </a:cubicBezTo>
                  <a:cubicBezTo>
                    <a:pt x="1675" y="1133"/>
                    <a:pt x="1675" y="1133"/>
                    <a:pt x="1675" y="1133"/>
                  </a:cubicBezTo>
                  <a:cubicBezTo>
                    <a:pt x="1678" y="1133"/>
                    <a:pt x="1678" y="1133"/>
                    <a:pt x="1678" y="1133"/>
                  </a:cubicBezTo>
                  <a:cubicBezTo>
                    <a:pt x="1683" y="1133"/>
                    <a:pt x="1688" y="1132"/>
                    <a:pt x="1693" y="1131"/>
                  </a:cubicBezTo>
                  <a:cubicBezTo>
                    <a:pt x="1712" y="1125"/>
                    <a:pt x="1727" y="1113"/>
                    <a:pt x="1737" y="1097"/>
                  </a:cubicBezTo>
                  <a:cubicBezTo>
                    <a:pt x="1748" y="1076"/>
                    <a:pt x="1749" y="1051"/>
                    <a:pt x="1738" y="1029"/>
                  </a:cubicBezTo>
                  <a:cubicBezTo>
                    <a:pt x="1732" y="1016"/>
                    <a:pt x="1721" y="1006"/>
                    <a:pt x="1709" y="999"/>
                  </a:cubicBezTo>
                  <a:cubicBezTo>
                    <a:pt x="1708" y="998"/>
                    <a:pt x="1708" y="998"/>
                    <a:pt x="1708" y="998"/>
                  </a:cubicBezTo>
                  <a:cubicBezTo>
                    <a:pt x="1708" y="994"/>
                    <a:pt x="1708" y="994"/>
                    <a:pt x="1708" y="994"/>
                  </a:cubicBezTo>
                  <a:cubicBezTo>
                    <a:pt x="1716" y="941"/>
                    <a:pt x="1719" y="886"/>
                    <a:pt x="1717" y="832"/>
                  </a:cubicBezTo>
                  <a:cubicBezTo>
                    <a:pt x="1715" y="778"/>
                    <a:pt x="1707" y="724"/>
                    <a:pt x="1695" y="672"/>
                  </a:cubicBezTo>
                  <a:cubicBezTo>
                    <a:pt x="1694" y="669"/>
                    <a:pt x="1694" y="669"/>
                    <a:pt x="1694" y="669"/>
                  </a:cubicBezTo>
                  <a:cubicBezTo>
                    <a:pt x="1697" y="667"/>
                    <a:pt x="1697" y="667"/>
                    <a:pt x="1697" y="667"/>
                  </a:cubicBezTo>
                  <a:cubicBezTo>
                    <a:pt x="1700" y="664"/>
                    <a:pt x="1703" y="661"/>
                    <a:pt x="1706" y="658"/>
                  </a:cubicBezTo>
                  <a:cubicBezTo>
                    <a:pt x="1719" y="644"/>
                    <a:pt x="1725" y="626"/>
                    <a:pt x="1725" y="607"/>
                  </a:cubicBezTo>
                  <a:cubicBezTo>
                    <a:pt x="1725" y="606"/>
                    <a:pt x="1725" y="606"/>
                    <a:pt x="1725" y="606"/>
                  </a:cubicBezTo>
                  <a:cubicBezTo>
                    <a:pt x="1723" y="583"/>
                    <a:pt x="1712" y="562"/>
                    <a:pt x="1692" y="549"/>
                  </a:cubicBezTo>
                  <a:cubicBezTo>
                    <a:pt x="1680" y="541"/>
                    <a:pt x="1666" y="538"/>
                    <a:pt x="1652" y="538"/>
                  </a:cubicBezTo>
                  <a:cubicBezTo>
                    <a:pt x="1651" y="538"/>
                    <a:pt x="1651" y="538"/>
                    <a:pt x="1651" y="538"/>
                  </a:cubicBezTo>
                  <a:cubicBezTo>
                    <a:pt x="1649" y="535"/>
                    <a:pt x="1649" y="535"/>
                    <a:pt x="1649" y="535"/>
                  </a:cubicBezTo>
                  <a:cubicBezTo>
                    <a:pt x="1630" y="489"/>
                    <a:pt x="1609" y="449"/>
                    <a:pt x="1586" y="412"/>
                  </a:cubicBezTo>
                  <a:cubicBezTo>
                    <a:pt x="1562" y="373"/>
                    <a:pt x="1534" y="337"/>
                    <a:pt x="1501" y="302"/>
                  </a:cubicBezTo>
                  <a:cubicBezTo>
                    <a:pt x="1499" y="300"/>
                    <a:pt x="1499" y="300"/>
                    <a:pt x="1499" y="300"/>
                  </a:cubicBezTo>
                  <a:cubicBezTo>
                    <a:pt x="1500" y="296"/>
                    <a:pt x="1500" y="296"/>
                    <a:pt x="1500" y="296"/>
                  </a:cubicBezTo>
                  <a:cubicBezTo>
                    <a:pt x="1501" y="293"/>
                    <a:pt x="1502" y="290"/>
                    <a:pt x="1503" y="287"/>
                  </a:cubicBezTo>
                  <a:cubicBezTo>
                    <a:pt x="1508" y="268"/>
                    <a:pt x="1505" y="249"/>
                    <a:pt x="1495" y="232"/>
                  </a:cubicBezTo>
                  <a:cubicBezTo>
                    <a:pt x="1485" y="216"/>
                    <a:pt x="1469" y="204"/>
                    <a:pt x="1451" y="199"/>
                  </a:cubicBezTo>
                  <a:cubicBezTo>
                    <a:pt x="1445" y="198"/>
                    <a:pt x="1439" y="197"/>
                    <a:pt x="1433" y="197"/>
                  </a:cubicBezTo>
                  <a:cubicBezTo>
                    <a:pt x="1422" y="197"/>
                    <a:pt x="1412" y="200"/>
                    <a:pt x="1402" y="204"/>
                  </a:cubicBezTo>
                  <a:cubicBezTo>
                    <a:pt x="1399" y="206"/>
                    <a:pt x="1399" y="206"/>
                    <a:pt x="1399" y="206"/>
                  </a:cubicBezTo>
                  <a:cubicBezTo>
                    <a:pt x="1396" y="204"/>
                    <a:pt x="1396" y="204"/>
                    <a:pt x="1396" y="204"/>
                  </a:cubicBezTo>
                  <a:cubicBezTo>
                    <a:pt x="1358" y="172"/>
                    <a:pt x="1324" y="149"/>
                    <a:pt x="1288" y="128"/>
                  </a:cubicBezTo>
                  <a:cubicBezTo>
                    <a:pt x="1251" y="108"/>
                    <a:pt x="1212" y="91"/>
                    <a:pt x="1165" y="75"/>
                  </a:cubicBezTo>
                  <a:cubicBezTo>
                    <a:pt x="1158" y="72"/>
                    <a:pt x="1158" y="72"/>
                    <a:pt x="1158" y="72"/>
                  </a:cubicBezTo>
                  <a:cubicBezTo>
                    <a:pt x="1158" y="69"/>
                    <a:pt x="1158" y="69"/>
                    <a:pt x="1158" y="69"/>
                  </a:cubicBezTo>
                  <a:cubicBezTo>
                    <a:pt x="1158" y="68"/>
                    <a:pt x="1158" y="67"/>
                    <a:pt x="1158" y="66"/>
                  </a:cubicBezTo>
                  <a:cubicBezTo>
                    <a:pt x="1157" y="55"/>
                    <a:pt x="1154" y="44"/>
                    <a:pt x="1148" y="35"/>
                  </a:cubicBezTo>
                  <a:cubicBezTo>
                    <a:pt x="1143" y="26"/>
                    <a:pt x="1136" y="19"/>
                    <a:pt x="1128" y="13"/>
                  </a:cubicBezTo>
                  <a:cubicBezTo>
                    <a:pt x="1120" y="8"/>
                    <a:pt x="1112" y="4"/>
                    <a:pt x="1104" y="2"/>
                  </a:cubicBezTo>
                  <a:cubicBezTo>
                    <a:pt x="1098" y="0"/>
                    <a:pt x="1092" y="0"/>
                    <a:pt x="1086" y="0"/>
                  </a:cubicBezTo>
                  <a:cubicBezTo>
                    <a:pt x="1073" y="0"/>
                    <a:pt x="1060" y="3"/>
                    <a:pt x="1049" y="10"/>
                  </a:cubicBezTo>
                  <a:cubicBezTo>
                    <a:pt x="1039" y="16"/>
                    <a:pt x="1031" y="24"/>
                    <a:pt x="1025" y="33"/>
                  </a:cubicBezTo>
                  <a:cubicBezTo>
                    <a:pt x="1024" y="36"/>
                    <a:pt x="1024" y="36"/>
                    <a:pt x="1024" y="36"/>
                  </a:cubicBezTo>
                  <a:cubicBezTo>
                    <a:pt x="1020" y="36"/>
                    <a:pt x="1020" y="36"/>
                    <a:pt x="1020" y="36"/>
                  </a:cubicBezTo>
                  <a:cubicBezTo>
                    <a:pt x="972" y="27"/>
                    <a:pt x="923" y="23"/>
                    <a:pt x="873" y="23"/>
                  </a:cubicBezTo>
                  <a:cubicBezTo>
                    <a:pt x="869" y="23"/>
                    <a:pt x="865" y="23"/>
                    <a:pt x="862" y="23"/>
                  </a:cubicBezTo>
                  <a:cubicBezTo>
                    <a:pt x="808" y="24"/>
                    <a:pt x="756" y="29"/>
                    <a:pt x="707" y="40"/>
                  </a:cubicBezTo>
                  <a:cubicBezTo>
                    <a:pt x="703" y="41"/>
                    <a:pt x="703" y="41"/>
                    <a:pt x="703" y="41"/>
                  </a:cubicBezTo>
                  <a:cubicBezTo>
                    <a:pt x="701" y="38"/>
                    <a:pt x="701" y="38"/>
                    <a:pt x="701" y="38"/>
                  </a:cubicBezTo>
                  <a:cubicBezTo>
                    <a:pt x="699" y="35"/>
                    <a:pt x="696" y="32"/>
                    <a:pt x="694" y="29"/>
                  </a:cubicBezTo>
                  <a:cubicBezTo>
                    <a:pt x="680" y="15"/>
                    <a:pt x="662" y="8"/>
                    <a:pt x="643" y="8"/>
                  </a:cubicBezTo>
                  <a:cubicBezTo>
                    <a:pt x="619" y="8"/>
                    <a:pt x="598" y="19"/>
                    <a:pt x="584" y="38"/>
                  </a:cubicBezTo>
                  <a:cubicBezTo>
                    <a:pt x="576" y="49"/>
                    <a:pt x="572" y="63"/>
                    <a:pt x="571" y="77"/>
                  </a:cubicBezTo>
                  <a:cubicBezTo>
                    <a:pt x="571" y="79"/>
                    <a:pt x="571" y="79"/>
                    <a:pt x="571" y="79"/>
                  </a:cubicBezTo>
                  <a:cubicBezTo>
                    <a:pt x="568" y="80"/>
                    <a:pt x="568" y="80"/>
                    <a:pt x="568" y="80"/>
                  </a:cubicBezTo>
                  <a:cubicBezTo>
                    <a:pt x="522" y="97"/>
                    <a:pt x="478" y="119"/>
                    <a:pt x="437" y="143"/>
                  </a:cubicBezTo>
                  <a:cubicBezTo>
                    <a:pt x="394" y="170"/>
                    <a:pt x="352" y="200"/>
                    <a:pt x="314" y="234"/>
                  </a:cubicBezTo>
                  <a:cubicBezTo>
                    <a:pt x="314" y="235"/>
                    <a:pt x="314" y="235"/>
                    <a:pt x="314" y="235"/>
                  </a:cubicBezTo>
                  <a:cubicBezTo>
                    <a:pt x="306" y="241"/>
                    <a:pt x="306" y="241"/>
                    <a:pt x="306" y="241"/>
                  </a:cubicBezTo>
                  <a:cubicBezTo>
                    <a:pt x="303" y="239"/>
                    <a:pt x="303" y="239"/>
                    <a:pt x="303" y="239"/>
                  </a:cubicBezTo>
                  <a:cubicBezTo>
                    <a:pt x="299" y="238"/>
                    <a:pt x="295" y="236"/>
                    <a:pt x="290" y="235"/>
                  </a:cubicBezTo>
                  <a:cubicBezTo>
                    <a:pt x="284" y="233"/>
                    <a:pt x="278" y="233"/>
                    <a:pt x="272" y="233"/>
                  </a:cubicBezTo>
                  <a:cubicBezTo>
                    <a:pt x="260" y="233"/>
                    <a:pt x="247" y="236"/>
                    <a:pt x="236" y="243"/>
                  </a:cubicBezTo>
                  <a:cubicBezTo>
                    <a:pt x="235" y="243"/>
                    <a:pt x="235" y="243"/>
                    <a:pt x="235" y="243"/>
                  </a:cubicBezTo>
                  <a:cubicBezTo>
                    <a:pt x="228" y="247"/>
                    <a:pt x="221" y="253"/>
                    <a:pt x="215" y="260"/>
                  </a:cubicBezTo>
                  <a:cubicBezTo>
                    <a:pt x="197" y="285"/>
                    <a:pt x="196" y="315"/>
                    <a:pt x="209" y="339"/>
                  </a:cubicBezTo>
                  <a:cubicBezTo>
                    <a:pt x="211" y="342"/>
                    <a:pt x="211" y="342"/>
                    <a:pt x="211" y="342"/>
                  </a:cubicBezTo>
                  <a:cubicBezTo>
                    <a:pt x="209" y="345"/>
                    <a:pt x="209" y="345"/>
                    <a:pt x="209" y="345"/>
                  </a:cubicBezTo>
                  <a:cubicBezTo>
                    <a:pt x="179" y="384"/>
                    <a:pt x="152" y="425"/>
                    <a:pt x="128" y="468"/>
                  </a:cubicBezTo>
                  <a:cubicBezTo>
                    <a:pt x="108" y="506"/>
                    <a:pt x="91" y="546"/>
                    <a:pt x="76" y="586"/>
                  </a:cubicBezTo>
                  <a:cubicBezTo>
                    <a:pt x="75" y="589"/>
                    <a:pt x="75" y="589"/>
                    <a:pt x="75" y="589"/>
                  </a:cubicBezTo>
                  <a:cubicBezTo>
                    <a:pt x="72" y="589"/>
                    <a:pt x="72" y="589"/>
                    <a:pt x="72" y="589"/>
                  </a:cubicBezTo>
                  <a:cubicBezTo>
                    <a:pt x="66" y="589"/>
                    <a:pt x="61" y="590"/>
                    <a:pt x="56" y="591"/>
                  </a:cubicBezTo>
                  <a:cubicBezTo>
                    <a:pt x="37" y="596"/>
                    <a:pt x="21" y="608"/>
                    <a:pt x="11" y="624"/>
                  </a:cubicBezTo>
                  <a:cubicBezTo>
                    <a:pt x="11" y="625"/>
                    <a:pt x="11" y="625"/>
                    <a:pt x="11" y="625"/>
                  </a:cubicBezTo>
                  <a:cubicBezTo>
                    <a:pt x="5" y="635"/>
                    <a:pt x="2" y="646"/>
                    <a:pt x="1" y="657"/>
                  </a:cubicBezTo>
                  <a:cubicBezTo>
                    <a:pt x="0" y="685"/>
                    <a:pt x="14" y="709"/>
                    <a:pt x="36" y="723"/>
                  </a:cubicBezTo>
                  <a:cubicBezTo>
                    <a:pt x="40" y="725"/>
                    <a:pt x="40" y="725"/>
                    <a:pt x="40" y="725"/>
                  </a:cubicBezTo>
                  <a:cubicBezTo>
                    <a:pt x="40" y="729"/>
                    <a:pt x="40" y="729"/>
                    <a:pt x="40" y="729"/>
                  </a:cubicBezTo>
                  <a:cubicBezTo>
                    <a:pt x="31" y="778"/>
                    <a:pt x="28" y="828"/>
                    <a:pt x="28" y="878"/>
                  </a:cubicBezTo>
                  <a:cubicBezTo>
                    <a:pt x="29" y="923"/>
                    <a:pt x="33" y="967"/>
                    <a:pt x="41" y="1011"/>
                  </a:cubicBezTo>
                  <a:cubicBezTo>
                    <a:pt x="41" y="1014"/>
                    <a:pt x="41" y="1014"/>
                    <a:pt x="41" y="1014"/>
                  </a:cubicBezTo>
                  <a:cubicBezTo>
                    <a:pt x="38" y="1016"/>
                    <a:pt x="38" y="1016"/>
                    <a:pt x="38" y="1016"/>
                  </a:cubicBezTo>
                  <a:cubicBezTo>
                    <a:pt x="32" y="1019"/>
                    <a:pt x="27" y="1023"/>
                    <a:pt x="23" y="1027"/>
                  </a:cubicBezTo>
                  <a:cubicBezTo>
                    <a:pt x="9" y="1041"/>
                    <a:pt x="1" y="1058"/>
                    <a:pt x="0" y="1078"/>
                  </a:cubicBezTo>
                  <a:cubicBezTo>
                    <a:pt x="0" y="1078"/>
                    <a:pt x="0" y="1078"/>
                    <a:pt x="0" y="1078"/>
                  </a:cubicBezTo>
                  <a:cubicBezTo>
                    <a:pt x="0" y="1090"/>
                    <a:pt x="2" y="1102"/>
                    <a:pt x="8" y="1112"/>
                  </a:cubicBezTo>
                  <a:cubicBezTo>
                    <a:pt x="21" y="1136"/>
                    <a:pt x="44" y="1151"/>
                    <a:pt x="70" y="1151"/>
                  </a:cubicBezTo>
                  <a:cubicBezTo>
                    <a:pt x="72" y="1151"/>
                    <a:pt x="72" y="1151"/>
                    <a:pt x="72" y="1151"/>
                  </a:cubicBezTo>
                  <a:cubicBezTo>
                    <a:pt x="77" y="1151"/>
                    <a:pt x="77" y="1151"/>
                    <a:pt x="77" y="1151"/>
                  </a:cubicBezTo>
                  <a:cubicBezTo>
                    <a:pt x="79" y="1155"/>
                    <a:pt x="79" y="1155"/>
                    <a:pt x="79" y="1155"/>
                  </a:cubicBezTo>
                  <a:cubicBezTo>
                    <a:pt x="93" y="1196"/>
                    <a:pt x="110" y="1234"/>
                    <a:pt x="130" y="1271"/>
                  </a:cubicBezTo>
                  <a:cubicBezTo>
                    <a:pt x="149" y="1305"/>
                    <a:pt x="178" y="1351"/>
                    <a:pt x="207" y="1389"/>
                  </a:cubicBezTo>
                  <a:cubicBezTo>
                    <a:pt x="210" y="1394"/>
                    <a:pt x="214" y="1398"/>
                    <a:pt x="217" y="1403"/>
                  </a:cubicBezTo>
                  <a:cubicBezTo>
                    <a:pt x="219" y="1405"/>
                    <a:pt x="219" y="1405"/>
                    <a:pt x="219" y="1405"/>
                  </a:cubicBezTo>
                  <a:cubicBezTo>
                    <a:pt x="217" y="1408"/>
                    <a:pt x="217" y="1408"/>
                    <a:pt x="217" y="1408"/>
                  </a:cubicBezTo>
                  <a:cubicBezTo>
                    <a:pt x="211" y="1419"/>
                    <a:pt x="208" y="1431"/>
                    <a:pt x="207" y="1443"/>
                  </a:cubicBezTo>
                  <a:cubicBezTo>
                    <a:pt x="207" y="1444"/>
                    <a:pt x="207" y="1444"/>
                    <a:pt x="207" y="1444"/>
                  </a:cubicBezTo>
                  <a:cubicBezTo>
                    <a:pt x="207" y="1447"/>
                    <a:pt x="208" y="1451"/>
                    <a:pt x="208" y="1454"/>
                  </a:cubicBezTo>
                  <a:cubicBezTo>
                    <a:pt x="208" y="1458"/>
                    <a:pt x="209" y="1462"/>
                    <a:pt x="211" y="1466"/>
                  </a:cubicBezTo>
                  <a:cubicBezTo>
                    <a:pt x="214" y="1477"/>
                    <a:pt x="220" y="1487"/>
                    <a:pt x="227" y="1495"/>
                  </a:cubicBezTo>
                  <a:cubicBezTo>
                    <a:pt x="228" y="1496"/>
                    <a:pt x="228" y="1496"/>
                    <a:pt x="228" y="1496"/>
                  </a:cubicBezTo>
                  <a:cubicBezTo>
                    <a:pt x="241" y="1509"/>
                    <a:pt x="259" y="1517"/>
                    <a:pt x="278" y="1517"/>
                  </a:cubicBezTo>
                  <a:cubicBezTo>
                    <a:pt x="278" y="1517"/>
                    <a:pt x="278" y="1517"/>
                    <a:pt x="278" y="1517"/>
                  </a:cubicBezTo>
                  <a:cubicBezTo>
                    <a:pt x="291" y="1517"/>
                    <a:pt x="304" y="1514"/>
                    <a:pt x="315" y="1507"/>
                  </a:cubicBezTo>
                  <a:cubicBezTo>
                    <a:pt x="319" y="1505"/>
                    <a:pt x="319" y="1505"/>
                    <a:pt x="319" y="1505"/>
                  </a:cubicBezTo>
                  <a:cubicBezTo>
                    <a:pt x="321" y="1508"/>
                    <a:pt x="321" y="1508"/>
                    <a:pt x="321" y="1508"/>
                  </a:cubicBezTo>
                  <a:cubicBezTo>
                    <a:pt x="353" y="1536"/>
                    <a:pt x="384" y="1559"/>
                    <a:pt x="418" y="1581"/>
                  </a:cubicBezTo>
                  <a:cubicBezTo>
                    <a:pt x="455" y="1604"/>
                    <a:pt x="495" y="1625"/>
                    <a:pt x="541" y="1644"/>
                  </a:cubicBezTo>
                  <a:cubicBezTo>
                    <a:pt x="545" y="1646"/>
                    <a:pt x="545" y="1646"/>
                    <a:pt x="545" y="1646"/>
                  </a:cubicBezTo>
                  <a:cubicBezTo>
                    <a:pt x="544" y="1650"/>
                    <a:pt x="544" y="1650"/>
                    <a:pt x="544" y="1650"/>
                  </a:cubicBezTo>
                  <a:cubicBezTo>
                    <a:pt x="543" y="1658"/>
                    <a:pt x="543" y="1667"/>
                    <a:pt x="545" y="1675"/>
                  </a:cubicBezTo>
                  <a:cubicBezTo>
                    <a:pt x="549" y="1694"/>
                    <a:pt x="559" y="1710"/>
                    <a:pt x="576" y="1721"/>
                  </a:cubicBezTo>
                  <a:cubicBezTo>
                    <a:pt x="587" y="1728"/>
                    <a:pt x="601" y="1732"/>
                    <a:pt x="615" y="1732"/>
                  </a:cubicBezTo>
                  <a:cubicBezTo>
                    <a:pt x="620" y="1732"/>
                    <a:pt x="625" y="1732"/>
                    <a:pt x="630" y="1731"/>
                  </a:cubicBezTo>
                  <a:cubicBezTo>
                    <a:pt x="648" y="1727"/>
                    <a:pt x="665" y="1716"/>
                    <a:pt x="675" y="1700"/>
                  </a:cubicBezTo>
                  <a:cubicBezTo>
                    <a:pt x="677" y="1698"/>
                    <a:pt x="677" y="1698"/>
                    <a:pt x="677" y="1698"/>
                  </a:cubicBezTo>
                  <a:cubicBezTo>
                    <a:pt x="677" y="1697"/>
                    <a:pt x="678" y="1696"/>
                    <a:pt x="678" y="1695"/>
                  </a:cubicBezTo>
                  <a:cubicBezTo>
                    <a:pt x="680" y="1692"/>
                    <a:pt x="680" y="1692"/>
                    <a:pt x="680" y="1692"/>
                  </a:cubicBezTo>
                  <a:cubicBezTo>
                    <a:pt x="684" y="1692"/>
                    <a:pt x="684" y="1692"/>
                    <a:pt x="684" y="1692"/>
                  </a:cubicBezTo>
                  <a:cubicBezTo>
                    <a:pt x="732" y="1702"/>
                    <a:pt x="772" y="1708"/>
                    <a:pt x="810" y="1711"/>
                  </a:cubicBezTo>
                  <a:cubicBezTo>
                    <a:pt x="815" y="1711"/>
                    <a:pt x="815" y="1711"/>
                    <a:pt x="815" y="1711"/>
                  </a:cubicBezTo>
                  <a:cubicBezTo>
                    <a:pt x="815" y="2078"/>
                    <a:pt x="815" y="2078"/>
                    <a:pt x="815" y="2078"/>
                  </a:cubicBezTo>
                  <a:lnTo>
                    <a:pt x="916" y="2078"/>
                  </a:lnTo>
                  <a:close/>
                </a:path>
              </a:pathLst>
            </a:custGeom>
            <a:solidFill>
              <a:srgbClr val="C5C7C9"/>
            </a:solidFill>
            <a:ln>
              <a:noFill/>
            </a:ln>
          </p:spPr>
          <p:txBody>
            <a:bodyPr/>
            <a:lstStyle/>
            <a:p>
              <a:pPr eaLnBrk="1" fontAlgn="auto" hangingPunct="1">
                <a:spcBef>
                  <a:spcPts val="0"/>
                </a:spcBef>
                <a:spcAft>
                  <a:spcPts val="0"/>
                </a:spcAft>
                <a:defRPr/>
              </a:pPr>
              <a:endParaRPr lang="en-US" sz="1350" dirty="0">
                <a:latin typeface="+mn-lt"/>
              </a:endParaRPr>
            </a:p>
          </p:txBody>
        </p:sp>
        <p:sp>
          <p:nvSpPr>
            <p:cNvPr id="10" name="Rectangle 6">
              <a:extLst>
                <a:ext uri="{FF2B5EF4-FFF2-40B4-BE49-F238E27FC236}">
                  <a16:creationId xmlns:a16="http://schemas.microsoft.com/office/drawing/2014/main" id="{F75C54C0-1993-4E10-99AF-3A7EDE0183EC}"/>
                </a:ext>
              </a:extLst>
            </p:cNvPr>
            <p:cNvSpPr>
              <a:spLocks noChangeArrowheads="1"/>
            </p:cNvSpPr>
            <p:nvPr userDrawn="1"/>
          </p:nvSpPr>
          <p:spPr bwMode="auto">
            <a:xfrm>
              <a:off x="1358900" y="4616450"/>
              <a:ext cx="419100" cy="30163"/>
            </a:xfrm>
            <a:prstGeom prst="rect">
              <a:avLst/>
            </a:prstGeom>
            <a:solidFill>
              <a:srgbClr val="C5C7C9"/>
            </a:solidFill>
            <a:ln>
              <a:noFill/>
            </a:ln>
          </p:spPr>
          <p:txBody>
            <a:bodyPr/>
            <a:lstStyle/>
            <a:p>
              <a:pPr eaLnBrk="1" fontAlgn="auto" hangingPunct="1">
                <a:spcBef>
                  <a:spcPts val="0"/>
                </a:spcBef>
                <a:spcAft>
                  <a:spcPts val="0"/>
                </a:spcAft>
                <a:defRPr/>
              </a:pPr>
              <a:endParaRPr lang="en-US" sz="1350" dirty="0">
                <a:latin typeface="+mn-lt"/>
              </a:endParaRPr>
            </a:p>
          </p:txBody>
        </p:sp>
      </p:grpSp>
      <p:sp>
        <p:nvSpPr>
          <p:cNvPr id="11" name="Title 1"/>
          <p:cNvSpPr>
            <a:spLocks noGrp="1"/>
          </p:cNvSpPr>
          <p:nvPr>
            <p:ph type="ctrTitle"/>
          </p:nvPr>
        </p:nvSpPr>
        <p:spPr>
          <a:xfrm>
            <a:off x="3756091" y="2399966"/>
            <a:ext cx="5086800" cy="1105200"/>
          </a:xfrm>
          <a:prstGeom prst="rect">
            <a:avLst/>
          </a:prstGeom>
        </p:spPr>
        <p:txBody>
          <a:bodyPr>
            <a:noAutofit/>
          </a:bodyPr>
          <a:lstStyle>
            <a:lvl1pPr>
              <a:defRPr sz="3200" b="1">
                <a:solidFill>
                  <a:srgbClr val="454545"/>
                </a:solidFill>
                <a:latin typeface="+mn-lt"/>
              </a:defRPr>
            </a:lvl1pPr>
          </a:lstStyle>
          <a:p>
            <a:r>
              <a:rPr lang="en-US"/>
              <a:t>Click to edit Master title style</a:t>
            </a:r>
          </a:p>
        </p:txBody>
      </p:sp>
      <p:sp>
        <p:nvSpPr>
          <p:cNvPr id="12" name="Text Placeholder 13"/>
          <p:cNvSpPr>
            <a:spLocks noGrp="1"/>
          </p:cNvSpPr>
          <p:nvPr>
            <p:ph type="body" sz="quarter" idx="10"/>
          </p:nvPr>
        </p:nvSpPr>
        <p:spPr>
          <a:xfrm>
            <a:off x="3756091" y="3892587"/>
            <a:ext cx="5086800"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b="0" kern="1200">
                <a:solidFill>
                  <a:srgbClr val="454545"/>
                </a:solidFill>
                <a:latin typeface="+mn-lt"/>
                <a:ea typeface="+mn-ea"/>
                <a:cs typeface="+mn-cs"/>
              </a:defRPr>
            </a:lvl1pPr>
          </a:lstStyle>
          <a:p>
            <a:pPr lvl="0"/>
            <a:r>
              <a:rPr lang="en-US"/>
              <a:t>Edit Master text styles</a:t>
            </a:r>
          </a:p>
          <a:p>
            <a:pPr lvl="1"/>
            <a:r>
              <a:rPr lang="en-US"/>
              <a:t>Second level</a:t>
            </a:r>
          </a:p>
        </p:txBody>
      </p:sp>
      <p:sp>
        <p:nvSpPr>
          <p:cNvPr id="13" name="Text Placeholder 13"/>
          <p:cNvSpPr>
            <a:spLocks noGrp="1"/>
          </p:cNvSpPr>
          <p:nvPr>
            <p:ph type="body" sz="quarter" idx="11"/>
          </p:nvPr>
        </p:nvSpPr>
        <p:spPr>
          <a:xfrm>
            <a:off x="3756091" y="4218080"/>
            <a:ext cx="5086800"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454545"/>
                </a:solidFill>
              </a:defRPr>
            </a:lvl1pPr>
          </a:lstStyle>
          <a:p>
            <a:pPr lvl="0"/>
            <a:r>
              <a:rPr lang="en-US"/>
              <a:t>Edit Master text styles</a:t>
            </a:r>
          </a:p>
        </p:txBody>
      </p:sp>
      <p:sp>
        <p:nvSpPr>
          <p:cNvPr id="14" name="Subtitle 2"/>
          <p:cNvSpPr>
            <a:spLocks noGrp="1"/>
          </p:cNvSpPr>
          <p:nvPr>
            <p:ph type="subTitle" idx="1"/>
          </p:nvPr>
        </p:nvSpPr>
        <p:spPr>
          <a:xfrm>
            <a:off x="3756091" y="3511531"/>
            <a:ext cx="5086800" cy="374400"/>
          </a:xfrm>
          <a:prstGeom prst="rect">
            <a:avLst/>
          </a:prstGeom>
        </p:spPr>
        <p:txBody>
          <a:bodyPr>
            <a:noAutofit/>
          </a:bodyPr>
          <a:lstStyle>
            <a:lvl1pPr marL="0" indent="0">
              <a:buNone/>
              <a:defRPr sz="2000" b="0">
                <a:solidFill>
                  <a:srgbClr val="454545"/>
                </a:solidFill>
              </a:defRPr>
            </a:lvl1pPr>
          </a:lstStyle>
          <a:p>
            <a:r>
              <a:rPr lang="en-US"/>
              <a:t>Click to edit Master subtitle style</a:t>
            </a:r>
          </a:p>
        </p:txBody>
      </p:sp>
    </p:spTree>
    <p:extLst>
      <p:ext uri="{BB962C8B-B14F-4D97-AF65-F5344CB8AC3E}">
        <p14:creationId xmlns:p14="http://schemas.microsoft.com/office/powerpoint/2010/main" val="681292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ey Section Slide">
    <p:spTree>
      <p:nvGrpSpPr>
        <p:cNvPr id="1" name=""/>
        <p:cNvGrpSpPr/>
        <p:nvPr/>
      </p:nvGrpSpPr>
      <p:grpSpPr>
        <a:xfrm>
          <a:off x="0" y="0"/>
          <a:ext cx="0" cy="0"/>
          <a:chOff x="0" y="0"/>
          <a:chExt cx="0" cy="0"/>
        </a:xfrm>
      </p:grpSpPr>
      <p:pic>
        <p:nvPicPr>
          <p:cNvPr id="4" name="Picture 19" descr="PNG logo for PPT_small size">
            <a:extLst>
              <a:ext uri="{FF2B5EF4-FFF2-40B4-BE49-F238E27FC236}">
                <a16:creationId xmlns:a16="http://schemas.microsoft.com/office/drawing/2014/main" id="{B97889BA-35CA-42E0-A46A-8DE831D624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968"/>
          <a:stretch>
            <a:fillRect/>
          </a:stretch>
        </p:blipFill>
        <p:spPr bwMode="auto">
          <a:xfrm>
            <a:off x="25400" y="4772025"/>
            <a:ext cx="4000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8449B08-498B-4668-83D5-D7C62F4FA89C}"/>
              </a:ext>
            </a:extLst>
          </p:cNvPr>
          <p:cNvSpPr/>
          <p:nvPr userDrawn="1"/>
        </p:nvSpPr>
        <p:spPr>
          <a:xfrm>
            <a:off x="0" y="0"/>
            <a:ext cx="9144000" cy="51435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8">
            <a:extLst>
              <a:ext uri="{FF2B5EF4-FFF2-40B4-BE49-F238E27FC236}">
                <a16:creationId xmlns:a16="http://schemas.microsoft.com/office/drawing/2014/main" id="{3119123F-9675-42EE-AD3F-155063CC61A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49010" r="-2" b="17159"/>
          <a:stretch>
            <a:fillRect/>
          </a:stretch>
        </p:blipFill>
        <p:spPr bwMode="auto">
          <a:xfrm>
            <a:off x="-6350" y="-3175"/>
            <a:ext cx="2665413"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a:spLocks noGrp="1"/>
          </p:cNvSpPr>
          <p:nvPr>
            <p:ph type="body" sz="quarter" idx="10"/>
          </p:nvPr>
        </p:nvSpPr>
        <p:spPr>
          <a:xfrm>
            <a:off x="3741738" y="237237"/>
            <a:ext cx="5091328" cy="2338957"/>
          </a:xfrm>
          <a:prstGeom prst="rect">
            <a:avLst/>
          </a:prstGeom>
        </p:spPr>
        <p:txBody>
          <a:bodyPr anchor="b"/>
          <a:lstStyle>
            <a:lvl1pPr marL="0" indent="0">
              <a:buNone/>
              <a:defRPr sz="3200" b="1" baseline="0">
                <a:solidFill>
                  <a:srgbClr val="454545"/>
                </a:solidFill>
                <a:latin typeface="+mn-lt"/>
              </a:defRPr>
            </a:lvl1pPr>
          </a:lstStyle>
          <a:p>
            <a:pPr lvl="0"/>
            <a:r>
              <a:rPr lang="en-US"/>
              <a:t>Edit Master text styles</a:t>
            </a:r>
          </a:p>
        </p:txBody>
      </p:sp>
      <p:sp>
        <p:nvSpPr>
          <p:cNvPr id="11" name="Text Placeholder 6"/>
          <p:cNvSpPr>
            <a:spLocks noGrp="1"/>
          </p:cNvSpPr>
          <p:nvPr>
            <p:ph type="body" sz="quarter" idx="11"/>
          </p:nvPr>
        </p:nvSpPr>
        <p:spPr>
          <a:xfrm>
            <a:off x="3741738" y="2656683"/>
            <a:ext cx="5091328" cy="2249580"/>
          </a:xfrm>
          <a:prstGeom prst="rect">
            <a:avLst/>
          </a:prstGeom>
        </p:spPr>
        <p:txBody>
          <a:bodyPr/>
          <a:lstStyle>
            <a:lvl1pPr marL="0" indent="0">
              <a:buNone/>
              <a:defRPr sz="2000">
                <a:solidFill>
                  <a:srgbClr val="454545"/>
                </a:solidFill>
              </a:defRPr>
            </a:lvl1pPr>
          </a:lstStyle>
          <a:p>
            <a:pPr lvl="0"/>
            <a:r>
              <a:rPr lang="en-US"/>
              <a:t>Edit Master text styles</a:t>
            </a:r>
          </a:p>
        </p:txBody>
      </p:sp>
    </p:spTree>
    <p:extLst>
      <p:ext uri="{BB962C8B-B14F-4D97-AF65-F5344CB8AC3E}">
        <p14:creationId xmlns:p14="http://schemas.microsoft.com/office/powerpoint/2010/main" val="1049028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ey Thank You Or Contact Us Slide_Half">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0CFC63-2D91-4DB1-896B-54543D32740B}"/>
              </a:ext>
            </a:extLst>
          </p:cNvPr>
          <p:cNvSpPr/>
          <p:nvPr userDrawn="1"/>
        </p:nvSpPr>
        <p:spPr>
          <a:xfrm>
            <a:off x="0" y="2111375"/>
            <a:ext cx="9144000" cy="2722563"/>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8" name="Picture 7">
            <a:extLst>
              <a:ext uri="{FF2B5EF4-FFF2-40B4-BE49-F238E27FC236}">
                <a16:creationId xmlns:a16="http://schemas.microsoft.com/office/drawing/2014/main" id="{E01B9D0A-78FA-47B1-AB30-A18234630D9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562"/>
          <a:stretch>
            <a:fillRect/>
          </a:stretch>
        </p:blipFill>
        <p:spPr bwMode="auto">
          <a:xfrm>
            <a:off x="452438" y="2224088"/>
            <a:ext cx="2598737"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PNG logo for PPT_small size">
            <a:extLst>
              <a:ext uri="{FF2B5EF4-FFF2-40B4-BE49-F238E27FC236}">
                <a16:creationId xmlns:a16="http://schemas.microsoft.com/office/drawing/2014/main" id="{4AE81BA3-B301-4DDB-8089-EFA1AB39CAE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2">
            <a:extLst>
              <a:ext uri="{FF2B5EF4-FFF2-40B4-BE49-F238E27FC236}">
                <a16:creationId xmlns:a16="http://schemas.microsoft.com/office/drawing/2014/main" id="{E2E13779-227F-4B6D-94E9-AD90394AA9A0}"/>
              </a:ext>
            </a:extLst>
          </p:cNvPr>
          <p:cNvSpPr>
            <a:spLocks noGrp="1"/>
          </p:cNvSpPr>
          <p:nvPr>
            <p:ph type="body" sz="quarter" idx="10"/>
          </p:nvPr>
        </p:nvSpPr>
        <p:spPr>
          <a:xfrm>
            <a:off x="3756092" y="3143108"/>
            <a:ext cx="5084595" cy="291113"/>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rgbClr val="454545"/>
                </a:solidFill>
                <a:latin typeface="+mn-lt"/>
                <a:ea typeface="ＭＳ Ｐゴシック" pitchFamily="34" charset="-128"/>
                <a:cs typeface="Arial" pitchFamily="34" charset="0"/>
              </a:defRPr>
            </a:lvl1pPr>
          </a:lstStyle>
          <a:p>
            <a:pPr lvl="0"/>
            <a:r>
              <a:rPr lang="en-US"/>
              <a:t>Edit Master text styles</a:t>
            </a:r>
          </a:p>
        </p:txBody>
      </p:sp>
      <p:sp>
        <p:nvSpPr>
          <p:cNvPr id="19" name="Text Placeholder 2">
            <a:extLst>
              <a:ext uri="{FF2B5EF4-FFF2-40B4-BE49-F238E27FC236}">
                <a16:creationId xmlns:a16="http://schemas.microsoft.com/office/drawing/2014/main" id="{653E81F0-E1D4-4973-A717-CED4AC4CB781}"/>
              </a:ext>
            </a:extLst>
          </p:cNvPr>
          <p:cNvSpPr>
            <a:spLocks noGrp="1"/>
          </p:cNvSpPr>
          <p:nvPr>
            <p:ph type="body" sz="quarter" idx="13"/>
          </p:nvPr>
        </p:nvSpPr>
        <p:spPr>
          <a:xfrm>
            <a:off x="3756092" y="2845872"/>
            <a:ext cx="5084595" cy="287646"/>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dirty="0" smtClean="0">
                <a:solidFill>
                  <a:srgbClr val="454545"/>
                </a:solidFill>
                <a:latin typeface="+mn-lt"/>
                <a:ea typeface="ＭＳ Ｐゴシック" pitchFamily="34" charset="-128"/>
                <a:cs typeface="Arial" pitchFamily="34" charset="0"/>
              </a:defRPr>
            </a:lvl1pPr>
          </a:lstStyle>
          <a:p>
            <a:pPr lvl="0"/>
            <a:r>
              <a:rPr lang="en-US"/>
              <a:t>Edit Master text styles</a:t>
            </a:r>
          </a:p>
        </p:txBody>
      </p:sp>
      <p:sp>
        <p:nvSpPr>
          <p:cNvPr id="22" name="Title 1"/>
          <p:cNvSpPr>
            <a:spLocks noGrp="1"/>
          </p:cNvSpPr>
          <p:nvPr>
            <p:ph type="ctrTitle"/>
          </p:nvPr>
        </p:nvSpPr>
        <p:spPr>
          <a:xfrm>
            <a:off x="3756092" y="2399966"/>
            <a:ext cx="5085489" cy="436316"/>
          </a:xfrm>
          <a:prstGeom prst="rect">
            <a:avLst/>
          </a:prstGeom>
        </p:spPr>
        <p:txBody>
          <a:bodyPr>
            <a:noAutofit/>
          </a:bodyPr>
          <a:lstStyle>
            <a:lvl1pPr>
              <a:defRPr sz="3200" b="1">
                <a:solidFill>
                  <a:srgbClr val="454545"/>
                </a:solidFill>
                <a:latin typeface="+mn-lt"/>
              </a:defRPr>
            </a:lvl1pPr>
          </a:lstStyle>
          <a:p>
            <a:r>
              <a:rPr lang="en-US"/>
              <a:t>Click to edit Master title style</a:t>
            </a:r>
          </a:p>
        </p:txBody>
      </p:sp>
      <p:sp>
        <p:nvSpPr>
          <p:cNvPr id="29" name="Text Placeholder 2"/>
          <p:cNvSpPr>
            <a:spLocks noGrp="1"/>
          </p:cNvSpPr>
          <p:nvPr>
            <p:ph type="body" sz="quarter" idx="17"/>
          </p:nvPr>
        </p:nvSpPr>
        <p:spPr>
          <a:xfrm>
            <a:off x="3756093" y="3721230"/>
            <a:ext cx="5084594" cy="820608"/>
          </a:xfrm>
        </p:spPr>
        <p:txBody>
          <a:bodyPr>
            <a:no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rgbClr val="454545"/>
                </a:solidFill>
                <a:latin typeface="+mn-lt"/>
                <a:ea typeface="ＭＳ Ｐゴシック" pitchFamily="34" charset="-128"/>
                <a:cs typeface="Arial" pitchFamily="34" charset="0"/>
              </a:defRPr>
            </a:lvl1pPr>
          </a:lstStyle>
          <a:p>
            <a:pPr lvl="0"/>
            <a:r>
              <a:rPr lang="en-US"/>
              <a:t>Edit Master text styles</a:t>
            </a:r>
          </a:p>
        </p:txBody>
      </p:sp>
      <p:sp>
        <p:nvSpPr>
          <p:cNvPr id="37" name="Text Placeholder 2">
            <a:extLst>
              <a:ext uri="{FF2B5EF4-FFF2-40B4-BE49-F238E27FC236}">
                <a16:creationId xmlns:a16="http://schemas.microsoft.com/office/drawing/2014/main" id="{E2E13779-227F-4B6D-94E9-AD90394AA9A0}"/>
              </a:ext>
            </a:extLst>
          </p:cNvPr>
          <p:cNvSpPr>
            <a:spLocks noGrp="1"/>
          </p:cNvSpPr>
          <p:nvPr>
            <p:ph type="body" sz="quarter" idx="19"/>
          </p:nvPr>
        </p:nvSpPr>
        <p:spPr>
          <a:xfrm>
            <a:off x="3756092" y="3443811"/>
            <a:ext cx="5084595" cy="267829"/>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rgbClr val="454545"/>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199068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Title Slide_3/4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CE0803-B1C8-429C-BAF1-3D5195DDCE20}"/>
              </a:ext>
            </a:extLst>
          </p:cNvPr>
          <p:cNvSpPr/>
          <p:nvPr userDrawn="1"/>
        </p:nvSpPr>
        <p:spPr>
          <a:xfrm>
            <a:off x="0" y="1138238"/>
            <a:ext cx="9144000" cy="4005262"/>
          </a:xfrm>
          <a:prstGeom prst="rect">
            <a:avLst/>
          </a:prstGeom>
          <a:solidFill>
            <a:srgbClr val="006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7">
            <a:extLst>
              <a:ext uri="{FF2B5EF4-FFF2-40B4-BE49-F238E27FC236}">
                <a16:creationId xmlns:a16="http://schemas.microsoft.com/office/drawing/2014/main" id="{99DFF10D-466B-440F-97FC-AFA247DF23F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9563" y="1636713"/>
            <a:ext cx="2532062"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PNG logo for PPT_small size">
            <a:extLst>
              <a:ext uri="{FF2B5EF4-FFF2-40B4-BE49-F238E27FC236}">
                <a16:creationId xmlns:a16="http://schemas.microsoft.com/office/drawing/2014/main" id="{6C99D843-8BC9-42AE-AA2D-064F193D1A5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3756091" y="2399966"/>
            <a:ext cx="5086800" cy="1105200"/>
          </a:xfrm>
          <a:prstGeom prst="rect">
            <a:avLst/>
          </a:prstGeom>
        </p:spPr>
        <p:txBody>
          <a:bodyPr>
            <a:noAutofit/>
          </a:bodyPr>
          <a:lstStyle>
            <a:lvl1pPr>
              <a:defRPr sz="3200" b="1">
                <a:solidFill>
                  <a:schemeClr val="bg1"/>
                </a:solidFill>
                <a:latin typeface="+mn-lt"/>
              </a:defRPr>
            </a:lvl1pPr>
          </a:lstStyle>
          <a:p>
            <a:r>
              <a:rPr lang="en-US"/>
              <a:t>Click to edit Master title style</a:t>
            </a:r>
          </a:p>
        </p:txBody>
      </p:sp>
      <p:sp>
        <p:nvSpPr>
          <p:cNvPr id="15" name="Text Placeholder 13"/>
          <p:cNvSpPr>
            <a:spLocks noGrp="1"/>
          </p:cNvSpPr>
          <p:nvPr>
            <p:ph type="body" sz="quarter" idx="10"/>
          </p:nvPr>
        </p:nvSpPr>
        <p:spPr>
          <a:xfrm>
            <a:off x="3756091" y="3892587"/>
            <a:ext cx="5086800"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defRPr>
            </a:lvl1pPr>
          </a:lstStyle>
          <a:p>
            <a:pPr lvl="0"/>
            <a:r>
              <a:rPr lang="en-US"/>
              <a:t>Edit Master text styles</a:t>
            </a:r>
          </a:p>
        </p:txBody>
      </p:sp>
      <p:sp>
        <p:nvSpPr>
          <p:cNvPr id="16" name="Text Placeholder 13"/>
          <p:cNvSpPr>
            <a:spLocks noGrp="1"/>
          </p:cNvSpPr>
          <p:nvPr>
            <p:ph type="body" sz="quarter" idx="11"/>
          </p:nvPr>
        </p:nvSpPr>
        <p:spPr>
          <a:xfrm>
            <a:off x="3756091" y="4218080"/>
            <a:ext cx="5086800"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defRPr>
            </a:lvl1pPr>
          </a:lstStyle>
          <a:p>
            <a:pPr lvl="0"/>
            <a:r>
              <a:rPr lang="en-US"/>
              <a:t>Edit Master text styles</a:t>
            </a:r>
          </a:p>
        </p:txBody>
      </p:sp>
      <p:sp>
        <p:nvSpPr>
          <p:cNvPr id="17" name="Subtitle 2"/>
          <p:cNvSpPr>
            <a:spLocks noGrp="1"/>
          </p:cNvSpPr>
          <p:nvPr>
            <p:ph type="subTitle" idx="1"/>
          </p:nvPr>
        </p:nvSpPr>
        <p:spPr>
          <a:xfrm>
            <a:off x="3756091" y="3511531"/>
            <a:ext cx="5086800" cy="374400"/>
          </a:xfrm>
          <a:prstGeom prst="rect">
            <a:avLst/>
          </a:prstGeom>
        </p:spPr>
        <p:txBody>
          <a:bodyPr>
            <a:noAutofit/>
          </a:bodyPr>
          <a:lstStyle>
            <a:lvl1pPr marL="0" indent="0">
              <a:buNone/>
              <a:defRPr sz="2000" b="0">
                <a:solidFill>
                  <a:schemeClr val="bg1"/>
                </a:solidFill>
              </a:defRPr>
            </a:lvl1pPr>
          </a:lstStyle>
          <a:p>
            <a:r>
              <a:rPr lang="en-US"/>
              <a:t>Click to edit Master subtitle style</a:t>
            </a:r>
          </a:p>
        </p:txBody>
      </p:sp>
    </p:spTree>
    <p:extLst>
      <p:ext uri="{BB962C8B-B14F-4D97-AF65-F5344CB8AC3E}">
        <p14:creationId xmlns:p14="http://schemas.microsoft.com/office/powerpoint/2010/main" val="398657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y Thank You Or Contact Us Slide_Ful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40B6CB-4527-4585-8DFC-1981F3A6BBC3}"/>
              </a:ext>
            </a:extLst>
          </p:cNvPr>
          <p:cNvSpPr/>
          <p:nvPr userDrawn="1"/>
        </p:nvSpPr>
        <p:spPr>
          <a:xfrm>
            <a:off x="0" y="0"/>
            <a:ext cx="9144000" cy="51435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nvGrpSpPr>
          <p:cNvPr id="8" name="Group 7">
            <a:extLst>
              <a:ext uri="{FF2B5EF4-FFF2-40B4-BE49-F238E27FC236}">
                <a16:creationId xmlns:a16="http://schemas.microsoft.com/office/drawing/2014/main" id="{EB0CD812-49F3-474E-BF3E-986ABE199D25}"/>
              </a:ext>
            </a:extLst>
          </p:cNvPr>
          <p:cNvGrpSpPr>
            <a:grpSpLocks/>
          </p:cNvGrpSpPr>
          <p:nvPr userDrawn="1"/>
        </p:nvGrpSpPr>
        <p:grpSpPr bwMode="auto">
          <a:xfrm>
            <a:off x="414338" y="1628775"/>
            <a:ext cx="2536825" cy="3013075"/>
            <a:chOff x="414338" y="1628776"/>
            <a:chExt cx="2536824" cy="3013075"/>
          </a:xfrm>
        </p:grpSpPr>
        <p:sp>
          <p:nvSpPr>
            <p:cNvPr id="9" name="Freeform 5">
              <a:extLst>
                <a:ext uri="{FF2B5EF4-FFF2-40B4-BE49-F238E27FC236}">
                  <a16:creationId xmlns:a16="http://schemas.microsoft.com/office/drawing/2014/main" id="{21AF9E98-37DF-47D9-8221-D1C20160F693}"/>
                </a:ext>
              </a:extLst>
            </p:cNvPr>
            <p:cNvSpPr>
              <a:spLocks noEditPoints="1"/>
            </p:cNvSpPr>
            <p:nvPr userDrawn="1"/>
          </p:nvSpPr>
          <p:spPr bwMode="auto">
            <a:xfrm>
              <a:off x="414338" y="1628776"/>
              <a:ext cx="2536824" cy="3013075"/>
            </a:xfrm>
            <a:custGeom>
              <a:avLst/>
              <a:gdLst>
                <a:gd name="T0" fmla="*/ 643 w 1749"/>
                <a:gd name="T1" fmla="*/ 128 h 2078"/>
                <a:gd name="T2" fmla="*/ 1015 w 1749"/>
                <a:gd name="T3" fmla="*/ 63 h 2078"/>
                <a:gd name="T4" fmla="*/ 865 w 1749"/>
                <a:gd name="T5" fmla="*/ 278 h 2078"/>
                <a:gd name="T6" fmla="*/ 230 w 1749"/>
                <a:gd name="T7" fmla="*/ 328 h 2078"/>
                <a:gd name="T8" fmla="*/ 1154 w 1749"/>
                <a:gd name="T9" fmla="*/ 95 h 2078"/>
                <a:gd name="T10" fmla="*/ 334 w 1749"/>
                <a:gd name="T11" fmla="*/ 268 h 2078"/>
                <a:gd name="T12" fmla="*/ 276 w 1749"/>
                <a:gd name="T13" fmla="*/ 475 h 2078"/>
                <a:gd name="T14" fmla="*/ 1434 w 1749"/>
                <a:gd name="T15" fmla="*/ 475 h 2078"/>
                <a:gd name="T16" fmla="*/ 668 w 1749"/>
                <a:gd name="T17" fmla="*/ 155 h 2078"/>
                <a:gd name="T18" fmla="*/ 916 w 1749"/>
                <a:gd name="T19" fmla="*/ 579 h 2078"/>
                <a:gd name="T20" fmla="*/ 586 w 1749"/>
                <a:gd name="T21" fmla="*/ 379 h 2078"/>
                <a:gd name="T22" fmla="*/ 1573 w 1749"/>
                <a:gd name="T23" fmla="*/ 597 h 2078"/>
                <a:gd name="T24" fmla="*/ 1146 w 1749"/>
                <a:gd name="T25" fmla="*/ 619 h 2078"/>
                <a:gd name="T26" fmla="*/ 225 w 1749"/>
                <a:gd name="T27" fmla="*/ 565 h 2078"/>
                <a:gd name="T28" fmla="*/ 347 w 1749"/>
                <a:gd name="T29" fmla="*/ 575 h 2078"/>
                <a:gd name="T30" fmla="*/ 1604 w 1749"/>
                <a:gd name="T31" fmla="*/ 607 h 2078"/>
                <a:gd name="T32" fmla="*/ 754 w 1749"/>
                <a:gd name="T33" fmla="*/ 654 h 2078"/>
                <a:gd name="T34" fmla="*/ 73 w 1749"/>
                <a:gd name="T35" fmla="*/ 710 h 2078"/>
                <a:gd name="T36" fmla="*/ 530 w 1749"/>
                <a:gd name="T37" fmla="*/ 730 h 2078"/>
                <a:gd name="T38" fmla="*/ 1116 w 1749"/>
                <a:gd name="T39" fmla="*/ 656 h 2078"/>
                <a:gd name="T40" fmla="*/ 542 w 1749"/>
                <a:gd name="T41" fmla="*/ 750 h 2078"/>
                <a:gd name="T42" fmla="*/ 1022 w 1749"/>
                <a:gd name="T43" fmla="*/ 679 h 2078"/>
                <a:gd name="T44" fmla="*/ 1240 w 1749"/>
                <a:gd name="T45" fmla="*/ 777 h 2078"/>
                <a:gd name="T46" fmla="*/ 1097 w 1749"/>
                <a:gd name="T47" fmla="*/ 782 h 2078"/>
                <a:gd name="T48" fmla="*/ 1653 w 1749"/>
                <a:gd name="T49" fmla="*/ 682 h 2078"/>
                <a:gd name="T50" fmla="*/ 51 w 1749"/>
                <a:gd name="T51" fmla="*/ 851 h 2078"/>
                <a:gd name="T52" fmla="*/ 1199 w 1749"/>
                <a:gd name="T53" fmla="*/ 803 h 2078"/>
                <a:gd name="T54" fmla="*/ 522 w 1749"/>
                <a:gd name="T55" fmla="*/ 762 h 2078"/>
                <a:gd name="T56" fmla="*/ 656 w 1749"/>
                <a:gd name="T57" fmla="*/ 880 h 2078"/>
                <a:gd name="T58" fmla="*/ 1062 w 1749"/>
                <a:gd name="T59" fmla="*/ 964 h 2078"/>
                <a:gd name="T60" fmla="*/ 197 w 1749"/>
                <a:gd name="T61" fmla="*/ 890 h 2078"/>
                <a:gd name="T62" fmla="*/ 1070 w 1749"/>
                <a:gd name="T63" fmla="*/ 986 h 2078"/>
                <a:gd name="T64" fmla="*/ 690 w 1749"/>
                <a:gd name="T65" fmla="*/ 983 h 2078"/>
                <a:gd name="T66" fmla="*/ 887 w 1749"/>
                <a:gd name="T67" fmla="*/ 1045 h 2078"/>
                <a:gd name="T68" fmla="*/ 775 w 1749"/>
                <a:gd name="T69" fmla="*/ 1050 h 2078"/>
                <a:gd name="T70" fmla="*/ 1099 w 1749"/>
                <a:gd name="T71" fmla="*/ 1129 h 2078"/>
                <a:gd name="T72" fmla="*/ 1406 w 1749"/>
                <a:gd name="T73" fmla="*/ 1125 h 2078"/>
                <a:gd name="T74" fmla="*/ 494 w 1749"/>
                <a:gd name="T75" fmla="*/ 940 h 2078"/>
                <a:gd name="T76" fmla="*/ 366 w 1749"/>
                <a:gd name="T77" fmla="*/ 1140 h 2078"/>
                <a:gd name="T78" fmla="*/ 948 w 1749"/>
                <a:gd name="T79" fmla="*/ 1193 h 2078"/>
                <a:gd name="T80" fmla="*/ 143 w 1749"/>
                <a:gd name="T81" fmla="*/ 1114 h 2078"/>
                <a:gd name="T82" fmla="*/ 1398 w 1749"/>
                <a:gd name="T83" fmla="*/ 1146 h 2078"/>
                <a:gd name="T84" fmla="*/ 824 w 1749"/>
                <a:gd name="T85" fmla="*/ 1148 h 2078"/>
                <a:gd name="T86" fmla="*/ 601 w 1749"/>
                <a:gd name="T87" fmla="*/ 1110 h 2078"/>
                <a:gd name="T88" fmla="*/ 299 w 1749"/>
                <a:gd name="T89" fmla="*/ 1207 h 2078"/>
                <a:gd name="T90" fmla="*/ 1408 w 1749"/>
                <a:gd name="T91" fmla="*/ 1199 h 2078"/>
                <a:gd name="T92" fmla="*/ 324 w 1749"/>
                <a:gd name="T93" fmla="*/ 1387 h 2078"/>
                <a:gd name="T94" fmla="*/ 242 w 1749"/>
                <a:gd name="T95" fmla="*/ 1476 h 2078"/>
                <a:gd name="T96" fmla="*/ 1165 w 1749"/>
                <a:gd name="T97" fmla="*/ 1535 h 2078"/>
                <a:gd name="T98" fmla="*/ 732 w 1749"/>
                <a:gd name="T99" fmla="*/ 1225 h 2078"/>
                <a:gd name="T100" fmla="*/ 1193 w 1749"/>
                <a:gd name="T101" fmla="*/ 1372 h 2078"/>
                <a:gd name="T102" fmla="*/ 351 w 1749"/>
                <a:gd name="T103" fmla="*/ 1445 h 2078"/>
                <a:gd name="T104" fmla="*/ 815 w 1749"/>
                <a:gd name="T105" fmla="*/ 1537 h 2078"/>
                <a:gd name="T106" fmla="*/ 1086 w 1749"/>
                <a:gd name="T107" fmla="*/ 1679 h 2078"/>
                <a:gd name="T108" fmla="*/ 642 w 1749"/>
                <a:gd name="T109" fmla="*/ 1620 h 2078"/>
                <a:gd name="T110" fmla="*/ 1199 w 1749"/>
                <a:gd name="T111" fmla="*/ 1646 h 2078"/>
                <a:gd name="T112" fmla="*/ 1737 w 1749"/>
                <a:gd name="T113" fmla="*/ 1097 h 2078"/>
                <a:gd name="T114" fmla="*/ 1495 w 1749"/>
                <a:gd name="T115" fmla="*/ 232 h 2078"/>
                <a:gd name="T116" fmla="*/ 707 w 1749"/>
                <a:gd name="T117" fmla="*/ 40 h 2078"/>
                <a:gd name="T118" fmla="*/ 209 w 1749"/>
                <a:gd name="T119" fmla="*/ 345 h 2078"/>
                <a:gd name="T120" fmla="*/ 72 w 1749"/>
                <a:gd name="T121" fmla="*/ 1151 h 2078"/>
                <a:gd name="T122" fmla="*/ 545 w 1749"/>
                <a:gd name="T123" fmla="*/ 1646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9" h="2078">
                  <a:moveTo>
                    <a:pt x="1086" y="23"/>
                  </a:moveTo>
                  <a:cubicBezTo>
                    <a:pt x="1090" y="23"/>
                    <a:pt x="1094" y="23"/>
                    <a:pt x="1098" y="24"/>
                  </a:cubicBezTo>
                  <a:cubicBezTo>
                    <a:pt x="1101" y="25"/>
                    <a:pt x="1104" y="26"/>
                    <a:pt x="1107" y="28"/>
                  </a:cubicBezTo>
                  <a:cubicBezTo>
                    <a:pt x="1110" y="29"/>
                    <a:pt x="1113" y="31"/>
                    <a:pt x="1115" y="32"/>
                  </a:cubicBezTo>
                  <a:cubicBezTo>
                    <a:pt x="1120" y="36"/>
                    <a:pt x="1125" y="41"/>
                    <a:pt x="1128" y="47"/>
                  </a:cubicBezTo>
                  <a:cubicBezTo>
                    <a:pt x="1135" y="58"/>
                    <a:pt x="1137" y="71"/>
                    <a:pt x="1134" y="84"/>
                  </a:cubicBezTo>
                  <a:cubicBezTo>
                    <a:pt x="1133" y="87"/>
                    <a:pt x="1132" y="90"/>
                    <a:pt x="1130" y="92"/>
                  </a:cubicBezTo>
                  <a:cubicBezTo>
                    <a:pt x="1126" y="101"/>
                    <a:pt x="1120" y="109"/>
                    <a:pt x="1111" y="114"/>
                  </a:cubicBezTo>
                  <a:cubicBezTo>
                    <a:pt x="1105" y="118"/>
                    <a:pt x="1098" y="120"/>
                    <a:pt x="1090" y="120"/>
                  </a:cubicBezTo>
                  <a:cubicBezTo>
                    <a:pt x="1089" y="120"/>
                    <a:pt x="1088" y="121"/>
                    <a:pt x="1086" y="121"/>
                  </a:cubicBezTo>
                  <a:cubicBezTo>
                    <a:pt x="1082" y="121"/>
                    <a:pt x="1078" y="120"/>
                    <a:pt x="1074" y="119"/>
                  </a:cubicBezTo>
                  <a:cubicBezTo>
                    <a:pt x="1073" y="119"/>
                    <a:pt x="1072" y="118"/>
                    <a:pt x="1071" y="118"/>
                  </a:cubicBezTo>
                  <a:cubicBezTo>
                    <a:pt x="1069" y="117"/>
                    <a:pt x="1068" y="117"/>
                    <a:pt x="1066" y="116"/>
                  </a:cubicBezTo>
                  <a:cubicBezTo>
                    <a:pt x="1065" y="116"/>
                    <a:pt x="1063" y="115"/>
                    <a:pt x="1062" y="114"/>
                  </a:cubicBezTo>
                  <a:cubicBezTo>
                    <a:pt x="1061" y="113"/>
                    <a:pt x="1060" y="113"/>
                    <a:pt x="1059" y="112"/>
                  </a:cubicBezTo>
                  <a:cubicBezTo>
                    <a:pt x="1053" y="108"/>
                    <a:pt x="1048" y="103"/>
                    <a:pt x="1044" y="97"/>
                  </a:cubicBezTo>
                  <a:cubicBezTo>
                    <a:pt x="1038" y="85"/>
                    <a:pt x="1036" y="72"/>
                    <a:pt x="1039" y="60"/>
                  </a:cubicBezTo>
                  <a:cubicBezTo>
                    <a:pt x="1042" y="47"/>
                    <a:pt x="1050" y="37"/>
                    <a:pt x="1061" y="30"/>
                  </a:cubicBezTo>
                  <a:cubicBezTo>
                    <a:pt x="1069" y="25"/>
                    <a:pt x="1077" y="23"/>
                    <a:pt x="1086" y="23"/>
                  </a:cubicBezTo>
                  <a:moveTo>
                    <a:pt x="647" y="128"/>
                  </a:moveTo>
                  <a:cubicBezTo>
                    <a:pt x="643" y="128"/>
                    <a:pt x="643" y="128"/>
                    <a:pt x="643" y="128"/>
                  </a:cubicBezTo>
                  <a:cubicBezTo>
                    <a:pt x="630" y="128"/>
                    <a:pt x="617" y="123"/>
                    <a:pt x="608" y="114"/>
                  </a:cubicBezTo>
                  <a:cubicBezTo>
                    <a:pt x="600" y="106"/>
                    <a:pt x="595" y="96"/>
                    <a:pt x="594" y="85"/>
                  </a:cubicBezTo>
                  <a:cubicBezTo>
                    <a:pt x="594" y="85"/>
                    <a:pt x="594" y="85"/>
                    <a:pt x="594" y="85"/>
                  </a:cubicBezTo>
                  <a:cubicBezTo>
                    <a:pt x="594" y="80"/>
                    <a:pt x="594" y="80"/>
                    <a:pt x="594" y="80"/>
                  </a:cubicBezTo>
                  <a:cubicBezTo>
                    <a:pt x="594" y="67"/>
                    <a:pt x="599" y="54"/>
                    <a:pt x="608" y="45"/>
                  </a:cubicBezTo>
                  <a:cubicBezTo>
                    <a:pt x="617" y="36"/>
                    <a:pt x="630" y="31"/>
                    <a:pt x="643" y="31"/>
                  </a:cubicBezTo>
                  <a:cubicBezTo>
                    <a:pt x="643" y="31"/>
                    <a:pt x="643" y="31"/>
                    <a:pt x="643" y="31"/>
                  </a:cubicBezTo>
                  <a:cubicBezTo>
                    <a:pt x="656" y="31"/>
                    <a:pt x="668" y="36"/>
                    <a:pt x="677" y="45"/>
                  </a:cubicBezTo>
                  <a:cubicBezTo>
                    <a:pt x="686" y="54"/>
                    <a:pt x="692" y="67"/>
                    <a:pt x="692" y="80"/>
                  </a:cubicBezTo>
                  <a:cubicBezTo>
                    <a:pt x="692" y="93"/>
                    <a:pt x="686" y="105"/>
                    <a:pt x="677" y="114"/>
                  </a:cubicBezTo>
                  <a:cubicBezTo>
                    <a:pt x="669" y="122"/>
                    <a:pt x="659" y="127"/>
                    <a:pt x="647" y="128"/>
                  </a:cubicBezTo>
                  <a:close/>
                  <a:moveTo>
                    <a:pt x="1013" y="123"/>
                  </a:moveTo>
                  <a:cubicBezTo>
                    <a:pt x="993" y="123"/>
                    <a:pt x="975" y="126"/>
                    <a:pt x="957" y="134"/>
                  </a:cubicBezTo>
                  <a:cubicBezTo>
                    <a:pt x="927" y="148"/>
                    <a:pt x="902" y="173"/>
                    <a:pt x="886" y="206"/>
                  </a:cubicBezTo>
                  <a:cubicBezTo>
                    <a:pt x="885" y="207"/>
                    <a:pt x="884" y="209"/>
                    <a:pt x="883" y="211"/>
                  </a:cubicBezTo>
                  <a:cubicBezTo>
                    <a:pt x="873" y="209"/>
                    <a:pt x="873" y="209"/>
                    <a:pt x="873" y="209"/>
                  </a:cubicBezTo>
                  <a:cubicBezTo>
                    <a:pt x="873" y="46"/>
                    <a:pt x="873" y="46"/>
                    <a:pt x="873" y="46"/>
                  </a:cubicBezTo>
                  <a:cubicBezTo>
                    <a:pt x="879" y="46"/>
                    <a:pt x="879" y="46"/>
                    <a:pt x="879" y="46"/>
                  </a:cubicBezTo>
                  <a:cubicBezTo>
                    <a:pt x="923" y="46"/>
                    <a:pt x="967" y="50"/>
                    <a:pt x="1011" y="57"/>
                  </a:cubicBezTo>
                  <a:cubicBezTo>
                    <a:pt x="1015" y="58"/>
                    <a:pt x="1015" y="58"/>
                    <a:pt x="1015" y="58"/>
                  </a:cubicBezTo>
                  <a:cubicBezTo>
                    <a:pt x="1015" y="63"/>
                    <a:pt x="1015" y="63"/>
                    <a:pt x="1015" y="63"/>
                  </a:cubicBezTo>
                  <a:cubicBezTo>
                    <a:pt x="1013" y="79"/>
                    <a:pt x="1016" y="95"/>
                    <a:pt x="1025" y="109"/>
                  </a:cubicBezTo>
                  <a:cubicBezTo>
                    <a:pt x="1026" y="111"/>
                    <a:pt x="1027" y="113"/>
                    <a:pt x="1029" y="115"/>
                  </a:cubicBezTo>
                  <a:cubicBezTo>
                    <a:pt x="1035" y="124"/>
                    <a:pt x="1035" y="124"/>
                    <a:pt x="1035" y="124"/>
                  </a:cubicBezTo>
                  <a:cubicBezTo>
                    <a:pt x="1024" y="123"/>
                    <a:pt x="1024" y="123"/>
                    <a:pt x="1024" y="123"/>
                  </a:cubicBezTo>
                  <a:cubicBezTo>
                    <a:pt x="1020" y="123"/>
                    <a:pt x="1016" y="123"/>
                    <a:pt x="1013" y="123"/>
                  </a:cubicBezTo>
                  <a:moveTo>
                    <a:pt x="850" y="219"/>
                  </a:moveTo>
                  <a:cubicBezTo>
                    <a:pt x="840" y="221"/>
                    <a:pt x="840" y="221"/>
                    <a:pt x="840" y="221"/>
                  </a:cubicBezTo>
                  <a:cubicBezTo>
                    <a:pt x="831" y="199"/>
                    <a:pt x="817" y="180"/>
                    <a:pt x="801" y="165"/>
                  </a:cubicBezTo>
                  <a:cubicBezTo>
                    <a:pt x="775" y="142"/>
                    <a:pt x="742" y="129"/>
                    <a:pt x="706" y="128"/>
                  </a:cubicBezTo>
                  <a:cubicBezTo>
                    <a:pt x="697" y="128"/>
                    <a:pt x="697" y="128"/>
                    <a:pt x="697" y="128"/>
                  </a:cubicBezTo>
                  <a:cubicBezTo>
                    <a:pt x="702" y="120"/>
                    <a:pt x="702" y="120"/>
                    <a:pt x="702" y="120"/>
                  </a:cubicBezTo>
                  <a:cubicBezTo>
                    <a:pt x="710" y="108"/>
                    <a:pt x="715" y="94"/>
                    <a:pt x="715" y="80"/>
                  </a:cubicBezTo>
                  <a:cubicBezTo>
                    <a:pt x="715" y="75"/>
                    <a:pt x="714" y="71"/>
                    <a:pt x="714" y="67"/>
                  </a:cubicBezTo>
                  <a:cubicBezTo>
                    <a:pt x="713" y="62"/>
                    <a:pt x="713" y="62"/>
                    <a:pt x="713" y="62"/>
                  </a:cubicBezTo>
                  <a:cubicBezTo>
                    <a:pt x="718" y="61"/>
                    <a:pt x="718" y="61"/>
                    <a:pt x="718" y="61"/>
                  </a:cubicBezTo>
                  <a:cubicBezTo>
                    <a:pt x="759" y="53"/>
                    <a:pt x="801" y="48"/>
                    <a:pt x="845" y="46"/>
                  </a:cubicBezTo>
                  <a:cubicBezTo>
                    <a:pt x="850" y="46"/>
                    <a:pt x="850" y="46"/>
                    <a:pt x="850" y="46"/>
                  </a:cubicBezTo>
                  <a:lnTo>
                    <a:pt x="850" y="219"/>
                  </a:lnTo>
                  <a:close/>
                  <a:moveTo>
                    <a:pt x="865" y="278"/>
                  </a:moveTo>
                  <a:cubicBezTo>
                    <a:pt x="855" y="278"/>
                    <a:pt x="855" y="278"/>
                    <a:pt x="855" y="278"/>
                  </a:cubicBezTo>
                  <a:cubicBezTo>
                    <a:pt x="865" y="278"/>
                    <a:pt x="865" y="278"/>
                    <a:pt x="865" y="278"/>
                  </a:cubicBezTo>
                  <a:close/>
                  <a:moveTo>
                    <a:pt x="1433" y="220"/>
                  </a:moveTo>
                  <a:cubicBezTo>
                    <a:pt x="1437" y="220"/>
                    <a:pt x="1441" y="221"/>
                    <a:pt x="1445" y="222"/>
                  </a:cubicBezTo>
                  <a:cubicBezTo>
                    <a:pt x="1458" y="225"/>
                    <a:pt x="1469" y="233"/>
                    <a:pt x="1475" y="244"/>
                  </a:cubicBezTo>
                  <a:cubicBezTo>
                    <a:pt x="1482" y="255"/>
                    <a:pt x="1484" y="268"/>
                    <a:pt x="1481" y="281"/>
                  </a:cubicBezTo>
                  <a:cubicBezTo>
                    <a:pt x="1478" y="294"/>
                    <a:pt x="1470" y="304"/>
                    <a:pt x="1458" y="311"/>
                  </a:cubicBezTo>
                  <a:cubicBezTo>
                    <a:pt x="1451" y="315"/>
                    <a:pt x="1442" y="318"/>
                    <a:pt x="1433" y="318"/>
                  </a:cubicBezTo>
                  <a:cubicBezTo>
                    <a:pt x="1429" y="318"/>
                    <a:pt x="1425" y="317"/>
                    <a:pt x="1421" y="316"/>
                  </a:cubicBezTo>
                  <a:cubicBezTo>
                    <a:pt x="1409" y="313"/>
                    <a:pt x="1398" y="305"/>
                    <a:pt x="1391" y="294"/>
                  </a:cubicBezTo>
                  <a:cubicBezTo>
                    <a:pt x="1385" y="283"/>
                    <a:pt x="1383" y="270"/>
                    <a:pt x="1386" y="257"/>
                  </a:cubicBezTo>
                  <a:cubicBezTo>
                    <a:pt x="1389" y="245"/>
                    <a:pt x="1397" y="234"/>
                    <a:pt x="1408" y="227"/>
                  </a:cubicBezTo>
                  <a:cubicBezTo>
                    <a:pt x="1416" y="223"/>
                    <a:pt x="1424" y="220"/>
                    <a:pt x="1433" y="220"/>
                  </a:cubicBezTo>
                  <a:moveTo>
                    <a:pt x="272" y="256"/>
                  </a:moveTo>
                  <a:cubicBezTo>
                    <a:pt x="276" y="256"/>
                    <a:pt x="281" y="256"/>
                    <a:pt x="285" y="257"/>
                  </a:cubicBezTo>
                  <a:cubicBezTo>
                    <a:pt x="297" y="261"/>
                    <a:pt x="308" y="269"/>
                    <a:pt x="314" y="280"/>
                  </a:cubicBezTo>
                  <a:cubicBezTo>
                    <a:pt x="321" y="291"/>
                    <a:pt x="323" y="304"/>
                    <a:pt x="320" y="317"/>
                  </a:cubicBezTo>
                  <a:cubicBezTo>
                    <a:pt x="316" y="329"/>
                    <a:pt x="308" y="340"/>
                    <a:pt x="297" y="347"/>
                  </a:cubicBezTo>
                  <a:cubicBezTo>
                    <a:pt x="290" y="351"/>
                    <a:pt x="281" y="353"/>
                    <a:pt x="272" y="353"/>
                  </a:cubicBezTo>
                  <a:cubicBezTo>
                    <a:pt x="268" y="353"/>
                    <a:pt x="264" y="353"/>
                    <a:pt x="260" y="352"/>
                  </a:cubicBezTo>
                  <a:cubicBezTo>
                    <a:pt x="249" y="349"/>
                    <a:pt x="239" y="342"/>
                    <a:pt x="232" y="332"/>
                  </a:cubicBezTo>
                  <a:cubicBezTo>
                    <a:pt x="232" y="332"/>
                    <a:pt x="232" y="332"/>
                    <a:pt x="232" y="332"/>
                  </a:cubicBezTo>
                  <a:cubicBezTo>
                    <a:pt x="230" y="328"/>
                    <a:pt x="230" y="328"/>
                    <a:pt x="230" y="328"/>
                  </a:cubicBezTo>
                  <a:cubicBezTo>
                    <a:pt x="224" y="317"/>
                    <a:pt x="222" y="304"/>
                    <a:pt x="225" y="292"/>
                  </a:cubicBezTo>
                  <a:cubicBezTo>
                    <a:pt x="228" y="281"/>
                    <a:pt x="235" y="271"/>
                    <a:pt x="245" y="264"/>
                  </a:cubicBezTo>
                  <a:cubicBezTo>
                    <a:pt x="245" y="264"/>
                    <a:pt x="245" y="264"/>
                    <a:pt x="245" y="264"/>
                  </a:cubicBezTo>
                  <a:cubicBezTo>
                    <a:pt x="249" y="262"/>
                    <a:pt x="249" y="262"/>
                    <a:pt x="249" y="262"/>
                  </a:cubicBezTo>
                  <a:cubicBezTo>
                    <a:pt x="256" y="258"/>
                    <a:pt x="264" y="256"/>
                    <a:pt x="272" y="256"/>
                  </a:cubicBezTo>
                  <a:moveTo>
                    <a:pt x="1297" y="275"/>
                  </a:moveTo>
                  <a:cubicBezTo>
                    <a:pt x="1268" y="275"/>
                    <a:pt x="1239" y="284"/>
                    <a:pt x="1212" y="302"/>
                  </a:cubicBezTo>
                  <a:cubicBezTo>
                    <a:pt x="1204" y="308"/>
                    <a:pt x="1195" y="315"/>
                    <a:pt x="1188" y="323"/>
                  </a:cubicBezTo>
                  <a:cubicBezTo>
                    <a:pt x="1177" y="333"/>
                    <a:pt x="1167" y="343"/>
                    <a:pt x="1159" y="355"/>
                  </a:cubicBezTo>
                  <a:cubicBezTo>
                    <a:pt x="1150" y="350"/>
                    <a:pt x="1150" y="350"/>
                    <a:pt x="1150" y="350"/>
                  </a:cubicBezTo>
                  <a:cubicBezTo>
                    <a:pt x="1151" y="349"/>
                    <a:pt x="1151" y="349"/>
                    <a:pt x="1151" y="349"/>
                  </a:cubicBezTo>
                  <a:cubicBezTo>
                    <a:pt x="1168" y="307"/>
                    <a:pt x="1171" y="264"/>
                    <a:pt x="1158" y="226"/>
                  </a:cubicBezTo>
                  <a:cubicBezTo>
                    <a:pt x="1149" y="197"/>
                    <a:pt x="1130" y="172"/>
                    <a:pt x="1105" y="153"/>
                  </a:cubicBezTo>
                  <a:cubicBezTo>
                    <a:pt x="1104" y="153"/>
                    <a:pt x="1103" y="152"/>
                    <a:pt x="1101" y="151"/>
                  </a:cubicBezTo>
                  <a:cubicBezTo>
                    <a:pt x="1092" y="144"/>
                    <a:pt x="1092" y="144"/>
                    <a:pt x="1092" y="144"/>
                  </a:cubicBezTo>
                  <a:cubicBezTo>
                    <a:pt x="1103" y="142"/>
                    <a:pt x="1103" y="142"/>
                    <a:pt x="1103" y="142"/>
                  </a:cubicBezTo>
                  <a:cubicBezTo>
                    <a:pt x="1106" y="141"/>
                    <a:pt x="1110" y="140"/>
                    <a:pt x="1113" y="139"/>
                  </a:cubicBezTo>
                  <a:cubicBezTo>
                    <a:pt x="1116" y="137"/>
                    <a:pt x="1120" y="135"/>
                    <a:pt x="1123" y="133"/>
                  </a:cubicBezTo>
                  <a:cubicBezTo>
                    <a:pt x="1130" y="129"/>
                    <a:pt x="1136" y="124"/>
                    <a:pt x="1141" y="118"/>
                  </a:cubicBezTo>
                  <a:cubicBezTo>
                    <a:pt x="1146" y="113"/>
                    <a:pt x="1150" y="106"/>
                    <a:pt x="1153" y="100"/>
                  </a:cubicBezTo>
                  <a:cubicBezTo>
                    <a:pt x="1154" y="95"/>
                    <a:pt x="1154" y="95"/>
                    <a:pt x="1154" y="95"/>
                  </a:cubicBezTo>
                  <a:cubicBezTo>
                    <a:pt x="1163" y="98"/>
                    <a:pt x="1163" y="98"/>
                    <a:pt x="1163" y="98"/>
                  </a:cubicBezTo>
                  <a:cubicBezTo>
                    <a:pt x="1206" y="113"/>
                    <a:pt x="1242" y="129"/>
                    <a:pt x="1276" y="149"/>
                  </a:cubicBezTo>
                  <a:cubicBezTo>
                    <a:pt x="1309" y="167"/>
                    <a:pt x="1341" y="189"/>
                    <a:pt x="1376" y="217"/>
                  </a:cubicBezTo>
                  <a:cubicBezTo>
                    <a:pt x="1380" y="220"/>
                    <a:pt x="1380" y="220"/>
                    <a:pt x="1380" y="220"/>
                  </a:cubicBezTo>
                  <a:cubicBezTo>
                    <a:pt x="1377" y="224"/>
                    <a:pt x="1377" y="224"/>
                    <a:pt x="1377" y="224"/>
                  </a:cubicBezTo>
                  <a:cubicBezTo>
                    <a:pt x="1371" y="233"/>
                    <a:pt x="1366" y="242"/>
                    <a:pt x="1364" y="252"/>
                  </a:cubicBezTo>
                  <a:cubicBezTo>
                    <a:pt x="1361" y="262"/>
                    <a:pt x="1361" y="272"/>
                    <a:pt x="1363" y="283"/>
                  </a:cubicBezTo>
                  <a:cubicBezTo>
                    <a:pt x="1365" y="293"/>
                    <a:pt x="1365" y="293"/>
                    <a:pt x="1365" y="293"/>
                  </a:cubicBezTo>
                  <a:cubicBezTo>
                    <a:pt x="1355" y="288"/>
                    <a:pt x="1355" y="288"/>
                    <a:pt x="1355" y="288"/>
                  </a:cubicBezTo>
                  <a:cubicBezTo>
                    <a:pt x="1341" y="281"/>
                    <a:pt x="1326" y="277"/>
                    <a:pt x="1310" y="276"/>
                  </a:cubicBezTo>
                  <a:cubicBezTo>
                    <a:pt x="1306" y="275"/>
                    <a:pt x="1301" y="275"/>
                    <a:pt x="1297" y="275"/>
                  </a:cubicBezTo>
                  <a:moveTo>
                    <a:pt x="559" y="314"/>
                  </a:moveTo>
                  <a:cubicBezTo>
                    <a:pt x="561" y="329"/>
                    <a:pt x="566" y="343"/>
                    <a:pt x="572" y="356"/>
                  </a:cubicBezTo>
                  <a:cubicBezTo>
                    <a:pt x="563" y="361"/>
                    <a:pt x="563" y="361"/>
                    <a:pt x="563" y="361"/>
                  </a:cubicBezTo>
                  <a:cubicBezTo>
                    <a:pt x="562" y="359"/>
                    <a:pt x="562" y="359"/>
                    <a:pt x="562" y="359"/>
                  </a:cubicBezTo>
                  <a:cubicBezTo>
                    <a:pt x="535" y="323"/>
                    <a:pt x="499" y="298"/>
                    <a:pt x="460" y="289"/>
                  </a:cubicBezTo>
                  <a:cubicBezTo>
                    <a:pt x="450" y="287"/>
                    <a:pt x="439" y="286"/>
                    <a:pt x="428" y="286"/>
                  </a:cubicBezTo>
                  <a:cubicBezTo>
                    <a:pt x="402" y="286"/>
                    <a:pt x="376" y="293"/>
                    <a:pt x="352" y="307"/>
                  </a:cubicBezTo>
                  <a:cubicBezTo>
                    <a:pt x="344" y="312"/>
                    <a:pt x="344" y="312"/>
                    <a:pt x="344" y="312"/>
                  </a:cubicBezTo>
                  <a:cubicBezTo>
                    <a:pt x="344" y="303"/>
                    <a:pt x="344" y="303"/>
                    <a:pt x="344" y="303"/>
                  </a:cubicBezTo>
                  <a:cubicBezTo>
                    <a:pt x="344" y="291"/>
                    <a:pt x="341" y="279"/>
                    <a:pt x="334" y="268"/>
                  </a:cubicBezTo>
                  <a:cubicBezTo>
                    <a:pt x="332" y="265"/>
                    <a:pt x="330" y="262"/>
                    <a:pt x="328" y="259"/>
                  </a:cubicBezTo>
                  <a:cubicBezTo>
                    <a:pt x="325" y="255"/>
                    <a:pt x="325" y="255"/>
                    <a:pt x="325" y="255"/>
                  </a:cubicBezTo>
                  <a:cubicBezTo>
                    <a:pt x="329" y="252"/>
                    <a:pt x="329" y="252"/>
                    <a:pt x="329" y="252"/>
                  </a:cubicBezTo>
                  <a:cubicBezTo>
                    <a:pt x="366" y="219"/>
                    <a:pt x="407" y="189"/>
                    <a:pt x="449" y="163"/>
                  </a:cubicBezTo>
                  <a:cubicBezTo>
                    <a:pt x="487" y="140"/>
                    <a:pt x="528" y="120"/>
                    <a:pt x="569" y="104"/>
                  </a:cubicBezTo>
                  <a:cubicBezTo>
                    <a:pt x="574" y="102"/>
                    <a:pt x="574" y="102"/>
                    <a:pt x="574" y="102"/>
                  </a:cubicBezTo>
                  <a:cubicBezTo>
                    <a:pt x="576" y="107"/>
                    <a:pt x="576" y="107"/>
                    <a:pt x="576" y="107"/>
                  </a:cubicBezTo>
                  <a:cubicBezTo>
                    <a:pt x="580" y="116"/>
                    <a:pt x="585" y="124"/>
                    <a:pt x="592" y="131"/>
                  </a:cubicBezTo>
                  <a:cubicBezTo>
                    <a:pt x="598" y="137"/>
                    <a:pt x="605" y="141"/>
                    <a:pt x="612" y="145"/>
                  </a:cubicBezTo>
                  <a:cubicBezTo>
                    <a:pt x="621" y="149"/>
                    <a:pt x="621" y="149"/>
                    <a:pt x="621" y="149"/>
                  </a:cubicBezTo>
                  <a:cubicBezTo>
                    <a:pt x="613" y="154"/>
                    <a:pt x="613" y="154"/>
                    <a:pt x="613" y="154"/>
                  </a:cubicBezTo>
                  <a:cubicBezTo>
                    <a:pt x="601" y="162"/>
                    <a:pt x="590" y="173"/>
                    <a:pt x="581" y="185"/>
                  </a:cubicBezTo>
                  <a:cubicBezTo>
                    <a:pt x="561" y="212"/>
                    <a:pt x="551" y="246"/>
                    <a:pt x="554" y="282"/>
                  </a:cubicBezTo>
                  <a:cubicBezTo>
                    <a:pt x="554" y="291"/>
                    <a:pt x="555" y="300"/>
                    <a:pt x="557" y="309"/>
                  </a:cubicBezTo>
                  <a:cubicBezTo>
                    <a:pt x="557" y="309"/>
                    <a:pt x="557" y="309"/>
                    <a:pt x="557" y="309"/>
                  </a:cubicBezTo>
                  <a:lnTo>
                    <a:pt x="559" y="314"/>
                  </a:lnTo>
                  <a:close/>
                  <a:moveTo>
                    <a:pt x="286" y="383"/>
                  </a:moveTo>
                  <a:cubicBezTo>
                    <a:pt x="282" y="393"/>
                    <a:pt x="279" y="404"/>
                    <a:pt x="278" y="415"/>
                  </a:cubicBezTo>
                  <a:cubicBezTo>
                    <a:pt x="276" y="433"/>
                    <a:pt x="277" y="451"/>
                    <a:pt x="282" y="469"/>
                  </a:cubicBezTo>
                  <a:cubicBezTo>
                    <a:pt x="285" y="478"/>
                    <a:pt x="285" y="478"/>
                    <a:pt x="285" y="478"/>
                  </a:cubicBezTo>
                  <a:cubicBezTo>
                    <a:pt x="276" y="475"/>
                    <a:pt x="276" y="475"/>
                    <a:pt x="276" y="475"/>
                  </a:cubicBezTo>
                  <a:cubicBezTo>
                    <a:pt x="261" y="471"/>
                    <a:pt x="248" y="468"/>
                    <a:pt x="234" y="464"/>
                  </a:cubicBezTo>
                  <a:cubicBezTo>
                    <a:pt x="217" y="459"/>
                    <a:pt x="199" y="453"/>
                    <a:pt x="175" y="446"/>
                  </a:cubicBezTo>
                  <a:cubicBezTo>
                    <a:pt x="169" y="444"/>
                    <a:pt x="169" y="444"/>
                    <a:pt x="169" y="444"/>
                  </a:cubicBezTo>
                  <a:cubicBezTo>
                    <a:pt x="172" y="438"/>
                    <a:pt x="172" y="438"/>
                    <a:pt x="172" y="438"/>
                  </a:cubicBezTo>
                  <a:cubicBezTo>
                    <a:pt x="188" y="412"/>
                    <a:pt x="205" y="388"/>
                    <a:pt x="223" y="364"/>
                  </a:cubicBezTo>
                  <a:cubicBezTo>
                    <a:pt x="227" y="360"/>
                    <a:pt x="227" y="360"/>
                    <a:pt x="227" y="360"/>
                  </a:cubicBezTo>
                  <a:cubicBezTo>
                    <a:pt x="231" y="363"/>
                    <a:pt x="231" y="363"/>
                    <a:pt x="231" y="363"/>
                  </a:cubicBezTo>
                  <a:cubicBezTo>
                    <a:pt x="238" y="368"/>
                    <a:pt x="246" y="372"/>
                    <a:pt x="254" y="374"/>
                  </a:cubicBezTo>
                  <a:cubicBezTo>
                    <a:pt x="260" y="376"/>
                    <a:pt x="266" y="376"/>
                    <a:pt x="272" y="376"/>
                  </a:cubicBezTo>
                  <a:cubicBezTo>
                    <a:pt x="275" y="376"/>
                    <a:pt x="278" y="376"/>
                    <a:pt x="281" y="376"/>
                  </a:cubicBezTo>
                  <a:cubicBezTo>
                    <a:pt x="289" y="375"/>
                    <a:pt x="289" y="375"/>
                    <a:pt x="289" y="375"/>
                  </a:cubicBezTo>
                  <a:lnTo>
                    <a:pt x="286" y="383"/>
                  </a:lnTo>
                  <a:close/>
                  <a:moveTo>
                    <a:pt x="1489" y="323"/>
                  </a:moveTo>
                  <a:cubicBezTo>
                    <a:pt x="1518" y="355"/>
                    <a:pt x="1544" y="389"/>
                    <a:pt x="1567" y="424"/>
                  </a:cubicBezTo>
                  <a:cubicBezTo>
                    <a:pt x="1569" y="429"/>
                    <a:pt x="1572" y="433"/>
                    <a:pt x="1574" y="437"/>
                  </a:cubicBezTo>
                  <a:cubicBezTo>
                    <a:pt x="1578" y="442"/>
                    <a:pt x="1578" y="442"/>
                    <a:pt x="1578" y="442"/>
                  </a:cubicBezTo>
                  <a:cubicBezTo>
                    <a:pt x="1571" y="444"/>
                    <a:pt x="1571" y="444"/>
                    <a:pt x="1571" y="444"/>
                  </a:cubicBezTo>
                  <a:cubicBezTo>
                    <a:pt x="1546" y="453"/>
                    <a:pt x="1522" y="460"/>
                    <a:pt x="1498" y="467"/>
                  </a:cubicBezTo>
                  <a:cubicBezTo>
                    <a:pt x="1479" y="472"/>
                    <a:pt x="1460" y="477"/>
                    <a:pt x="1440" y="482"/>
                  </a:cubicBezTo>
                  <a:cubicBezTo>
                    <a:pt x="1431" y="484"/>
                    <a:pt x="1431" y="484"/>
                    <a:pt x="1431" y="484"/>
                  </a:cubicBezTo>
                  <a:cubicBezTo>
                    <a:pt x="1434" y="475"/>
                    <a:pt x="1434" y="475"/>
                    <a:pt x="1434" y="475"/>
                  </a:cubicBezTo>
                  <a:cubicBezTo>
                    <a:pt x="1437" y="468"/>
                    <a:pt x="1438" y="461"/>
                    <a:pt x="1440" y="454"/>
                  </a:cubicBezTo>
                  <a:cubicBezTo>
                    <a:pt x="1447" y="418"/>
                    <a:pt x="1440" y="381"/>
                    <a:pt x="1420" y="348"/>
                  </a:cubicBezTo>
                  <a:cubicBezTo>
                    <a:pt x="1415" y="339"/>
                    <a:pt x="1415" y="339"/>
                    <a:pt x="1415" y="339"/>
                  </a:cubicBezTo>
                  <a:cubicBezTo>
                    <a:pt x="1425" y="341"/>
                    <a:pt x="1425" y="341"/>
                    <a:pt x="1425" y="341"/>
                  </a:cubicBezTo>
                  <a:cubicBezTo>
                    <a:pt x="1428" y="341"/>
                    <a:pt x="1431" y="341"/>
                    <a:pt x="1433" y="341"/>
                  </a:cubicBezTo>
                  <a:cubicBezTo>
                    <a:pt x="1446" y="341"/>
                    <a:pt x="1459" y="337"/>
                    <a:pt x="1470" y="331"/>
                  </a:cubicBezTo>
                  <a:cubicBezTo>
                    <a:pt x="1474" y="328"/>
                    <a:pt x="1478" y="326"/>
                    <a:pt x="1481" y="323"/>
                  </a:cubicBezTo>
                  <a:cubicBezTo>
                    <a:pt x="1485" y="319"/>
                    <a:pt x="1485" y="319"/>
                    <a:pt x="1485" y="319"/>
                  </a:cubicBezTo>
                  <a:lnTo>
                    <a:pt x="1489" y="323"/>
                  </a:lnTo>
                  <a:close/>
                  <a:moveTo>
                    <a:pt x="701" y="151"/>
                  </a:moveTo>
                  <a:cubicBezTo>
                    <a:pt x="733" y="151"/>
                    <a:pt x="762" y="162"/>
                    <a:pt x="785" y="183"/>
                  </a:cubicBezTo>
                  <a:cubicBezTo>
                    <a:pt x="811" y="206"/>
                    <a:pt x="828" y="240"/>
                    <a:pt x="832" y="279"/>
                  </a:cubicBezTo>
                  <a:cubicBezTo>
                    <a:pt x="838" y="334"/>
                    <a:pt x="812" y="433"/>
                    <a:pt x="796" y="487"/>
                  </a:cubicBezTo>
                  <a:cubicBezTo>
                    <a:pt x="794" y="493"/>
                    <a:pt x="794" y="493"/>
                    <a:pt x="794" y="493"/>
                  </a:cubicBezTo>
                  <a:cubicBezTo>
                    <a:pt x="788" y="490"/>
                    <a:pt x="788" y="490"/>
                    <a:pt x="788" y="490"/>
                  </a:cubicBezTo>
                  <a:cubicBezTo>
                    <a:pt x="777" y="484"/>
                    <a:pt x="766" y="478"/>
                    <a:pt x="756" y="473"/>
                  </a:cubicBezTo>
                  <a:cubicBezTo>
                    <a:pt x="673" y="430"/>
                    <a:pt x="596" y="389"/>
                    <a:pt x="581" y="310"/>
                  </a:cubicBezTo>
                  <a:cubicBezTo>
                    <a:pt x="581" y="309"/>
                    <a:pt x="581" y="309"/>
                    <a:pt x="581" y="309"/>
                  </a:cubicBezTo>
                  <a:cubicBezTo>
                    <a:pt x="579" y="300"/>
                    <a:pt x="577" y="290"/>
                    <a:pt x="577" y="281"/>
                  </a:cubicBezTo>
                  <a:cubicBezTo>
                    <a:pt x="575" y="250"/>
                    <a:pt x="583" y="221"/>
                    <a:pt x="599" y="199"/>
                  </a:cubicBezTo>
                  <a:cubicBezTo>
                    <a:pt x="616" y="177"/>
                    <a:pt x="639" y="162"/>
                    <a:pt x="668" y="155"/>
                  </a:cubicBezTo>
                  <a:cubicBezTo>
                    <a:pt x="676" y="153"/>
                    <a:pt x="684" y="152"/>
                    <a:pt x="692" y="151"/>
                  </a:cubicBezTo>
                  <a:cubicBezTo>
                    <a:pt x="695" y="151"/>
                    <a:pt x="698" y="151"/>
                    <a:pt x="701" y="151"/>
                  </a:cubicBezTo>
                  <a:moveTo>
                    <a:pt x="1012" y="146"/>
                  </a:moveTo>
                  <a:cubicBezTo>
                    <a:pt x="1024" y="146"/>
                    <a:pt x="1036" y="147"/>
                    <a:pt x="1048" y="151"/>
                  </a:cubicBezTo>
                  <a:cubicBezTo>
                    <a:pt x="1055" y="153"/>
                    <a:pt x="1063" y="156"/>
                    <a:pt x="1070" y="160"/>
                  </a:cubicBezTo>
                  <a:cubicBezTo>
                    <a:pt x="1103" y="175"/>
                    <a:pt x="1126" y="201"/>
                    <a:pt x="1136" y="233"/>
                  </a:cubicBezTo>
                  <a:cubicBezTo>
                    <a:pt x="1147" y="266"/>
                    <a:pt x="1145" y="304"/>
                    <a:pt x="1130" y="340"/>
                  </a:cubicBezTo>
                  <a:cubicBezTo>
                    <a:pt x="1105" y="397"/>
                    <a:pt x="1020" y="480"/>
                    <a:pt x="984" y="514"/>
                  </a:cubicBezTo>
                  <a:cubicBezTo>
                    <a:pt x="979" y="518"/>
                    <a:pt x="979" y="518"/>
                    <a:pt x="979" y="518"/>
                  </a:cubicBezTo>
                  <a:cubicBezTo>
                    <a:pt x="971" y="504"/>
                    <a:pt x="971" y="504"/>
                    <a:pt x="971" y="504"/>
                  </a:cubicBezTo>
                  <a:cubicBezTo>
                    <a:pt x="920" y="416"/>
                    <a:pt x="868" y="325"/>
                    <a:pt x="896" y="243"/>
                  </a:cubicBezTo>
                  <a:cubicBezTo>
                    <a:pt x="896" y="242"/>
                    <a:pt x="896" y="242"/>
                    <a:pt x="896" y="242"/>
                  </a:cubicBezTo>
                  <a:cubicBezTo>
                    <a:pt x="899" y="233"/>
                    <a:pt x="902" y="224"/>
                    <a:pt x="906" y="216"/>
                  </a:cubicBezTo>
                  <a:cubicBezTo>
                    <a:pt x="920" y="188"/>
                    <a:pt x="941" y="167"/>
                    <a:pt x="967" y="155"/>
                  </a:cubicBezTo>
                  <a:cubicBezTo>
                    <a:pt x="981" y="149"/>
                    <a:pt x="996" y="146"/>
                    <a:pt x="1012" y="146"/>
                  </a:cubicBezTo>
                  <a:moveTo>
                    <a:pt x="866" y="312"/>
                  </a:moveTo>
                  <a:cubicBezTo>
                    <a:pt x="872" y="379"/>
                    <a:pt x="912" y="448"/>
                    <a:pt x="951" y="515"/>
                  </a:cubicBezTo>
                  <a:cubicBezTo>
                    <a:pt x="962" y="534"/>
                    <a:pt x="962" y="534"/>
                    <a:pt x="962" y="534"/>
                  </a:cubicBezTo>
                  <a:cubicBezTo>
                    <a:pt x="959" y="537"/>
                    <a:pt x="959" y="537"/>
                    <a:pt x="959" y="537"/>
                  </a:cubicBezTo>
                  <a:cubicBezTo>
                    <a:pt x="944" y="550"/>
                    <a:pt x="931" y="563"/>
                    <a:pt x="919" y="575"/>
                  </a:cubicBezTo>
                  <a:cubicBezTo>
                    <a:pt x="916" y="579"/>
                    <a:pt x="916" y="579"/>
                    <a:pt x="916" y="579"/>
                  </a:cubicBezTo>
                  <a:cubicBezTo>
                    <a:pt x="912" y="576"/>
                    <a:pt x="912" y="576"/>
                    <a:pt x="912" y="576"/>
                  </a:cubicBezTo>
                  <a:cubicBezTo>
                    <a:pt x="889" y="552"/>
                    <a:pt x="859" y="530"/>
                    <a:pt x="818" y="506"/>
                  </a:cubicBezTo>
                  <a:cubicBezTo>
                    <a:pt x="814" y="504"/>
                    <a:pt x="814" y="504"/>
                    <a:pt x="814" y="504"/>
                  </a:cubicBezTo>
                  <a:cubicBezTo>
                    <a:pt x="816" y="500"/>
                    <a:pt x="816" y="500"/>
                    <a:pt x="816" y="500"/>
                  </a:cubicBezTo>
                  <a:cubicBezTo>
                    <a:pt x="829" y="457"/>
                    <a:pt x="852" y="375"/>
                    <a:pt x="856" y="312"/>
                  </a:cubicBezTo>
                  <a:lnTo>
                    <a:pt x="866" y="312"/>
                  </a:lnTo>
                  <a:close/>
                  <a:moveTo>
                    <a:pt x="429" y="309"/>
                  </a:moveTo>
                  <a:cubicBezTo>
                    <a:pt x="437" y="309"/>
                    <a:pt x="446" y="310"/>
                    <a:pt x="455" y="312"/>
                  </a:cubicBezTo>
                  <a:cubicBezTo>
                    <a:pt x="489" y="319"/>
                    <a:pt x="520" y="341"/>
                    <a:pt x="543" y="372"/>
                  </a:cubicBezTo>
                  <a:cubicBezTo>
                    <a:pt x="576" y="418"/>
                    <a:pt x="602" y="517"/>
                    <a:pt x="614" y="572"/>
                  </a:cubicBezTo>
                  <a:cubicBezTo>
                    <a:pt x="615" y="578"/>
                    <a:pt x="615" y="578"/>
                    <a:pt x="615" y="578"/>
                  </a:cubicBezTo>
                  <a:cubicBezTo>
                    <a:pt x="600" y="579"/>
                    <a:pt x="600" y="579"/>
                    <a:pt x="600" y="579"/>
                  </a:cubicBezTo>
                  <a:cubicBezTo>
                    <a:pt x="575" y="580"/>
                    <a:pt x="549" y="581"/>
                    <a:pt x="524" y="581"/>
                  </a:cubicBezTo>
                  <a:cubicBezTo>
                    <a:pt x="457" y="581"/>
                    <a:pt x="383" y="574"/>
                    <a:pt x="340" y="523"/>
                  </a:cubicBezTo>
                  <a:cubicBezTo>
                    <a:pt x="339" y="522"/>
                    <a:pt x="339" y="522"/>
                    <a:pt x="339" y="522"/>
                  </a:cubicBezTo>
                  <a:cubicBezTo>
                    <a:pt x="333" y="515"/>
                    <a:pt x="327" y="508"/>
                    <a:pt x="322" y="500"/>
                  </a:cubicBezTo>
                  <a:cubicBezTo>
                    <a:pt x="305" y="474"/>
                    <a:pt x="298" y="445"/>
                    <a:pt x="301" y="417"/>
                  </a:cubicBezTo>
                  <a:cubicBezTo>
                    <a:pt x="304" y="390"/>
                    <a:pt x="318" y="365"/>
                    <a:pt x="339" y="346"/>
                  </a:cubicBezTo>
                  <a:cubicBezTo>
                    <a:pt x="345" y="340"/>
                    <a:pt x="351" y="335"/>
                    <a:pt x="358" y="331"/>
                  </a:cubicBezTo>
                  <a:cubicBezTo>
                    <a:pt x="380" y="316"/>
                    <a:pt x="404" y="309"/>
                    <a:pt x="429" y="309"/>
                  </a:cubicBezTo>
                  <a:moveTo>
                    <a:pt x="586" y="379"/>
                  </a:moveTo>
                  <a:cubicBezTo>
                    <a:pt x="621" y="428"/>
                    <a:pt x="681" y="460"/>
                    <a:pt x="745" y="493"/>
                  </a:cubicBezTo>
                  <a:cubicBezTo>
                    <a:pt x="757" y="500"/>
                    <a:pt x="770" y="506"/>
                    <a:pt x="783" y="513"/>
                  </a:cubicBezTo>
                  <a:cubicBezTo>
                    <a:pt x="787" y="515"/>
                    <a:pt x="787" y="515"/>
                    <a:pt x="787" y="515"/>
                  </a:cubicBezTo>
                  <a:cubicBezTo>
                    <a:pt x="785" y="519"/>
                    <a:pt x="785" y="519"/>
                    <a:pt x="785" y="519"/>
                  </a:cubicBezTo>
                  <a:cubicBezTo>
                    <a:pt x="778" y="540"/>
                    <a:pt x="772" y="559"/>
                    <a:pt x="768" y="578"/>
                  </a:cubicBezTo>
                  <a:cubicBezTo>
                    <a:pt x="766" y="583"/>
                    <a:pt x="766" y="583"/>
                    <a:pt x="766" y="583"/>
                  </a:cubicBezTo>
                  <a:cubicBezTo>
                    <a:pt x="762" y="582"/>
                    <a:pt x="762" y="582"/>
                    <a:pt x="762" y="582"/>
                  </a:cubicBezTo>
                  <a:cubicBezTo>
                    <a:pt x="738" y="579"/>
                    <a:pt x="711" y="577"/>
                    <a:pt x="678" y="577"/>
                  </a:cubicBezTo>
                  <a:cubicBezTo>
                    <a:pt x="668" y="577"/>
                    <a:pt x="656" y="577"/>
                    <a:pt x="643" y="578"/>
                  </a:cubicBezTo>
                  <a:cubicBezTo>
                    <a:pt x="639" y="578"/>
                    <a:pt x="639" y="578"/>
                    <a:pt x="639" y="578"/>
                  </a:cubicBezTo>
                  <a:cubicBezTo>
                    <a:pt x="638" y="573"/>
                    <a:pt x="638" y="573"/>
                    <a:pt x="638" y="573"/>
                  </a:cubicBezTo>
                  <a:cubicBezTo>
                    <a:pt x="628" y="527"/>
                    <a:pt x="606" y="440"/>
                    <a:pt x="577" y="384"/>
                  </a:cubicBezTo>
                  <a:lnTo>
                    <a:pt x="586" y="379"/>
                  </a:lnTo>
                  <a:close/>
                  <a:moveTo>
                    <a:pt x="1591" y="467"/>
                  </a:moveTo>
                  <a:cubicBezTo>
                    <a:pt x="1603" y="489"/>
                    <a:pt x="1615" y="512"/>
                    <a:pt x="1626" y="537"/>
                  </a:cubicBezTo>
                  <a:cubicBezTo>
                    <a:pt x="1628" y="542"/>
                    <a:pt x="1628" y="542"/>
                    <a:pt x="1628" y="542"/>
                  </a:cubicBezTo>
                  <a:cubicBezTo>
                    <a:pt x="1623" y="544"/>
                    <a:pt x="1623" y="544"/>
                    <a:pt x="1623" y="544"/>
                  </a:cubicBezTo>
                  <a:cubicBezTo>
                    <a:pt x="1614" y="548"/>
                    <a:pt x="1606" y="554"/>
                    <a:pt x="1600" y="561"/>
                  </a:cubicBezTo>
                  <a:cubicBezTo>
                    <a:pt x="1591" y="570"/>
                    <a:pt x="1585" y="582"/>
                    <a:pt x="1582" y="594"/>
                  </a:cubicBezTo>
                  <a:cubicBezTo>
                    <a:pt x="1580" y="605"/>
                    <a:pt x="1580" y="605"/>
                    <a:pt x="1580" y="605"/>
                  </a:cubicBezTo>
                  <a:cubicBezTo>
                    <a:pt x="1573" y="597"/>
                    <a:pt x="1573" y="597"/>
                    <a:pt x="1573" y="597"/>
                  </a:cubicBezTo>
                  <a:cubicBezTo>
                    <a:pt x="1566" y="587"/>
                    <a:pt x="1557" y="579"/>
                    <a:pt x="1547" y="572"/>
                  </a:cubicBezTo>
                  <a:cubicBezTo>
                    <a:pt x="1524" y="556"/>
                    <a:pt x="1495" y="547"/>
                    <a:pt x="1464" y="547"/>
                  </a:cubicBezTo>
                  <a:cubicBezTo>
                    <a:pt x="1459" y="547"/>
                    <a:pt x="1454" y="547"/>
                    <a:pt x="1449" y="548"/>
                  </a:cubicBezTo>
                  <a:cubicBezTo>
                    <a:pt x="1439" y="548"/>
                    <a:pt x="1429" y="550"/>
                    <a:pt x="1418" y="553"/>
                  </a:cubicBezTo>
                  <a:cubicBezTo>
                    <a:pt x="1403" y="556"/>
                    <a:pt x="1389" y="561"/>
                    <a:pt x="1376" y="568"/>
                  </a:cubicBezTo>
                  <a:cubicBezTo>
                    <a:pt x="1371" y="559"/>
                    <a:pt x="1371" y="559"/>
                    <a:pt x="1371" y="559"/>
                  </a:cubicBezTo>
                  <a:cubicBezTo>
                    <a:pt x="1373" y="558"/>
                    <a:pt x="1373" y="558"/>
                    <a:pt x="1373" y="558"/>
                  </a:cubicBezTo>
                  <a:cubicBezTo>
                    <a:pt x="1389" y="545"/>
                    <a:pt x="1403" y="530"/>
                    <a:pt x="1415" y="514"/>
                  </a:cubicBezTo>
                  <a:cubicBezTo>
                    <a:pt x="1416" y="512"/>
                    <a:pt x="1416" y="512"/>
                    <a:pt x="1416" y="512"/>
                  </a:cubicBezTo>
                  <a:cubicBezTo>
                    <a:pt x="1418" y="511"/>
                    <a:pt x="1418" y="511"/>
                    <a:pt x="1418" y="511"/>
                  </a:cubicBezTo>
                  <a:cubicBezTo>
                    <a:pt x="1450" y="504"/>
                    <a:pt x="1478" y="496"/>
                    <a:pt x="1504" y="489"/>
                  </a:cubicBezTo>
                  <a:cubicBezTo>
                    <a:pt x="1531" y="481"/>
                    <a:pt x="1557" y="473"/>
                    <a:pt x="1585" y="464"/>
                  </a:cubicBezTo>
                  <a:cubicBezTo>
                    <a:pt x="1589" y="463"/>
                    <a:pt x="1589" y="463"/>
                    <a:pt x="1589" y="463"/>
                  </a:cubicBezTo>
                  <a:lnTo>
                    <a:pt x="1591" y="467"/>
                  </a:lnTo>
                  <a:close/>
                  <a:moveTo>
                    <a:pt x="1297" y="298"/>
                  </a:moveTo>
                  <a:cubicBezTo>
                    <a:pt x="1301" y="298"/>
                    <a:pt x="1304" y="298"/>
                    <a:pt x="1308" y="298"/>
                  </a:cubicBezTo>
                  <a:cubicBezTo>
                    <a:pt x="1335" y="301"/>
                    <a:pt x="1360" y="314"/>
                    <a:pt x="1381" y="335"/>
                  </a:cubicBezTo>
                  <a:cubicBezTo>
                    <a:pt x="1386" y="340"/>
                    <a:pt x="1391" y="347"/>
                    <a:pt x="1396" y="353"/>
                  </a:cubicBezTo>
                  <a:cubicBezTo>
                    <a:pt x="1416" y="383"/>
                    <a:pt x="1424" y="416"/>
                    <a:pt x="1417" y="450"/>
                  </a:cubicBezTo>
                  <a:cubicBezTo>
                    <a:pt x="1410" y="484"/>
                    <a:pt x="1390" y="515"/>
                    <a:pt x="1359" y="539"/>
                  </a:cubicBezTo>
                  <a:cubicBezTo>
                    <a:pt x="1309" y="577"/>
                    <a:pt x="1193" y="608"/>
                    <a:pt x="1146" y="619"/>
                  </a:cubicBezTo>
                  <a:cubicBezTo>
                    <a:pt x="1139" y="620"/>
                    <a:pt x="1139" y="620"/>
                    <a:pt x="1139" y="620"/>
                  </a:cubicBezTo>
                  <a:cubicBezTo>
                    <a:pt x="1139" y="604"/>
                    <a:pt x="1139" y="604"/>
                    <a:pt x="1139" y="604"/>
                  </a:cubicBezTo>
                  <a:cubicBezTo>
                    <a:pt x="1139" y="502"/>
                    <a:pt x="1138" y="397"/>
                    <a:pt x="1203" y="340"/>
                  </a:cubicBezTo>
                  <a:cubicBezTo>
                    <a:pt x="1204" y="339"/>
                    <a:pt x="1204" y="339"/>
                    <a:pt x="1204" y="339"/>
                  </a:cubicBezTo>
                  <a:cubicBezTo>
                    <a:pt x="1211" y="333"/>
                    <a:pt x="1218" y="327"/>
                    <a:pt x="1225" y="321"/>
                  </a:cubicBezTo>
                  <a:cubicBezTo>
                    <a:pt x="1248" y="306"/>
                    <a:pt x="1273" y="298"/>
                    <a:pt x="1297" y="298"/>
                  </a:cubicBezTo>
                  <a:moveTo>
                    <a:pt x="813" y="530"/>
                  </a:moveTo>
                  <a:cubicBezTo>
                    <a:pt x="849" y="552"/>
                    <a:pt x="876" y="572"/>
                    <a:pt x="897" y="594"/>
                  </a:cubicBezTo>
                  <a:cubicBezTo>
                    <a:pt x="900" y="597"/>
                    <a:pt x="900" y="597"/>
                    <a:pt x="900" y="597"/>
                  </a:cubicBezTo>
                  <a:cubicBezTo>
                    <a:pt x="897" y="601"/>
                    <a:pt x="897" y="601"/>
                    <a:pt x="897" y="601"/>
                  </a:cubicBezTo>
                  <a:cubicBezTo>
                    <a:pt x="891" y="609"/>
                    <a:pt x="885" y="616"/>
                    <a:pt x="880" y="624"/>
                  </a:cubicBezTo>
                  <a:cubicBezTo>
                    <a:pt x="876" y="628"/>
                    <a:pt x="876" y="628"/>
                    <a:pt x="876" y="628"/>
                  </a:cubicBezTo>
                  <a:cubicBezTo>
                    <a:pt x="872" y="625"/>
                    <a:pt x="872" y="625"/>
                    <a:pt x="872" y="625"/>
                  </a:cubicBezTo>
                  <a:cubicBezTo>
                    <a:pt x="850" y="608"/>
                    <a:pt x="825" y="597"/>
                    <a:pt x="794" y="589"/>
                  </a:cubicBezTo>
                  <a:cubicBezTo>
                    <a:pt x="789" y="587"/>
                    <a:pt x="789" y="587"/>
                    <a:pt x="789" y="587"/>
                  </a:cubicBezTo>
                  <a:cubicBezTo>
                    <a:pt x="790" y="582"/>
                    <a:pt x="790" y="582"/>
                    <a:pt x="790" y="582"/>
                  </a:cubicBezTo>
                  <a:cubicBezTo>
                    <a:pt x="794" y="567"/>
                    <a:pt x="799" y="550"/>
                    <a:pt x="805" y="533"/>
                  </a:cubicBezTo>
                  <a:cubicBezTo>
                    <a:pt x="807" y="527"/>
                    <a:pt x="807" y="527"/>
                    <a:pt x="807" y="527"/>
                  </a:cubicBezTo>
                  <a:lnTo>
                    <a:pt x="813" y="530"/>
                  </a:lnTo>
                  <a:close/>
                  <a:moveTo>
                    <a:pt x="271" y="558"/>
                  </a:moveTo>
                  <a:cubicBezTo>
                    <a:pt x="255" y="558"/>
                    <a:pt x="239" y="560"/>
                    <a:pt x="225" y="565"/>
                  </a:cubicBezTo>
                  <a:cubicBezTo>
                    <a:pt x="192" y="575"/>
                    <a:pt x="164" y="596"/>
                    <a:pt x="144" y="626"/>
                  </a:cubicBezTo>
                  <a:cubicBezTo>
                    <a:pt x="140" y="633"/>
                    <a:pt x="140" y="633"/>
                    <a:pt x="140" y="633"/>
                  </a:cubicBezTo>
                  <a:cubicBezTo>
                    <a:pt x="136" y="626"/>
                    <a:pt x="136" y="626"/>
                    <a:pt x="136" y="626"/>
                  </a:cubicBezTo>
                  <a:cubicBezTo>
                    <a:pt x="130" y="615"/>
                    <a:pt x="121" y="606"/>
                    <a:pt x="110" y="600"/>
                  </a:cubicBezTo>
                  <a:cubicBezTo>
                    <a:pt x="110" y="599"/>
                    <a:pt x="110" y="599"/>
                    <a:pt x="110" y="599"/>
                  </a:cubicBezTo>
                  <a:cubicBezTo>
                    <a:pt x="108" y="598"/>
                    <a:pt x="105" y="597"/>
                    <a:pt x="103" y="596"/>
                  </a:cubicBezTo>
                  <a:cubicBezTo>
                    <a:pt x="98" y="594"/>
                    <a:pt x="98" y="594"/>
                    <a:pt x="98" y="594"/>
                  </a:cubicBezTo>
                  <a:cubicBezTo>
                    <a:pt x="100" y="589"/>
                    <a:pt x="100" y="589"/>
                    <a:pt x="100" y="589"/>
                  </a:cubicBezTo>
                  <a:cubicBezTo>
                    <a:pt x="113" y="551"/>
                    <a:pt x="130" y="514"/>
                    <a:pt x="149" y="479"/>
                  </a:cubicBezTo>
                  <a:cubicBezTo>
                    <a:pt x="151" y="475"/>
                    <a:pt x="153" y="471"/>
                    <a:pt x="155" y="468"/>
                  </a:cubicBezTo>
                  <a:cubicBezTo>
                    <a:pt x="157" y="464"/>
                    <a:pt x="157" y="464"/>
                    <a:pt x="157" y="464"/>
                  </a:cubicBezTo>
                  <a:cubicBezTo>
                    <a:pt x="161" y="465"/>
                    <a:pt x="161" y="465"/>
                    <a:pt x="161" y="465"/>
                  </a:cubicBezTo>
                  <a:cubicBezTo>
                    <a:pt x="188" y="474"/>
                    <a:pt x="208" y="480"/>
                    <a:pt x="227" y="486"/>
                  </a:cubicBezTo>
                  <a:cubicBezTo>
                    <a:pt x="249" y="492"/>
                    <a:pt x="271" y="498"/>
                    <a:pt x="296" y="504"/>
                  </a:cubicBezTo>
                  <a:cubicBezTo>
                    <a:pt x="298" y="505"/>
                    <a:pt x="298" y="505"/>
                    <a:pt x="298" y="505"/>
                  </a:cubicBezTo>
                  <a:cubicBezTo>
                    <a:pt x="299" y="507"/>
                    <a:pt x="299" y="507"/>
                    <a:pt x="299" y="507"/>
                  </a:cubicBezTo>
                  <a:cubicBezTo>
                    <a:pt x="300" y="509"/>
                    <a:pt x="301" y="511"/>
                    <a:pt x="303" y="513"/>
                  </a:cubicBezTo>
                  <a:cubicBezTo>
                    <a:pt x="308" y="522"/>
                    <a:pt x="315" y="530"/>
                    <a:pt x="322" y="538"/>
                  </a:cubicBezTo>
                  <a:cubicBezTo>
                    <a:pt x="332" y="550"/>
                    <a:pt x="344" y="560"/>
                    <a:pt x="357" y="569"/>
                  </a:cubicBezTo>
                  <a:cubicBezTo>
                    <a:pt x="352" y="578"/>
                    <a:pt x="352" y="578"/>
                    <a:pt x="352" y="578"/>
                  </a:cubicBezTo>
                  <a:cubicBezTo>
                    <a:pt x="351" y="577"/>
                    <a:pt x="349" y="576"/>
                    <a:pt x="347" y="575"/>
                  </a:cubicBezTo>
                  <a:cubicBezTo>
                    <a:pt x="323" y="564"/>
                    <a:pt x="296" y="558"/>
                    <a:pt x="271" y="558"/>
                  </a:cubicBezTo>
                  <a:moveTo>
                    <a:pt x="1143" y="385"/>
                  </a:moveTo>
                  <a:cubicBezTo>
                    <a:pt x="1115" y="447"/>
                    <a:pt x="1116" y="527"/>
                    <a:pt x="1116" y="604"/>
                  </a:cubicBezTo>
                  <a:cubicBezTo>
                    <a:pt x="1116" y="626"/>
                    <a:pt x="1116" y="626"/>
                    <a:pt x="1116" y="626"/>
                  </a:cubicBezTo>
                  <a:cubicBezTo>
                    <a:pt x="1112" y="626"/>
                    <a:pt x="1112" y="626"/>
                    <a:pt x="1112" y="626"/>
                  </a:cubicBezTo>
                  <a:cubicBezTo>
                    <a:pt x="1089" y="632"/>
                    <a:pt x="1067" y="638"/>
                    <a:pt x="1047" y="645"/>
                  </a:cubicBezTo>
                  <a:cubicBezTo>
                    <a:pt x="1043" y="647"/>
                    <a:pt x="1043" y="647"/>
                    <a:pt x="1043" y="647"/>
                  </a:cubicBezTo>
                  <a:cubicBezTo>
                    <a:pt x="1041" y="642"/>
                    <a:pt x="1041" y="642"/>
                    <a:pt x="1041" y="642"/>
                  </a:cubicBezTo>
                  <a:cubicBezTo>
                    <a:pt x="1028" y="606"/>
                    <a:pt x="1009" y="571"/>
                    <a:pt x="993" y="542"/>
                  </a:cubicBezTo>
                  <a:cubicBezTo>
                    <a:pt x="991" y="539"/>
                    <a:pt x="991" y="539"/>
                    <a:pt x="991" y="539"/>
                  </a:cubicBezTo>
                  <a:cubicBezTo>
                    <a:pt x="994" y="536"/>
                    <a:pt x="994" y="536"/>
                    <a:pt x="994" y="536"/>
                  </a:cubicBezTo>
                  <a:cubicBezTo>
                    <a:pt x="1016" y="515"/>
                    <a:pt x="1094" y="442"/>
                    <a:pt x="1134" y="380"/>
                  </a:cubicBezTo>
                  <a:lnTo>
                    <a:pt x="1143" y="385"/>
                  </a:lnTo>
                  <a:close/>
                  <a:moveTo>
                    <a:pt x="1701" y="612"/>
                  </a:moveTo>
                  <a:cubicBezTo>
                    <a:pt x="1701" y="624"/>
                    <a:pt x="1696" y="634"/>
                    <a:pt x="1689" y="643"/>
                  </a:cubicBezTo>
                  <a:cubicBezTo>
                    <a:pt x="1680" y="652"/>
                    <a:pt x="1668" y="658"/>
                    <a:pt x="1656" y="658"/>
                  </a:cubicBezTo>
                  <a:cubicBezTo>
                    <a:pt x="1650" y="659"/>
                    <a:pt x="1650" y="659"/>
                    <a:pt x="1650" y="659"/>
                  </a:cubicBezTo>
                  <a:cubicBezTo>
                    <a:pt x="1650" y="658"/>
                    <a:pt x="1650" y="658"/>
                    <a:pt x="1650" y="658"/>
                  </a:cubicBezTo>
                  <a:cubicBezTo>
                    <a:pt x="1639" y="658"/>
                    <a:pt x="1628" y="653"/>
                    <a:pt x="1620" y="646"/>
                  </a:cubicBezTo>
                  <a:cubicBezTo>
                    <a:pt x="1610" y="637"/>
                    <a:pt x="1605" y="625"/>
                    <a:pt x="1604" y="613"/>
                  </a:cubicBezTo>
                  <a:cubicBezTo>
                    <a:pt x="1604" y="607"/>
                    <a:pt x="1604" y="607"/>
                    <a:pt x="1604" y="607"/>
                  </a:cubicBezTo>
                  <a:cubicBezTo>
                    <a:pt x="1604" y="607"/>
                    <a:pt x="1604" y="607"/>
                    <a:pt x="1604" y="607"/>
                  </a:cubicBezTo>
                  <a:cubicBezTo>
                    <a:pt x="1605" y="596"/>
                    <a:pt x="1609" y="585"/>
                    <a:pt x="1617" y="577"/>
                  </a:cubicBezTo>
                  <a:cubicBezTo>
                    <a:pt x="1625" y="567"/>
                    <a:pt x="1637" y="562"/>
                    <a:pt x="1650" y="561"/>
                  </a:cubicBezTo>
                  <a:cubicBezTo>
                    <a:pt x="1655" y="561"/>
                    <a:pt x="1655" y="561"/>
                    <a:pt x="1655" y="561"/>
                  </a:cubicBezTo>
                  <a:cubicBezTo>
                    <a:pt x="1655" y="561"/>
                    <a:pt x="1655" y="561"/>
                    <a:pt x="1655" y="561"/>
                  </a:cubicBezTo>
                  <a:cubicBezTo>
                    <a:pt x="1667" y="561"/>
                    <a:pt x="1677" y="566"/>
                    <a:pt x="1686" y="574"/>
                  </a:cubicBezTo>
                  <a:cubicBezTo>
                    <a:pt x="1695" y="582"/>
                    <a:pt x="1701" y="594"/>
                    <a:pt x="1701" y="607"/>
                  </a:cubicBezTo>
                  <a:cubicBezTo>
                    <a:pt x="1702" y="612"/>
                    <a:pt x="1702" y="612"/>
                    <a:pt x="1702" y="612"/>
                  </a:cubicBezTo>
                  <a:lnTo>
                    <a:pt x="1701" y="612"/>
                  </a:lnTo>
                  <a:close/>
                  <a:moveTo>
                    <a:pt x="730" y="658"/>
                  </a:moveTo>
                  <a:cubicBezTo>
                    <a:pt x="709" y="658"/>
                    <a:pt x="688" y="661"/>
                    <a:pt x="665" y="667"/>
                  </a:cubicBezTo>
                  <a:cubicBezTo>
                    <a:pt x="660" y="669"/>
                    <a:pt x="660" y="669"/>
                    <a:pt x="660" y="669"/>
                  </a:cubicBezTo>
                  <a:cubicBezTo>
                    <a:pt x="658" y="664"/>
                    <a:pt x="658" y="664"/>
                    <a:pt x="658" y="664"/>
                  </a:cubicBezTo>
                  <a:cubicBezTo>
                    <a:pt x="653" y="646"/>
                    <a:pt x="649" y="627"/>
                    <a:pt x="645" y="607"/>
                  </a:cubicBezTo>
                  <a:cubicBezTo>
                    <a:pt x="644" y="601"/>
                    <a:pt x="644" y="601"/>
                    <a:pt x="644" y="601"/>
                  </a:cubicBezTo>
                  <a:cubicBezTo>
                    <a:pt x="650" y="600"/>
                    <a:pt x="650" y="600"/>
                    <a:pt x="650" y="600"/>
                  </a:cubicBezTo>
                  <a:cubicBezTo>
                    <a:pt x="659" y="600"/>
                    <a:pt x="668" y="600"/>
                    <a:pt x="678" y="600"/>
                  </a:cubicBezTo>
                  <a:cubicBezTo>
                    <a:pt x="709" y="600"/>
                    <a:pt x="733" y="602"/>
                    <a:pt x="756" y="605"/>
                  </a:cubicBezTo>
                  <a:cubicBezTo>
                    <a:pt x="761" y="606"/>
                    <a:pt x="761" y="606"/>
                    <a:pt x="761" y="606"/>
                  </a:cubicBezTo>
                  <a:cubicBezTo>
                    <a:pt x="760" y="611"/>
                    <a:pt x="760" y="611"/>
                    <a:pt x="760" y="611"/>
                  </a:cubicBezTo>
                  <a:cubicBezTo>
                    <a:pt x="758" y="626"/>
                    <a:pt x="755" y="640"/>
                    <a:pt x="754" y="654"/>
                  </a:cubicBezTo>
                  <a:cubicBezTo>
                    <a:pt x="754" y="659"/>
                    <a:pt x="754" y="659"/>
                    <a:pt x="754" y="659"/>
                  </a:cubicBezTo>
                  <a:cubicBezTo>
                    <a:pt x="748" y="658"/>
                    <a:pt x="748" y="658"/>
                    <a:pt x="748" y="658"/>
                  </a:cubicBezTo>
                  <a:cubicBezTo>
                    <a:pt x="742" y="658"/>
                    <a:pt x="736" y="658"/>
                    <a:pt x="730" y="658"/>
                  </a:cubicBezTo>
                  <a:moveTo>
                    <a:pt x="976" y="560"/>
                  </a:moveTo>
                  <a:cubicBezTo>
                    <a:pt x="997" y="597"/>
                    <a:pt x="1010" y="624"/>
                    <a:pt x="1019" y="650"/>
                  </a:cubicBezTo>
                  <a:cubicBezTo>
                    <a:pt x="1021" y="655"/>
                    <a:pt x="1021" y="655"/>
                    <a:pt x="1021" y="655"/>
                  </a:cubicBezTo>
                  <a:cubicBezTo>
                    <a:pt x="1016" y="657"/>
                    <a:pt x="1016" y="657"/>
                    <a:pt x="1016" y="657"/>
                  </a:cubicBezTo>
                  <a:cubicBezTo>
                    <a:pt x="1003" y="662"/>
                    <a:pt x="990" y="669"/>
                    <a:pt x="978" y="675"/>
                  </a:cubicBezTo>
                  <a:cubicBezTo>
                    <a:pt x="972" y="678"/>
                    <a:pt x="972" y="678"/>
                    <a:pt x="972" y="678"/>
                  </a:cubicBezTo>
                  <a:cubicBezTo>
                    <a:pt x="970" y="672"/>
                    <a:pt x="970" y="672"/>
                    <a:pt x="970" y="672"/>
                  </a:cubicBezTo>
                  <a:cubicBezTo>
                    <a:pt x="962" y="646"/>
                    <a:pt x="950" y="622"/>
                    <a:pt x="934" y="601"/>
                  </a:cubicBezTo>
                  <a:cubicBezTo>
                    <a:pt x="931" y="597"/>
                    <a:pt x="931" y="597"/>
                    <a:pt x="931" y="597"/>
                  </a:cubicBezTo>
                  <a:cubicBezTo>
                    <a:pt x="934" y="594"/>
                    <a:pt x="934" y="594"/>
                    <a:pt x="934" y="594"/>
                  </a:cubicBezTo>
                  <a:cubicBezTo>
                    <a:pt x="944" y="582"/>
                    <a:pt x="956" y="571"/>
                    <a:pt x="968" y="559"/>
                  </a:cubicBezTo>
                  <a:cubicBezTo>
                    <a:pt x="973" y="555"/>
                    <a:pt x="973" y="555"/>
                    <a:pt x="973" y="555"/>
                  </a:cubicBezTo>
                  <a:lnTo>
                    <a:pt x="976" y="560"/>
                  </a:lnTo>
                  <a:close/>
                  <a:moveTo>
                    <a:pt x="99" y="620"/>
                  </a:moveTo>
                  <a:cubicBezTo>
                    <a:pt x="110" y="626"/>
                    <a:pt x="117" y="637"/>
                    <a:pt x="121" y="649"/>
                  </a:cubicBezTo>
                  <a:cubicBezTo>
                    <a:pt x="124" y="662"/>
                    <a:pt x="122" y="675"/>
                    <a:pt x="115" y="686"/>
                  </a:cubicBezTo>
                  <a:cubicBezTo>
                    <a:pt x="108" y="697"/>
                    <a:pt x="98" y="705"/>
                    <a:pt x="85" y="709"/>
                  </a:cubicBezTo>
                  <a:cubicBezTo>
                    <a:pt x="81" y="710"/>
                    <a:pt x="77" y="710"/>
                    <a:pt x="73" y="710"/>
                  </a:cubicBezTo>
                  <a:cubicBezTo>
                    <a:pt x="65" y="710"/>
                    <a:pt x="56" y="708"/>
                    <a:pt x="49" y="704"/>
                  </a:cubicBezTo>
                  <a:cubicBezTo>
                    <a:pt x="43" y="702"/>
                    <a:pt x="43" y="702"/>
                    <a:pt x="43" y="702"/>
                  </a:cubicBezTo>
                  <a:cubicBezTo>
                    <a:pt x="44" y="700"/>
                    <a:pt x="44" y="700"/>
                    <a:pt x="44" y="700"/>
                  </a:cubicBezTo>
                  <a:cubicBezTo>
                    <a:pt x="35" y="694"/>
                    <a:pt x="29" y="684"/>
                    <a:pt x="26" y="673"/>
                  </a:cubicBezTo>
                  <a:cubicBezTo>
                    <a:pt x="23" y="662"/>
                    <a:pt x="24" y="651"/>
                    <a:pt x="29" y="641"/>
                  </a:cubicBezTo>
                  <a:cubicBezTo>
                    <a:pt x="29" y="641"/>
                    <a:pt x="29" y="641"/>
                    <a:pt x="29" y="641"/>
                  </a:cubicBezTo>
                  <a:cubicBezTo>
                    <a:pt x="34" y="632"/>
                    <a:pt x="34" y="632"/>
                    <a:pt x="34" y="632"/>
                  </a:cubicBezTo>
                  <a:cubicBezTo>
                    <a:pt x="34" y="632"/>
                    <a:pt x="34" y="632"/>
                    <a:pt x="34" y="632"/>
                  </a:cubicBezTo>
                  <a:cubicBezTo>
                    <a:pt x="41" y="623"/>
                    <a:pt x="50" y="617"/>
                    <a:pt x="61" y="614"/>
                  </a:cubicBezTo>
                  <a:cubicBezTo>
                    <a:pt x="65" y="613"/>
                    <a:pt x="69" y="612"/>
                    <a:pt x="73" y="612"/>
                  </a:cubicBezTo>
                  <a:cubicBezTo>
                    <a:pt x="75" y="612"/>
                    <a:pt x="77" y="613"/>
                    <a:pt x="79" y="613"/>
                  </a:cubicBezTo>
                  <a:cubicBezTo>
                    <a:pt x="80" y="613"/>
                    <a:pt x="80" y="613"/>
                    <a:pt x="80" y="613"/>
                  </a:cubicBezTo>
                  <a:cubicBezTo>
                    <a:pt x="94" y="617"/>
                    <a:pt x="94" y="617"/>
                    <a:pt x="94" y="617"/>
                  </a:cubicBezTo>
                  <a:cubicBezTo>
                    <a:pt x="94" y="617"/>
                    <a:pt x="94" y="617"/>
                    <a:pt x="94" y="617"/>
                  </a:cubicBezTo>
                  <a:cubicBezTo>
                    <a:pt x="99" y="619"/>
                    <a:pt x="99" y="619"/>
                    <a:pt x="99" y="619"/>
                  </a:cubicBezTo>
                  <a:lnTo>
                    <a:pt x="99" y="620"/>
                  </a:lnTo>
                  <a:close/>
                  <a:moveTo>
                    <a:pt x="621" y="606"/>
                  </a:moveTo>
                  <a:cubicBezTo>
                    <a:pt x="625" y="629"/>
                    <a:pt x="631" y="651"/>
                    <a:pt x="637" y="672"/>
                  </a:cubicBezTo>
                  <a:cubicBezTo>
                    <a:pt x="638" y="676"/>
                    <a:pt x="638" y="676"/>
                    <a:pt x="638" y="676"/>
                  </a:cubicBezTo>
                  <a:cubicBezTo>
                    <a:pt x="634" y="678"/>
                    <a:pt x="634" y="678"/>
                    <a:pt x="634" y="678"/>
                  </a:cubicBezTo>
                  <a:cubicBezTo>
                    <a:pt x="597" y="692"/>
                    <a:pt x="561" y="712"/>
                    <a:pt x="530" y="730"/>
                  </a:cubicBezTo>
                  <a:cubicBezTo>
                    <a:pt x="526" y="732"/>
                    <a:pt x="526" y="732"/>
                    <a:pt x="526" y="732"/>
                  </a:cubicBezTo>
                  <a:cubicBezTo>
                    <a:pt x="524" y="729"/>
                    <a:pt x="524" y="729"/>
                    <a:pt x="524" y="729"/>
                  </a:cubicBezTo>
                  <a:cubicBezTo>
                    <a:pt x="496" y="699"/>
                    <a:pt x="427" y="623"/>
                    <a:pt x="369" y="587"/>
                  </a:cubicBezTo>
                  <a:cubicBezTo>
                    <a:pt x="374" y="578"/>
                    <a:pt x="374" y="578"/>
                    <a:pt x="374" y="578"/>
                  </a:cubicBezTo>
                  <a:cubicBezTo>
                    <a:pt x="420" y="601"/>
                    <a:pt x="478" y="604"/>
                    <a:pt x="523" y="604"/>
                  </a:cubicBezTo>
                  <a:cubicBezTo>
                    <a:pt x="549" y="604"/>
                    <a:pt x="575" y="603"/>
                    <a:pt x="601" y="602"/>
                  </a:cubicBezTo>
                  <a:cubicBezTo>
                    <a:pt x="620" y="601"/>
                    <a:pt x="620" y="601"/>
                    <a:pt x="620" y="601"/>
                  </a:cubicBezTo>
                  <a:lnTo>
                    <a:pt x="621" y="606"/>
                  </a:lnTo>
                  <a:close/>
                  <a:moveTo>
                    <a:pt x="1116" y="656"/>
                  </a:moveTo>
                  <a:cubicBezTo>
                    <a:pt x="1116" y="697"/>
                    <a:pt x="1113" y="728"/>
                    <a:pt x="1109" y="755"/>
                  </a:cubicBezTo>
                  <a:cubicBezTo>
                    <a:pt x="1108" y="760"/>
                    <a:pt x="1108" y="760"/>
                    <a:pt x="1108" y="760"/>
                  </a:cubicBezTo>
                  <a:cubicBezTo>
                    <a:pt x="1103" y="759"/>
                    <a:pt x="1103" y="759"/>
                    <a:pt x="1103" y="759"/>
                  </a:cubicBezTo>
                  <a:cubicBezTo>
                    <a:pt x="1090" y="758"/>
                    <a:pt x="1077" y="757"/>
                    <a:pt x="1064" y="756"/>
                  </a:cubicBezTo>
                  <a:cubicBezTo>
                    <a:pt x="1059" y="756"/>
                    <a:pt x="1059" y="756"/>
                    <a:pt x="1059" y="756"/>
                  </a:cubicBezTo>
                  <a:cubicBezTo>
                    <a:pt x="1059" y="751"/>
                    <a:pt x="1059" y="751"/>
                    <a:pt x="1059" y="751"/>
                  </a:cubicBezTo>
                  <a:cubicBezTo>
                    <a:pt x="1061" y="726"/>
                    <a:pt x="1058" y="701"/>
                    <a:pt x="1051" y="673"/>
                  </a:cubicBezTo>
                  <a:cubicBezTo>
                    <a:pt x="1050" y="669"/>
                    <a:pt x="1050" y="669"/>
                    <a:pt x="1050" y="669"/>
                  </a:cubicBezTo>
                  <a:cubicBezTo>
                    <a:pt x="1054" y="667"/>
                    <a:pt x="1054" y="667"/>
                    <a:pt x="1054" y="667"/>
                  </a:cubicBezTo>
                  <a:cubicBezTo>
                    <a:pt x="1072" y="661"/>
                    <a:pt x="1090" y="656"/>
                    <a:pt x="1110" y="651"/>
                  </a:cubicBezTo>
                  <a:cubicBezTo>
                    <a:pt x="1116" y="649"/>
                    <a:pt x="1116" y="649"/>
                    <a:pt x="1116" y="649"/>
                  </a:cubicBezTo>
                  <a:lnTo>
                    <a:pt x="1116" y="656"/>
                  </a:lnTo>
                  <a:close/>
                  <a:moveTo>
                    <a:pt x="1350" y="584"/>
                  </a:moveTo>
                  <a:cubicBezTo>
                    <a:pt x="1295" y="624"/>
                    <a:pt x="1257" y="697"/>
                    <a:pt x="1219" y="766"/>
                  </a:cubicBezTo>
                  <a:cubicBezTo>
                    <a:pt x="1211" y="783"/>
                    <a:pt x="1211" y="783"/>
                    <a:pt x="1211" y="783"/>
                  </a:cubicBezTo>
                  <a:cubicBezTo>
                    <a:pt x="1207" y="782"/>
                    <a:pt x="1207" y="782"/>
                    <a:pt x="1207" y="782"/>
                  </a:cubicBezTo>
                  <a:cubicBezTo>
                    <a:pt x="1182" y="774"/>
                    <a:pt x="1159" y="768"/>
                    <a:pt x="1136" y="764"/>
                  </a:cubicBezTo>
                  <a:cubicBezTo>
                    <a:pt x="1131" y="763"/>
                    <a:pt x="1131" y="763"/>
                    <a:pt x="1131" y="763"/>
                  </a:cubicBezTo>
                  <a:cubicBezTo>
                    <a:pt x="1132" y="758"/>
                    <a:pt x="1132" y="758"/>
                    <a:pt x="1132" y="758"/>
                  </a:cubicBezTo>
                  <a:cubicBezTo>
                    <a:pt x="1138" y="721"/>
                    <a:pt x="1139" y="682"/>
                    <a:pt x="1139" y="648"/>
                  </a:cubicBezTo>
                  <a:cubicBezTo>
                    <a:pt x="1139" y="644"/>
                    <a:pt x="1139" y="644"/>
                    <a:pt x="1139" y="644"/>
                  </a:cubicBezTo>
                  <a:cubicBezTo>
                    <a:pt x="1143" y="643"/>
                    <a:pt x="1143" y="643"/>
                    <a:pt x="1143" y="643"/>
                  </a:cubicBezTo>
                  <a:cubicBezTo>
                    <a:pt x="1174" y="636"/>
                    <a:pt x="1279" y="610"/>
                    <a:pt x="1345" y="575"/>
                  </a:cubicBezTo>
                  <a:lnTo>
                    <a:pt x="1350" y="584"/>
                  </a:lnTo>
                  <a:close/>
                  <a:moveTo>
                    <a:pt x="647" y="704"/>
                  </a:moveTo>
                  <a:cubicBezTo>
                    <a:pt x="652" y="719"/>
                    <a:pt x="658" y="733"/>
                    <a:pt x="664" y="746"/>
                  </a:cubicBezTo>
                  <a:cubicBezTo>
                    <a:pt x="666" y="751"/>
                    <a:pt x="666" y="751"/>
                    <a:pt x="666" y="751"/>
                  </a:cubicBezTo>
                  <a:cubicBezTo>
                    <a:pt x="661" y="753"/>
                    <a:pt x="661" y="753"/>
                    <a:pt x="661" y="753"/>
                  </a:cubicBezTo>
                  <a:cubicBezTo>
                    <a:pt x="638" y="763"/>
                    <a:pt x="617" y="779"/>
                    <a:pt x="595" y="799"/>
                  </a:cubicBezTo>
                  <a:cubicBezTo>
                    <a:pt x="592" y="803"/>
                    <a:pt x="592" y="803"/>
                    <a:pt x="592" y="803"/>
                  </a:cubicBezTo>
                  <a:cubicBezTo>
                    <a:pt x="588" y="799"/>
                    <a:pt x="588" y="799"/>
                    <a:pt x="588" y="799"/>
                  </a:cubicBezTo>
                  <a:cubicBezTo>
                    <a:pt x="574" y="786"/>
                    <a:pt x="560" y="771"/>
                    <a:pt x="546" y="755"/>
                  </a:cubicBezTo>
                  <a:cubicBezTo>
                    <a:pt x="542" y="750"/>
                    <a:pt x="542" y="750"/>
                    <a:pt x="542" y="750"/>
                  </a:cubicBezTo>
                  <a:cubicBezTo>
                    <a:pt x="547" y="747"/>
                    <a:pt x="547" y="747"/>
                    <a:pt x="547" y="747"/>
                  </a:cubicBezTo>
                  <a:cubicBezTo>
                    <a:pt x="573" y="732"/>
                    <a:pt x="607" y="714"/>
                    <a:pt x="640" y="700"/>
                  </a:cubicBezTo>
                  <a:cubicBezTo>
                    <a:pt x="645" y="699"/>
                    <a:pt x="645" y="699"/>
                    <a:pt x="645" y="699"/>
                  </a:cubicBezTo>
                  <a:lnTo>
                    <a:pt x="647" y="704"/>
                  </a:lnTo>
                  <a:close/>
                  <a:moveTo>
                    <a:pt x="919" y="621"/>
                  </a:moveTo>
                  <a:cubicBezTo>
                    <a:pt x="929" y="635"/>
                    <a:pt x="938" y="650"/>
                    <a:pt x="944" y="666"/>
                  </a:cubicBezTo>
                  <a:cubicBezTo>
                    <a:pt x="946" y="673"/>
                    <a:pt x="949" y="681"/>
                    <a:pt x="951" y="687"/>
                  </a:cubicBezTo>
                  <a:cubicBezTo>
                    <a:pt x="951" y="691"/>
                    <a:pt x="951" y="691"/>
                    <a:pt x="951" y="691"/>
                  </a:cubicBezTo>
                  <a:cubicBezTo>
                    <a:pt x="948" y="692"/>
                    <a:pt x="948" y="692"/>
                    <a:pt x="948" y="692"/>
                  </a:cubicBezTo>
                  <a:cubicBezTo>
                    <a:pt x="901" y="725"/>
                    <a:pt x="870" y="764"/>
                    <a:pt x="858" y="810"/>
                  </a:cubicBezTo>
                  <a:cubicBezTo>
                    <a:pt x="848" y="810"/>
                    <a:pt x="848" y="810"/>
                    <a:pt x="848" y="810"/>
                  </a:cubicBezTo>
                  <a:cubicBezTo>
                    <a:pt x="839" y="770"/>
                    <a:pt x="844" y="705"/>
                    <a:pt x="911" y="620"/>
                  </a:cubicBezTo>
                  <a:cubicBezTo>
                    <a:pt x="915" y="615"/>
                    <a:pt x="915" y="615"/>
                    <a:pt x="915" y="615"/>
                  </a:cubicBezTo>
                  <a:lnTo>
                    <a:pt x="919" y="621"/>
                  </a:lnTo>
                  <a:close/>
                  <a:moveTo>
                    <a:pt x="1029" y="683"/>
                  </a:moveTo>
                  <a:cubicBezTo>
                    <a:pt x="1036" y="708"/>
                    <a:pt x="1038" y="730"/>
                    <a:pt x="1036" y="752"/>
                  </a:cubicBezTo>
                  <a:cubicBezTo>
                    <a:pt x="1035" y="756"/>
                    <a:pt x="1035" y="756"/>
                    <a:pt x="1035" y="756"/>
                  </a:cubicBezTo>
                  <a:cubicBezTo>
                    <a:pt x="1031" y="757"/>
                    <a:pt x="1031" y="757"/>
                    <a:pt x="1031" y="757"/>
                  </a:cubicBezTo>
                  <a:cubicBezTo>
                    <a:pt x="972" y="761"/>
                    <a:pt x="924" y="780"/>
                    <a:pt x="890" y="814"/>
                  </a:cubicBezTo>
                  <a:cubicBezTo>
                    <a:pt x="882" y="809"/>
                    <a:pt x="882" y="809"/>
                    <a:pt x="882" y="809"/>
                  </a:cubicBezTo>
                  <a:cubicBezTo>
                    <a:pt x="894" y="772"/>
                    <a:pt x="928" y="719"/>
                    <a:pt x="1022" y="679"/>
                  </a:cubicBezTo>
                  <a:cubicBezTo>
                    <a:pt x="1028" y="677"/>
                    <a:pt x="1028" y="677"/>
                    <a:pt x="1028" y="677"/>
                  </a:cubicBezTo>
                  <a:lnTo>
                    <a:pt x="1029" y="683"/>
                  </a:lnTo>
                  <a:close/>
                  <a:moveTo>
                    <a:pt x="789" y="611"/>
                  </a:moveTo>
                  <a:cubicBezTo>
                    <a:pt x="817" y="619"/>
                    <a:pt x="841" y="630"/>
                    <a:pt x="860" y="645"/>
                  </a:cubicBezTo>
                  <a:cubicBezTo>
                    <a:pt x="864" y="648"/>
                    <a:pt x="864" y="648"/>
                    <a:pt x="864" y="648"/>
                  </a:cubicBezTo>
                  <a:cubicBezTo>
                    <a:pt x="861" y="652"/>
                    <a:pt x="861" y="652"/>
                    <a:pt x="861" y="652"/>
                  </a:cubicBezTo>
                  <a:cubicBezTo>
                    <a:pt x="816" y="726"/>
                    <a:pt x="818" y="786"/>
                    <a:pt x="827" y="822"/>
                  </a:cubicBezTo>
                  <a:cubicBezTo>
                    <a:pt x="818" y="827"/>
                    <a:pt x="818" y="827"/>
                    <a:pt x="818" y="827"/>
                  </a:cubicBezTo>
                  <a:cubicBezTo>
                    <a:pt x="790" y="794"/>
                    <a:pt x="761" y="731"/>
                    <a:pt x="783" y="615"/>
                  </a:cubicBezTo>
                  <a:cubicBezTo>
                    <a:pt x="784" y="610"/>
                    <a:pt x="784" y="610"/>
                    <a:pt x="784" y="610"/>
                  </a:cubicBezTo>
                  <a:lnTo>
                    <a:pt x="789" y="611"/>
                  </a:lnTo>
                  <a:close/>
                  <a:moveTo>
                    <a:pt x="1464" y="570"/>
                  </a:moveTo>
                  <a:cubicBezTo>
                    <a:pt x="1490" y="570"/>
                    <a:pt x="1514" y="577"/>
                    <a:pt x="1534" y="591"/>
                  </a:cubicBezTo>
                  <a:cubicBezTo>
                    <a:pt x="1556" y="607"/>
                    <a:pt x="1572" y="630"/>
                    <a:pt x="1579" y="658"/>
                  </a:cubicBezTo>
                  <a:cubicBezTo>
                    <a:pt x="1581" y="666"/>
                    <a:pt x="1583" y="674"/>
                    <a:pt x="1583" y="682"/>
                  </a:cubicBezTo>
                  <a:cubicBezTo>
                    <a:pt x="1587" y="718"/>
                    <a:pt x="1577" y="751"/>
                    <a:pt x="1555" y="777"/>
                  </a:cubicBezTo>
                  <a:cubicBezTo>
                    <a:pt x="1532" y="803"/>
                    <a:pt x="1498" y="820"/>
                    <a:pt x="1460" y="826"/>
                  </a:cubicBezTo>
                  <a:cubicBezTo>
                    <a:pt x="1453" y="827"/>
                    <a:pt x="1444" y="827"/>
                    <a:pt x="1435" y="827"/>
                  </a:cubicBezTo>
                  <a:cubicBezTo>
                    <a:pt x="1372" y="827"/>
                    <a:pt x="1277" y="802"/>
                    <a:pt x="1239" y="791"/>
                  </a:cubicBezTo>
                  <a:cubicBezTo>
                    <a:pt x="1233" y="790"/>
                    <a:pt x="1233" y="790"/>
                    <a:pt x="1233" y="790"/>
                  </a:cubicBezTo>
                  <a:cubicBezTo>
                    <a:pt x="1240" y="777"/>
                    <a:pt x="1240" y="777"/>
                    <a:pt x="1240" y="777"/>
                  </a:cubicBezTo>
                  <a:cubicBezTo>
                    <a:pt x="1288" y="687"/>
                    <a:pt x="1338" y="594"/>
                    <a:pt x="1423" y="576"/>
                  </a:cubicBezTo>
                  <a:cubicBezTo>
                    <a:pt x="1423" y="576"/>
                    <a:pt x="1423" y="576"/>
                    <a:pt x="1423" y="576"/>
                  </a:cubicBezTo>
                  <a:cubicBezTo>
                    <a:pt x="1432" y="573"/>
                    <a:pt x="1442" y="572"/>
                    <a:pt x="1451" y="571"/>
                  </a:cubicBezTo>
                  <a:cubicBezTo>
                    <a:pt x="1455" y="570"/>
                    <a:pt x="1460" y="570"/>
                    <a:pt x="1464" y="570"/>
                  </a:cubicBezTo>
                  <a:moveTo>
                    <a:pt x="271" y="581"/>
                  </a:moveTo>
                  <a:cubicBezTo>
                    <a:pt x="293" y="581"/>
                    <a:pt x="316" y="587"/>
                    <a:pt x="338" y="596"/>
                  </a:cubicBezTo>
                  <a:cubicBezTo>
                    <a:pt x="392" y="621"/>
                    <a:pt x="471" y="705"/>
                    <a:pt x="502" y="740"/>
                  </a:cubicBezTo>
                  <a:cubicBezTo>
                    <a:pt x="506" y="744"/>
                    <a:pt x="506" y="744"/>
                    <a:pt x="506" y="744"/>
                  </a:cubicBezTo>
                  <a:cubicBezTo>
                    <a:pt x="497" y="750"/>
                    <a:pt x="497" y="750"/>
                    <a:pt x="497" y="750"/>
                  </a:cubicBezTo>
                  <a:cubicBezTo>
                    <a:pt x="426" y="792"/>
                    <a:pt x="352" y="836"/>
                    <a:pt x="284" y="836"/>
                  </a:cubicBezTo>
                  <a:cubicBezTo>
                    <a:pt x="284" y="836"/>
                    <a:pt x="284" y="836"/>
                    <a:pt x="284" y="836"/>
                  </a:cubicBezTo>
                  <a:cubicBezTo>
                    <a:pt x="267" y="836"/>
                    <a:pt x="250" y="833"/>
                    <a:pt x="235" y="827"/>
                  </a:cubicBezTo>
                  <a:cubicBezTo>
                    <a:pt x="234" y="827"/>
                    <a:pt x="234" y="827"/>
                    <a:pt x="234" y="827"/>
                  </a:cubicBezTo>
                  <a:cubicBezTo>
                    <a:pt x="225" y="824"/>
                    <a:pt x="217" y="821"/>
                    <a:pt x="208" y="816"/>
                  </a:cubicBezTo>
                  <a:cubicBezTo>
                    <a:pt x="181" y="802"/>
                    <a:pt x="160" y="781"/>
                    <a:pt x="149" y="755"/>
                  </a:cubicBezTo>
                  <a:cubicBezTo>
                    <a:pt x="139" y="729"/>
                    <a:pt x="138" y="701"/>
                    <a:pt x="147" y="674"/>
                  </a:cubicBezTo>
                  <a:cubicBezTo>
                    <a:pt x="149" y="666"/>
                    <a:pt x="152" y="659"/>
                    <a:pt x="156" y="651"/>
                  </a:cubicBezTo>
                  <a:cubicBezTo>
                    <a:pt x="173" y="619"/>
                    <a:pt x="199" y="597"/>
                    <a:pt x="231" y="587"/>
                  </a:cubicBezTo>
                  <a:cubicBezTo>
                    <a:pt x="244" y="583"/>
                    <a:pt x="257" y="581"/>
                    <a:pt x="271" y="581"/>
                  </a:cubicBezTo>
                  <a:moveTo>
                    <a:pt x="1053" y="779"/>
                  </a:moveTo>
                  <a:cubicBezTo>
                    <a:pt x="1067" y="779"/>
                    <a:pt x="1082" y="780"/>
                    <a:pt x="1097" y="782"/>
                  </a:cubicBezTo>
                  <a:cubicBezTo>
                    <a:pt x="1103" y="782"/>
                    <a:pt x="1103" y="782"/>
                    <a:pt x="1103" y="782"/>
                  </a:cubicBezTo>
                  <a:cubicBezTo>
                    <a:pt x="1102" y="788"/>
                    <a:pt x="1102" y="788"/>
                    <a:pt x="1102" y="788"/>
                  </a:cubicBezTo>
                  <a:cubicBezTo>
                    <a:pt x="1095" y="813"/>
                    <a:pt x="1086" y="834"/>
                    <a:pt x="1073" y="852"/>
                  </a:cubicBezTo>
                  <a:cubicBezTo>
                    <a:pt x="1071" y="855"/>
                    <a:pt x="1071" y="855"/>
                    <a:pt x="1071" y="855"/>
                  </a:cubicBezTo>
                  <a:cubicBezTo>
                    <a:pt x="1067" y="853"/>
                    <a:pt x="1067" y="853"/>
                    <a:pt x="1067" y="853"/>
                  </a:cubicBezTo>
                  <a:cubicBezTo>
                    <a:pt x="1032" y="836"/>
                    <a:pt x="997" y="828"/>
                    <a:pt x="964" y="828"/>
                  </a:cubicBezTo>
                  <a:cubicBezTo>
                    <a:pt x="948" y="828"/>
                    <a:pt x="932" y="830"/>
                    <a:pt x="916" y="834"/>
                  </a:cubicBezTo>
                  <a:cubicBezTo>
                    <a:pt x="911" y="826"/>
                    <a:pt x="911" y="826"/>
                    <a:pt x="911" y="826"/>
                  </a:cubicBezTo>
                  <a:cubicBezTo>
                    <a:pt x="945" y="795"/>
                    <a:pt x="993" y="779"/>
                    <a:pt x="1053" y="779"/>
                  </a:cubicBezTo>
                  <a:moveTo>
                    <a:pt x="1674" y="684"/>
                  </a:moveTo>
                  <a:cubicBezTo>
                    <a:pt x="1685" y="733"/>
                    <a:pt x="1692" y="783"/>
                    <a:pt x="1694" y="833"/>
                  </a:cubicBezTo>
                  <a:cubicBezTo>
                    <a:pt x="1694" y="839"/>
                    <a:pt x="1694" y="845"/>
                    <a:pt x="1694" y="850"/>
                  </a:cubicBezTo>
                  <a:cubicBezTo>
                    <a:pt x="1695" y="856"/>
                    <a:pt x="1695" y="856"/>
                    <a:pt x="1695" y="856"/>
                  </a:cubicBezTo>
                  <a:cubicBezTo>
                    <a:pt x="1481" y="856"/>
                    <a:pt x="1481" y="856"/>
                    <a:pt x="1481" y="856"/>
                  </a:cubicBezTo>
                  <a:cubicBezTo>
                    <a:pt x="1480" y="846"/>
                    <a:pt x="1480" y="846"/>
                    <a:pt x="1480" y="846"/>
                  </a:cubicBezTo>
                  <a:cubicBezTo>
                    <a:pt x="1517" y="837"/>
                    <a:pt x="1549" y="818"/>
                    <a:pt x="1572" y="792"/>
                  </a:cubicBezTo>
                  <a:cubicBezTo>
                    <a:pt x="1598" y="761"/>
                    <a:pt x="1610" y="723"/>
                    <a:pt x="1607" y="680"/>
                  </a:cubicBezTo>
                  <a:cubicBezTo>
                    <a:pt x="1606" y="678"/>
                    <a:pt x="1606" y="677"/>
                    <a:pt x="1606" y="675"/>
                  </a:cubicBezTo>
                  <a:cubicBezTo>
                    <a:pt x="1605" y="664"/>
                    <a:pt x="1605" y="664"/>
                    <a:pt x="1605" y="664"/>
                  </a:cubicBezTo>
                  <a:cubicBezTo>
                    <a:pt x="1614" y="670"/>
                    <a:pt x="1614" y="670"/>
                    <a:pt x="1614" y="670"/>
                  </a:cubicBezTo>
                  <a:cubicBezTo>
                    <a:pt x="1626" y="678"/>
                    <a:pt x="1639" y="682"/>
                    <a:pt x="1653" y="682"/>
                  </a:cubicBezTo>
                  <a:cubicBezTo>
                    <a:pt x="1654" y="682"/>
                    <a:pt x="1656" y="681"/>
                    <a:pt x="1656" y="681"/>
                  </a:cubicBezTo>
                  <a:cubicBezTo>
                    <a:pt x="1660" y="681"/>
                    <a:pt x="1664" y="681"/>
                    <a:pt x="1668" y="680"/>
                  </a:cubicBezTo>
                  <a:cubicBezTo>
                    <a:pt x="1673" y="679"/>
                    <a:pt x="1673" y="679"/>
                    <a:pt x="1673" y="679"/>
                  </a:cubicBezTo>
                  <a:lnTo>
                    <a:pt x="1674" y="684"/>
                  </a:lnTo>
                  <a:close/>
                  <a:moveTo>
                    <a:pt x="731" y="681"/>
                  </a:moveTo>
                  <a:cubicBezTo>
                    <a:pt x="736" y="681"/>
                    <a:pt x="742" y="681"/>
                    <a:pt x="747" y="682"/>
                  </a:cubicBezTo>
                  <a:cubicBezTo>
                    <a:pt x="752" y="682"/>
                    <a:pt x="752" y="682"/>
                    <a:pt x="752" y="682"/>
                  </a:cubicBezTo>
                  <a:cubicBezTo>
                    <a:pt x="752" y="687"/>
                    <a:pt x="752" y="687"/>
                    <a:pt x="752" y="687"/>
                  </a:cubicBezTo>
                  <a:cubicBezTo>
                    <a:pt x="751" y="772"/>
                    <a:pt x="781" y="821"/>
                    <a:pt x="806" y="848"/>
                  </a:cubicBezTo>
                  <a:cubicBezTo>
                    <a:pt x="801" y="856"/>
                    <a:pt x="801" y="856"/>
                    <a:pt x="801" y="856"/>
                  </a:cubicBezTo>
                  <a:cubicBezTo>
                    <a:pt x="761" y="842"/>
                    <a:pt x="706" y="803"/>
                    <a:pt x="669" y="696"/>
                  </a:cubicBezTo>
                  <a:cubicBezTo>
                    <a:pt x="667" y="691"/>
                    <a:pt x="667" y="691"/>
                    <a:pt x="667" y="691"/>
                  </a:cubicBezTo>
                  <a:cubicBezTo>
                    <a:pt x="672" y="690"/>
                    <a:pt x="672" y="690"/>
                    <a:pt x="672" y="690"/>
                  </a:cubicBezTo>
                  <a:cubicBezTo>
                    <a:pt x="693" y="684"/>
                    <a:pt x="712" y="681"/>
                    <a:pt x="731" y="681"/>
                  </a:cubicBezTo>
                  <a:moveTo>
                    <a:pt x="119" y="726"/>
                  </a:moveTo>
                  <a:cubicBezTo>
                    <a:pt x="120" y="739"/>
                    <a:pt x="123" y="752"/>
                    <a:pt x="128" y="764"/>
                  </a:cubicBezTo>
                  <a:cubicBezTo>
                    <a:pt x="141" y="795"/>
                    <a:pt x="165" y="820"/>
                    <a:pt x="198" y="837"/>
                  </a:cubicBezTo>
                  <a:cubicBezTo>
                    <a:pt x="205" y="841"/>
                    <a:pt x="213" y="844"/>
                    <a:pt x="221" y="847"/>
                  </a:cubicBezTo>
                  <a:cubicBezTo>
                    <a:pt x="219" y="857"/>
                    <a:pt x="219" y="857"/>
                    <a:pt x="219" y="857"/>
                  </a:cubicBezTo>
                  <a:cubicBezTo>
                    <a:pt x="51" y="856"/>
                    <a:pt x="51" y="856"/>
                    <a:pt x="51" y="856"/>
                  </a:cubicBezTo>
                  <a:cubicBezTo>
                    <a:pt x="51" y="851"/>
                    <a:pt x="51" y="851"/>
                    <a:pt x="51" y="851"/>
                  </a:cubicBezTo>
                  <a:cubicBezTo>
                    <a:pt x="52" y="813"/>
                    <a:pt x="56" y="775"/>
                    <a:pt x="62" y="737"/>
                  </a:cubicBezTo>
                  <a:cubicBezTo>
                    <a:pt x="62" y="733"/>
                    <a:pt x="62" y="733"/>
                    <a:pt x="62" y="733"/>
                  </a:cubicBezTo>
                  <a:cubicBezTo>
                    <a:pt x="67" y="733"/>
                    <a:pt x="67" y="733"/>
                    <a:pt x="67" y="733"/>
                  </a:cubicBezTo>
                  <a:cubicBezTo>
                    <a:pt x="69" y="733"/>
                    <a:pt x="71" y="733"/>
                    <a:pt x="73" y="733"/>
                  </a:cubicBezTo>
                  <a:cubicBezTo>
                    <a:pt x="79" y="733"/>
                    <a:pt x="85" y="732"/>
                    <a:pt x="91" y="731"/>
                  </a:cubicBezTo>
                  <a:cubicBezTo>
                    <a:pt x="98" y="729"/>
                    <a:pt x="105" y="726"/>
                    <a:pt x="111" y="723"/>
                  </a:cubicBezTo>
                  <a:cubicBezTo>
                    <a:pt x="118" y="718"/>
                    <a:pt x="118" y="718"/>
                    <a:pt x="118" y="718"/>
                  </a:cubicBezTo>
                  <a:lnTo>
                    <a:pt x="119" y="726"/>
                  </a:lnTo>
                  <a:close/>
                  <a:moveTo>
                    <a:pt x="679" y="776"/>
                  </a:moveTo>
                  <a:cubicBezTo>
                    <a:pt x="711" y="831"/>
                    <a:pt x="752" y="866"/>
                    <a:pt x="801" y="880"/>
                  </a:cubicBezTo>
                  <a:cubicBezTo>
                    <a:pt x="801" y="890"/>
                    <a:pt x="801" y="890"/>
                    <a:pt x="801" y="890"/>
                  </a:cubicBezTo>
                  <a:cubicBezTo>
                    <a:pt x="792" y="892"/>
                    <a:pt x="783" y="893"/>
                    <a:pt x="774" y="893"/>
                  </a:cubicBezTo>
                  <a:cubicBezTo>
                    <a:pt x="723" y="893"/>
                    <a:pt x="669" y="869"/>
                    <a:pt x="613" y="822"/>
                  </a:cubicBezTo>
                  <a:cubicBezTo>
                    <a:pt x="609" y="818"/>
                    <a:pt x="609" y="818"/>
                    <a:pt x="609" y="818"/>
                  </a:cubicBezTo>
                  <a:cubicBezTo>
                    <a:pt x="613" y="814"/>
                    <a:pt x="613" y="814"/>
                    <a:pt x="613" y="814"/>
                  </a:cubicBezTo>
                  <a:cubicBezTo>
                    <a:pt x="633" y="796"/>
                    <a:pt x="652" y="782"/>
                    <a:pt x="673" y="773"/>
                  </a:cubicBezTo>
                  <a:cubicBezTo>
                    <a:pt x="677" y="772"/>
                    <a:pt x="677" y="772"/>
                    <a:pt x="677" y="772"/>
                  </a:cubicBezTo>
                  <a:lnTo>
                    <a:pt x="679" y="776"/>
                  </a:lnTo>
                  <a:close/>
                  <a:moveTo>
                    <a:pt x="1131" y="787"/>
                  </a:moveTo>
                  <a:cubicBezTo>
                    <a:pt x="1151" y="790"/>
                    <a:pt x="1172" y="795"/>
                    <a:pt x="1193" y="802"/>
                  </a:cubicBezTo>
                  <a:cubicBezTo>
                    <a:pt x="1199" y="803"/>
                    <a:pt x="1199" y="803"/>
                    <a:pt x="1199" y="803"/>
                  </a:cubicBezTo>
                  <a:cubicBezTo>
                    <a:pt x="1196" y="809"/>
                    <a:pt x="1196" y="809"/>
                    <a:pt x="1196" y="809"/>
                  </a:cubicBezTo>
                  <a:cubicBezTo>
                    <a:pt x="1182" y="834"/>
                    <a:pt x="1164" y="867"/>
                    <a:pt x="1142" y="895"/>
                  </a:cubicBezTo>
                  <a:cubicBezTo>
                    <a:pt x="1139" y="899"/>
                    <a:pt x="1139" y="899"/>
                    <a:pt x="1139" y="899"/>
                  </a:cubicBezTo>
                  <a:cubicBezTo>
                    <a:pt x="1135" y="896"/>
                    <a:pt x="1135" y="896"/>
                    <a:pt x="1135" y="896"/>
                  </a:cubicBezTo>
                  <a:cubicBezTo>
                    <a:pt x="1122" y="886"/>
                    <a:pt x="1109" y="877"/>
                    <a:pt x="1096" y="869"/>
                  </a:cubicBezTo>
                  <a:cubicBezTo>
                    <a:pt x="1091" y="866"/>
                    <a:pt x="1091" y="866"/>
                    <a:pt x="1091" y="866"/>
                  </a:cubicBezTo>
                  <a:cubicBezTo>
                    <a:pt x="1094" y="862"/>
                    <a:pt x="1094" y="862"/>
                    <a:pt x="1094" y="862"/>
                  </a:cubicBezTo>
                  <a:cubicBezTo>
                    <a:pt x="1108" y="841"/>
                    <a:pt x="1118" y="818"/>
                    <a:pt x="1125" y="791"/>
                  </a:cubicBezTo>
                  <a:cubicBezTo>
                    <a:pt x="1126" y="786"/>
                    <a:pt x="1126" y="786"/>
                    <a:pt x="1126" y="786"/>
                  </a:cubicBezTo>
                  <a:lnTo>
                    <a:pt x="1131" y="787"/>
                  </a:lnTo>
                  <a:close/>
                  <a:moveTo>
                    <a:pt x="524" y="766"/>
                  </a:moveTo>
                  <a:cubicBezTo>
                    <a:pt x="540" y="784"/>
                    <a:pt x="557" y="801"/>
                    <a:pt x="572" y="816"/>
                  </a:cubicBezTo>
                  <a:cubicBezTo>
                    <a:pt x="576" y="820"/>
                    <a:pt x="576" y="820"/>
                    <a:pt x="576" y="820"/>
                  </a:cubicBezTo>
                  <a:cubicBezTo>
                    <a:pt x="573" y="823"/>
                    <a:pt x="573" y="823"/>
                    <a:pt x="573" y="823"/>
                  </a:cubicBezTo>
                  <a:cubicBezTo>
                    <a:pt x="548" y="853"/>
                    <a:pt x="526" y="887"/>
                    <a:pt x="508" y="916"/>
                  </a:cubicBezTo>
                  <a:cubicBezTo>
                    <a:pt x="506" y="920"/>
                    <a:pt x="506" y="920"/>
                    <a:pt x="506" y="920"/>
                  </a:cubicBezTo>
                  <a:cubicBezTo>
                    <a:pt x="502" y="918"/>
                    <a:pt x="502" y="918"/>
                    <a:pt x="502" y="918"/>
                  </a:cubicBezTo>
                  <a:cubicBezTo>
                    <a:pt x="464" y="905"/>
                    <a:pt x="367" y="874"/>
                    <a:pt x="297" y="869"/>
                  </a:cubicBezTo>
                  <a:cubicBezTo>
                    <a:pt x="297" y="859"/>
                    <a:pt x="297" y="859"/>
                    <a:pt x="297" y="859"/>
                  </a:cubicBezTo>
                  <a:cubicBezTo>
                    <a:pt x="366" y="855"/>
                    <a:pt x="439" y="811"/>
                    <a:pt x="509" y="770"/>
                  </a:cubicBezTo>
                  <a:cubicBezTo>
                    <a:pt x="522" y="762"/>
                    <a:pt x="522" y="762"/>
                    <a:pt x="522" y="762"/>
                  </a:cubicBezTo>
                  <a:lnTo>
                    <a:pt x="524" y="766"/>
                  </a:lnTo>
                  <a:close/>
                  <a:moveTo>
                    <a:pt x="597" y="839"/>
                  </a:moveTo>
                  <a:cubicBezTo>
                    <a:pt x="608" y="848"/>
                    <a:pt x="620" y="857"/>
                    <a:pt x="631" y="865"/>
                  </a:cubicBezTo>
                  <a:cubicBezTo>
                    <a:pt x="636" y="868"/>
                    <a:pt x="636" y="868"/>
                    <a:pt x="636" y="868"/>
                  </a:cubicBezTo>
                  <a:cubicBezTo>
                    <a:pt x="632" y="872"/>
                    <a:pt x="632" y="872"/>
                    <a:pt x="632" y="872"/>
                  </a:cubicBezTo>
                  <a:cubicBezTo>
                    <a:pt x="616" y="892"/>
                    <a:pt x="604" y="915"/>
                    <a:pt x="595" y="943"/>
                  </a:cubicBezTo>
                  <a:cubicBezTo>
                    <a:pt x="593" y="947"/>
                    <a:pt x="593" y="947"/>
                    <a:pt x="593" y="947"/>
                  </a:cubicBezTo>
                  <a:cubicBezTo>
                    <a:pt x="589" y="946"/>
                    <a:pt x="589" y="946"/>
                    <a:pt x="589" y="946"/>
                  </a:cubicBezTo>
                  <a:cubicBezTo>
                    <a:pt x="571" y="942"/>
                    <a:pt x="553" y="936"/>
                    <a:pt x="534" y="930"/>
                  </a:cubicBezTo>
                  <a:cubicBezTo>
                    <a:pt x="528" y="928"/>
                    <a:pt x="528" y="928"/>
                    <a:pt x="528" y="928"/>
                  </a:cubicBezTo>
                  <a:cubicBezTo>
                    <a:pt x="531" y="922"/>
                    <a:pt x="531" y="922"/>
                    <a:pt x="531" y="922"/>
                  </a:cubicBezTo>
                  <a:cubicBezTo>
                    <a:pt x="546" y="898"/>
                    <a:pt x="567" y="866"/>
                    <a:pt x="590" y="839"/>
                  </a:cubicBezTo>
                  <a:cubicBezTo>
                    <a:pt x="593" y="835"/>
                    <a:pt x="593" y="835"/>
                    <a:pt x="593" y="835"/>
                  </a:cubicBezTo>
                  <a:lnTo>
                    <a:pt x="597" y="839"/>
                  </a:lnTo>
                  <a:close/>
                  <a:moveTo>
                    <a:pt x="817" y="920"/>
                  </a:moveTo>
                  <a:cubicBezTo>
                    <a:pt x="785" y="947"/>
                    <a:pt x="742" y="960"/>
                    <a:pt x="689" y="960"/>
                  </a:cubicBezTo>
                  <a:cubicBezTo>
                    <a:pt x="668" y="960"/>
                    <a:pt x="646" y="958"/>
                    <a:pt x="622" y="953"/>
                  </a:cubicBezTo>
                  <a:cubicBezTo>
                    <a:pt x="616" y="952"/>
                    <a:pt x="616" y="952"/>
                    <a:pt x="616" y="952"/>
                  </a:cubicBezTo>
                  <a:cubicBezTo>
                    <a:pt x="618" y="947"/>
                    <a:pt x="618" y="947"/>
                    <a:pt x="618" y="947"/>
                  </a:cubicBezTo>
                  <a:cubicBezTo>
                    <a:pt x="627" y="922"/>
                    <a:pt x="638" y="901"/>
                    <a:pt x="653" y="884"/>
                  </a:cubicBezTo>
                  <a:cubicBezTo>
                    <a:pt x="656" y="880"/>
                    <a:pt x="656" y="880"/>
                    <a:pt x="656" y="880"/>
                  </a:cubicBezTo>
                  <a:cubicBezTo>
                    <a:pt x="659" y="883"/>
                    <a:pt x="659" y="883"/>
                    <a:pt x="659" y="883"/>
                  </a:cubicBezTo>
                  <a:cubicBezTo>
                    <a:pt x="698" y="904"/>
                    <a:pt x="737" y="915"/>
                    <a:pt x="773" y="915"/>
                  </a:cubicBezTo>
                  <a:cubicBezTo>
                    <a:pt x="787" y="915"/>
                    <a:pt x="800" y="914"/>
                    <a:pt x="812" y="911"/>
                  </a:cubicBezTo>
                  <a:lnTo>
                    <a:pt x="817" y="920"/>
                  </a:lnTo>
                  <a:close/>
                  <a:moveTo>
                    <a:pt x="1226" y="812"/>
                  </a:moveTo>
                  <a:cubicBezTo>
                    <a:pt x="1264" y="823"/>
                    <a:pt x="1360" y="849"/>
                    <a:pt x="1431" y="850"/>
                  </a:cubicBezTo>
                  <a:cubicBezTo>
                    <a:pt x="1431" y="860"/>
                    <a:pt x="1431" y="860"/>
                    <a:pt x="1431" y="860"/>
                  </a:cubicBezTo>
                  <a:cubicBezTo>
                    <a:pt x="1363" y="869"/>
                    <a:pt x="1294" y="913"/>
                    <a:pt x="1226" y="956"/>
                  </a:cubicBezTo>
                  <a:cubicBezTo>
                    <a:pt x="1211" y="965"/>
                    <a:pt x="1211" y="965"/>
                    <a:pt x="1211" y="965"/>
                  </a:cubicBezTo>
                  <a:cubicBezTo>
                    <a:pt x="1208" y="962"/>
                    <a:pt x="1208" y="962"/>
                    <a:pt x="1208" y="962"/>
                  </a:cubicBezTo>
                  <a:cubicBezTo>
                    <a:pt x="1192" y="946"/>
                    <a:pt x="1176" y="930"/>
                    <a:pt x="1160" y="917"/>
                  </a:cubicBezTo>
                  <a:cubicBezTo>
                    <a:pt x="1157" y="913"/>
                    <a:pt x="1157" y="913"/>
                    <a:pt x="1157" y="913"/>
                  </a:cubicBezTo>
                  <a:cubicBezTo>
                    <a:pt x="1160" y="910"/>
                    <a:pt x="1160" y="910"/>
                    <a:pt x="1160" y="910"/>
                  </a:cubicBezTo>
                  <a:cubicBezTo>
                    <a:pt x="1183" y="879"/>
                    <a:pt x="1203" y="844"/>
                    <a:pt x="1220" y="814"/>
                  </a:cubicBezTo>
                  <a:cubicBezTo>
                    <a:pt x="1222" y="810"/>
                    <a:pt x="1222" y="810"/>
                    <a:pt x="1222" y="810"/>
                  </a:cubicBezTo>
                  <a:lnTo>
                    <a:pt x="1226" y="812"/>
                  </a:lnTo>
                  <a:close/>
                  <a:moveTo>
                    <a:pt x="964" y="851"/>
                  </a:moveTo>
                  <a:cubicBezTo>
                    <a:pt x="1013" y="851"/>
                    <a:pt x="1065" y="872"/>
                    <a:pt x="1119" y="913"/>
                  </a:cubicBezTo>
                  <a:cubicBezTo>
                    <a:pt x="1124" y="916"/>
                    <a:pt x="1124" y="916"/>
                    <a:pt x="1124" y="916"/>
                  </a:cubicBezTo>
                  <a:cubicBezTo>
                    <a:pt x="1120" y="921"/>
                    <a:pt x="1120" y="921"/>
                    <a:pt x="1120" y="921"/>
                  </a:cubicBezTo>
                  <a:cubicBezTo>
                    <a:pt x="1101" y="940"/>
                    <a:pt x="1083" y="954"/>
                    <a:pt x="1062" y="964"/>
                  </a:cubicBezTo>
                  <a:cubicBezTo>
                    <a:pt x="1058" y="966"/>
                    <a:pt x="1058" y="966"/>
                    <a:pt x="1058" y="966"/>
                  </a:cubicBezTo>
                  <a:cubicBezTo>
                    <a:pt x="1056" y="963"/>
                    <a:pt x="1056" y="963"/>
                    <a:pt x="1056" y="963"/>
                  </a:cubicBezTo>
                  <a:cubicBezTo>
                    <a:pt x="1021" y="910"/>
                    <a:pt x="979" y="877"/>
                    <a:pt x="929" y="865"/>
                  </a:cubicBezTo>
                  <a:cubicBezTo>
                    <a:pt x="929" y="855"/>
                    <a:pt x="929" y="855"/>
                    <a:pt x="929" y="855"/>
                  </a:cubicBezTo>
                  <a:cubicBezTo>
                    <a:pt x="941" y="852"/>
                    <a:pt x="952" y="851"/>
                    <a:pt x="964" y="851"/>
                  </a:cubicBezTo>
                  <a:moveTo>
                    <a:pt x="1674" y="989"/>
                  </a:moveTo>
                  <a:cubicBezTo>
                    <a:pt x="1667" y="989"/>
                    <a:pt x="1661" y="990"/>
                    <a:pt x="1654" y="992"/>
                  </a:cubicBezTo>
                  <a:cubicBezTo>
                    <a:pt x="1645" y="995"/>
                    <a:pt x="1636" y="999"/>
                    <a:pt x="1629" y="1005"/>
                  </a:cubicBezTo>
                  <a:cubicBezTo>
                    <a:pt x="1621" y="1012"/>
                    <a:pt x="1621" y="1012"/>
                    <a:pt x="1621" y="1012"/>
                  </a:cubicBezTo>
                  <a:cubicBezTo>
                    <a:pt x="1620" y="1002"/>
                    <a:pt x="1620" y="1002"/>
                    <a:pt x="1620" y="1002"/>
                  </a:cubicBezTo>
                  <a:cubicBezTo>
                    <a:pt x="1620" y="983"/>
                    <a:pt x="1615" y="964"/>
                    <a:pt x="1607" y="947"/>
                  </a:cubicBezTo>
                  <a:cubicBezTo>
                    <a:pt x="1596" y="924"/>
                    <a:pt x="1578" y="903"/>
                    <a:pt x="1554" y="888"/>
                  </a:cubicBezTo>
                  <a:cubicBezTo>
                    <a:pt x="1539" y="879"/>
                    <a:pt x="1539" y="879"/>
                    <a:pt x="1539" y="879"/>
                  </a:cubicBezTo>
                  <a:cubicBezTo>
                    <a:pt x="1695" y="879"/>
                    <a:pt x="1695" y="879"/>
                    <a:pt x="1695" y="879"/>
                  </a:cubicBezTo>
                  <a:cubicBezTo>
                    <a:pt x="1694" y="884"/>
                    <a:pt x="1694" y="884"/>
                    <a:pt x="1694" y="884"/>
                  </a:cubicBezTo>
                  <a:cubicBezTo>
                    <a:pt x="1694" y="918"/>
                    <a:pt x="1691" y="952"/>
                    <a:pt x="1686" y="985"/>
                  </a:cubicBezTo>
                  <a:cubicBezTo>
                    <a:pt x="1685" y="990"/>
                    <a:pt x="1685" y="990"/>
                    <a:pt x="1685" y="990"/>
                  </a:cubicBezTo>
                  <a:cubicBezTo>
                    <a:pt x="1680" y="990"/>
                    <a:pt x="1680" y="990"/>
                    <a:pt x="1680" y="990"/>
                  </a:cubicBezTo>
                  <a:cubicBezTo>
                    <a:pt x="1678" y="990"/>
                    <a:pt x="1676" y="989"/>
                    <a:pt x="1674" y="989"/>
                  </a:cubicBezTo>
                  <a:moveTo>
                    <a:pt x="194" y="880"/>
                  </a:moveTo>
                  <a:cubicBezTo>
                    <a:pt x="197" y="890"/>
                    <a:pt x="197" y="890"/>
                    <a:pt x="197" y="890"/>
                  </a:cubicBezTo>
                  <a:cubicBezTo>
                    <a:pt x="181" y="898"/>
                    <a:pt x="167" y="909"/>
                    <a:pt x="155" y="921"/>
                  </a:cubicBezTo>
                  <a:cubicBezTo>
                    <a:pt x="132" y="946"/>
                    <a:pt x="118" y="978"/>
                    <a:pt x="116" y="1013"/>
                  </a:cubicBezTo>
                  <a:cubicBezTo>
                    <a:pt x="115" y="1021"/>
                    <a:pt x="115" y="1021"/>
                    <a:pt x="115" y="1021"/>
                  </a:cubicBezTo>
                  <a:cubicBezTo>
                    <a:pt x="108" y="1017"/>
                    <a:pt x="108" y="1017"/>
                    <a:pt x="108" y="1017"/>
                  </a:cubicBezTo>
                  <a:cubicBezTo>
                    <a:pt x="98" y="1011"/>
                    <a:pt x="86" y="1008"/>
                    <a:pt x="74" y="1008"/>
                  </a:cubicBezTo>
                  <a:cubicBezTo>
                    <a:pt x="72" y="1008"/>
                    <a:pt x="72" y="1008"/>
                    <a:pt x="72" y="1008"/>
                  </a:cubicBezTo>
                  <a:cubicBezTo>
                    <a:pt x="71" y="1008"/>
                    <a:pt x="69" y="1008"/>
                    <a:pt x="68" y="1008"/>
                  </a:cubicBezTo>
                  <a:cubicBezTo>
                    <a:pt x="63" y="1008"/>
                    <a:pt x="63" y="1008"/>
                    <a:pt x="63" y="1008"/>
                  </a:cubicBezTo>
                  <a:cubicBezTo>
                    <a:pt x="63" y="1003"/>
                    <a:pt x="63" y="1003"/>
                    <a:pt x="63" y="1003"/>
                  </a:cubicBezTo>
                  <a:cubicBezTo>
                    <a:pt x="56" y="964"/>
                    <a:pt x="52" y="924"/>
                    <a:pt x="51" y="885"/>
                  </a:cubicBezTo>
                  <a:cubicBezTo>
                    <a:pt x="51" y="880"/>
                    <a:pt x="51" y="880"/>
                    <a:pt x="51" y="880"/>
                  </a:cubicBezTo>
                  <a:lnTo>
                    <a:pt x="194" y="880"/>
                  </a:lnTo>
                  <a:close/>
                  <a:moveTo>
                    <a:pt x="1146" y="934"/>
                  </a:moveTo>
                  <a:cubicBezTo>
                    <a:pt x="1159" y="946"/>
                    <a:pt x="1173" y="959"/>
                    <a:pt x="1187" y="973"/>
                  </a:cubicBezTo>
                  <a:cubicBezTo>
                    <a:pt x="1191" y="978"/>
                    <a:pt x="1191" y="978"/>
                    <a:pt x="1191" y="978"/>
                  </a:cubicBezTo>
                  <a:cubicBezTo>
                    <a:pt x="1186" y="981"/>
                    <a:pt x="1186" y="981"/>
                    <a:pt x="1186" y="981"/>
                  </a:cubicBezTo>
                  <a:cubicBezTo>
                    <a:pt x="1162" y="996"/>
                    <a:pt x="1129" y="1016"/>
                    <a:pt x="1096" y="1030"/>
                  </a:cubicBezTo>
                  <a:cubicBezTo>
                    <a:pt x="1092" y="1032"/>
                    <a:pt x="1092" y="1032"/>
                    <a:pt x="1092" y="1032"/>
                  </a:cubicBezTo>
                  <a:cubicBezTo>
                    <a:pt x="1090" y="1027"/>
                    <a:pt x="1090" y="1027"/>
                    <a:pt x="1090" y="1027"/>
                  </a:cubicBezTo>
                  <a:cubicBezTo>
                    <a:pt x="1084" y="1014"/>
                    <a:pt x="1078" y="1002"/>
                    <a:pt x="1073" y="991"/>
                  </a:cubicBezTo>
                  <a:cubicBezTo>
                    <a:pt x="1070" y="986"/>
                    <a:pt x="1070" y="986"/>
                    <a:pt x="1070" y="986"/>
                  </a:cubicBezTo>
                  <a:cubicBezTo>
                    <a:pt x="1075" y="984"/>
                    <a:pt x="1075" y="984"/>
                    <a:pt x="1075" y="984"/>
                  </a:cubicBezTo>
                  <a:cubicBezTo>
                    <a:pt x="1097" y="973"/>
                    <a:pt x="1118" y="956"/>
                    <a:pt x="1139" y="935"/>
                  </a:cubicBezTo>
                  <a:cubicBezTo>
                    <a:pt x="1142" y="931"/>
                    <a:pt x="1142" y="931"/>
                    <a:pt x="1142" y="931"/>
                  </a:cubicBezTo>
                  <a:lnTo>
                    <a:pt x="1146" y="934"/>
                  </a:lnTo>
                  <a:close/>
                  <a:moveTo>
                    <a:pt x="931" y="889"/>
                  </a:moveTo>
                  <a:cubicBezTo>
                    <a:pt x="970" y="900"/>
                    <a:pt x="1025" y="935"/>
                    <a:pt x="1068" y="1034"/>
                  </a:cubicBezTo>
                  <a:cubicBezTo>
                    <a:pt x="1070" y="1040"/>
                    <a:pt x="1070" y="1040"/>
                    <a:pt x="1070" y="1040"/>
                  </a:cubicBezTo>
                  <a:cubicBezTo>
                    <a:pt x="1065" y="1041"/>
                    <a:pt x="1065" y="1041"/>
                    <a:pt x="1065" y="1041"/>
                  </a:cubicBezTo>
                  <a:cubicBezTo>
                    <a:pt x="1042" y="1048"/>
                    <a:pt x="1022" y="1052"/>
                    <a:pt x="1002" y="1052"/>
                  </a:cubicBezTo>
                  <a:cubicBezTo>
                    <a:pt x="999" y="1052"/>
                    <a:pt x="996" y="1052"/>
                    <a:pt x="992" y="1051"/>
                  </a:cubicBezTo>
                  <a:cubicBezTo>
                    <a:pt x="988" y="1051"/>
                    <a:pt x="988" y="1051"/>
                    <a:pt x="988" y="1051"/>
                  </a:cubicBezTo>
                  <a:cubicBezTo>
                    <a:pt x="988" y="1047"/>
                    <a:pt x="988" y="1047"/>
                    <a:pt x="988" y="1047"/>
                  </a:cubicBezTo>
                  <a:cubicBezTo>
                    <a:pt x="984" y="983"/>
                    <a:pt x="963" y="932"/>
                    <a:pt x="926" y="897"/>
                  </a:cubicBezTo>
                  <a:lnTo>
                    <a:pt x="931" y="889"/>
                  </a:lnTo>
                  <a:close/>
                  <a:moveTo>
                    <a:pt x="846" y="938"/>
                  </a:moveTo>
                  <a:cubicBezTo>
                    <a:pt x="832" y="975"/>
                    <a:pt x="794" y="1027"/>
                    <a:pt x="695" y="1062"/>
                  </a:cubicBezTo>
                  <a:cubicBezTo>
                    <a:pt x="690" y="1064"/>
                    <a:pt x="690" y="1064"/>
                    <a:pt x="690" y="1064"/>
                  </a:cubicBezTo>
                  <a:cubicBezTo>
                    <a:pt x="688" y="1058"/>
                    <a:pt x="688" y="1058"/>
                    <a:pt x="688" y="1058"/>
                  </a:cubicBezTo>
                  <a:cubicBezTo>
                    <a:pt x="683" y="1033"/>
                    <a:pt x="682" y="1009"/>
                    <a:pt x="685" y="987"/>
                  </a:cubicBezTo>
                  <a:cubicBezTo>
                    <a:pt x="685" y="983"/>
                    <a:pt x="685" y="983"/>
                    <a:pt x="685" y="983"/>
                  </a:cubicBezTo>
                  <a:cubicBezTo>
                    <a:pt x="690" y="983"/>
                    <a:pt x="690" y="983"/>
                    <a:pt x="690" y="983"/>
                  </a:cubicBezTo>
                  <a:cubicBezTo>
                    <a:pt x="751" y="983"/>
                    <a:pt x="801" y="966"/>
                    <a:pt x="838" y="932"/>
                  </a:cubicBezTo>
                  <a:lnTo>
                    <a:pt x="846" y="938"/>
                  </a:lnTo>
                  <a:close/>
                  <a:moveTo>
                    <a:pt x="615" y="976"/>
                  </a:moveTo>
                  <a:cubicBezTo>
                    <a:pt x="629" y="978"/>
                    <a:pt x="643" y="980"/>
                    <a:pt x="657" y="981"/>
                  </a:cubicBezTo>
                  <a:cubicBezTo>
                    <a:pt x="662" y="982"/>
                    <a:pt x="662" y="982"/>
                    <a:pt x="662" y="982"/>
                  </a:cubicBezTo>
                  <a:cubicBezTo>
                    <a:pt x="662" y="987"/>
                    <a:pt x="662" y="987"/>
                    <a:pt x="662" y="987"/>
                  </a:cubicBezTo>
                  <a:cubicBezTo>
                    <a:pt x="658" y="1012"/>
                    <a:pt x="660" y="1038"/>
                    <a:pt x="666" y="1066"/>
                  </a:cubicBezTo>
                  <a:cubicBezTo>
                    <a:pt x="668" y="1071"/>
                    <a:pt x="668" y="1071"/>
                    <a:pt x="668" y="1071"/>
                  </a:cubicBezTo>
                  <a:cubicBezTo>
                    <a:pt x="663" y="1072"/>
                    <a:pt x="663" y="1072"/>
                    <a:pt x="663" y="1072"/>
                  </a:cubicBezTo>
                  <a:cubicBezTo>
                    <a:pt x="644" y="1078"/>
                    <a:pt x="625" y="1082"/>
                    <a:pt x="604" y="1086"/>
                  </a:cubicBezTo>
                  <a:cubicBezTo>
                    <a:pt x="598" y="1087"/>
                    <a:pt x="598" y="1087"/>
                    <a:pt x="598" y="1087"/>
                  </a:cubicBezTo>
                  <a:cubicBezTo>
                    <a:pt x="598" y="1081"/>
                    <a:pt x="598" y="1081"/>
                    <a:pt x="598" y="1081"/>
                  </a:cubicBezTo>
                  <a:cubicBezTo>
                    <a:pt x="600" y="1038"/>
                    <a:pt x="603" y="1007"/>
                    <a:pt x="609" y="980"/>
                  </a:cubicBezTo>
                  <a:cubicBezTo>
                    <a:pt x="610" y="975"/>
                    <a:pt x="610" y="975"/>
                    <a:pt x="610" y="975"/>
                  </a:cubicBezTo>
                  <a:lnTo>
                    <a:pt x="615" y="976"/>
                  </a:lnTo>
                  <a:close/>
                  <a:moveTo>
                    <a:pt x="907" y="911"/>
                  </a:moveTo>
                  <a:cubicBezTo>
                    <a:pt x="937" y="938"/>
                    <a:pt x="972" y="993"/>
                    <a:pt x="964" y="1098"/>
                  </a:cubicBezTo>
                  <a:cubicBezTo>
                    <a:pt x="963" y="1106"/>
                    <a:pt x="963" y="1106"/>
                    <a:pt x="963" y="1106"/>
                  </a:cubicBezTo>
                  <a:cubicBezTo>
                    <a:pt x="957" y="1103"/>
                    <a:pt x="957" y="1103"/>
                    <a:pt x="957" y="1103"/>
                  </a:cubicBezTo>
                  <a:cubicBezTo>
                    <a:pt x="929" y="1089"/>
                    <a:pt x="907" y="1071"/>
                    <a:pt x="889" y="1047"/>
                  </a:cubicBezTo>
                  <a:cubicBezTo>
                    <a:pt x="887" y="1045"/>
                    <a:pt x="887" y="1045"/>
                    <a:pt x="887" y="1045"/>
                  </a:cubicBezTo>
                  <a:cubicBezTo>
                    <a:pt x="888" y="1042"/>
                    <a:pt x="888" y="1042"/>
                    <a:pt x="888" y="1042"/>
                  </a:cubicBezTo>
                  <a:cubicBezTo>
                    <a:pt x="906" y="998"/>
                    <a:pt x="909" y="956"/>
                    <a:pt x="898" y="916"/>
                  </a:cubicBezTo>
                  <a:cubicBezTo>
                    <a:pt x="894" y="899"/>
                    <a:pt x="894" y="899"/>
                    <a:pt x="894" y="899"/>
                  </a:cubicBezTo>
                  <a:lnTo>
                    <a:pt x="907" y="911"/>
                  </a:lnTo>
                  <a:close/>
                  <a:moveTo>
                    <a:pt x="1698" y="1019"/>
                  </a:moveTo>
                  <a:cubicBezTo>
                    <a:pt x="1709" y="1025"/>
                    <a:pt x="1717" y="1036"/>
                    <a:pt x="1721" y="1048"/>
                  </a:cubicBezTo>
                  <a:cubicBezTo>
                    <a:pt x="1724" y="1061"/>
                    <a:pt x="1723" y="1074"/>
                    <a:pt x="1716" y="1085"/>
                  </a:cubicBezTo>
                  <a:cubicBezTo>
                    <a:pt x="1710" y="1097"/>
                    <a:pt x="1700" y="1105"/>
                    <a:pt x="1687" y="1108"/>
                  </a:cubicBezTo>
                  <a:cubicBezTo>
                    <a:pt x="1683" y="1110"/>
                    <a:pt x="1678" y="1110"/>
                    <a:pt x="1674" y="1110"/>
                  </a:cubicBezTo>
                  <a:cubicBezTo>
                    <a:pt x="1666" y="1110"/>
                    <a:pt x="1657" y="1108"/>
                    <a:pt x="1650" y="1104"/>
                  </a:cubicBezTo>
                  <a:cubicBezTo>
                    <a:pt x="1639" y="1098"/>
                    <a:pt x="1630" y="1087"/>
                    <a:pt x="1627" y="1075"/>
                  </a:cubicBezTo>
                  <a:cubicBezTo>
                    <a:pt x="1623" y="1062"/>
                    <a:pt x="1625" y="1049"/>
                    <a:pt x="1631" y="1038"/>
                  </a:cubicBezTo>
                  <a:cubicBezTo>
                    <a:pt x="1638" y="1026"/>
                    <a:pt x="1648" y="1018"/>
                    <a:pt x="1661" y="1014"/>
                  </a:cubicBezTo>
                  <a:cubicBezTo>
                    <a:pt x="1665" y="1013"/>
                    <a:pt x="1669" y="1013"/>
                    <a:pt x="1674" y="1013"/>
                  </a:cubicBezTo>
                  <a:cubicBezTo>
                    <a:pt x="1682" y="1013"/>
                    <a:pt x="1690" y="1015"/>
                    <a:pt x="1698" y="1019"/>
                  </a:cubicBezTo>
                  <a:close/>
                  <a:moveTo>
                    <a:pt x="880" y="939"/>
                  </a:moveTo>
                  <a:cubicBezTo>
                    <a:pt x="886" y="976"/>
                    <a:pt x="880" y="1034"/>
                    <a:pt x="822" y="1107"/>
                  </a:cubicBezTo>
                  <a:cubicBezTo>
                    <a:pt x="819" y="1112"/>
                    <a:pt x="819" y="1112"/>
                    <a:pt x="819" y="1112"/>
                  </a:cubicBezTo>
                  <a:cubicBezTo>
                    <a:pt x="814" y="1107"/>
                    <a:pt x="814" y="1107"/>
                    <a:pt x="814" y="1107"/>
                  </a:cubicBezTo>
                  <a:cubicBezTo>
                    <a:pt x="798" y="1090"/>
                    <a:pt x="786" y="1073"/>
                    <a:pt x="777" y="1054"/>
                  </a:cubicBezTo>
                  <a:cubicBezTo>
                    <a:pt x="775" y="1050"/>
                    <a:pt x="775" y="1050"/>
                    <a:pt x="775" y="1050"/>
                  </a:cubicBezTo>
                  <a:cubicBezTo>
                    <a:pt x="779" y="1048"/>
                    <a:pt x="779" y="1048"/>
                    <a:pt x="779" y="1048"/>
                  </a:cubicBezTo>
                  <a:cubicBezTo>
                    <a:pt x="825" y="1018"/>
                    <a:pt x="856" y="982"/>
                    <a:pt x="870" y="938"/>
                  </a:cubicBezTo>
                  <a:lnTo>
                    <a:pt x="880" y="939"/>
                  </a:lnTo>
                  <a:close/>
                  <a:moveTo>
                    <a:pt x="75" y="1128"/>
                  </a:moveTo>
                  <a:cubicBezTo>
                    <a:pt x="70" y="1128"/>
                    <a:pt x="70" y="1128"/>
                    <a:pt x="70" y="1128"/>
                  </a:cubicBezTo>
                  <a:cubicBezTo>
                    <a:pt x="57" y="1128"/>
                    <a:pt x="45" y="1122"/>
                    <a:pt x="37" y="1113"/>
                  </a:cubicBezTo>
                  <a:cubicBezTo>
                    <a:pt x="29" y="1105"/>
                    <a:pt x="24" y="1094"/>
                    <a:pt x="23" y="1083"/>
                  </a:cubicBezTo>
                  <a:cubicBezTo>
                    <a:pt x="23" y="1083"/>
                    <a:pt x="23" y="1083"/>
                    <a:pt x="23" y="1083"/>
                  </a:cubicBezTo>
                  <a:cubicBezTo>
                    <a:pt x="23" y="1078"/>
                    <a:pt x="23" y="1078"/>
                    <a:pt x="23" y="1078"/>
                  </a:cubicBezTo>
                  <a:cubicBezTo>
                    <a:pt x="24" y="1065"/>
                    <a:pt x="29" y="1053"/>
                    <a:pt x="38" y="1044"/>
                  </a:cubicBezTo>
                  <a:cubicBezTo>
                    <a:pt x="48" y="1035"/>
                    <a:pt x="60" y="1031"/>
                    <a:pt x="72" y="1031"/>
                  </a:cubicBezTo>
                  <a:cubicBezTo>
                    <a:pt x="73" y="1031"/>
                    <a:pt x="73" y="1031"/>
                    <a:pt x="73" y="1031"/>
                  </a:cubicBezTo>
                  <a:cubicBezTo>
                    <a:pt x="86" y="1031"/>
                    <a:pt x="98" y="1036"/>
                    <a:pt x="107" y="1046"/>
                  </a:cubicBezTo>
                  <a:cubicBezTo>
                    <a:pt x="115" y="1054"/>
                    <a:pt x="120" y="1065"/>
                    <a:pt x="121" y="1076"/>
                  </a:cubicBezTo>
                  <a:cubicBezTo>
                    <a:pt x="121" y="1076"/>
                    <a:pt x="121" y="1076"/>
                    <a:pt x="121" y="1076"/>
                  </a:cubicBezTo>
                  <a:cubicBezTo>
                    <a:pt x="121" y="1081"/>
                    <a:pt x="121" y="1081"/>
                    <a:pt x="121" y="1081"/>
                  </a:cubicBezTo>
                  <a:cubicBezTo>
                    <a:pt x="120" y="1094"/>
                    <a:pt x="115" y="1106"/>
                    <a:pt x="106" y="1115"/>
                  </a:cubicBezTo>
                  <a:cubicBezTo>
                    <a:pt x="97" y="1123"/>
                    <a:pt x="86" y="1128"/>
                    <a:pt x="75" y="1128"/>
                  </a:cubicBezTo>
                  <a:close/>
                  <a:moveTo>
                    <a:pt x="1080" y="1066"/>
                  </a:moveTo>
                  <a:cubicBezTo>
                    <a:pt x="1086" y="1084"/>
                    <a:pt x="1092" y="1102"/>
                    <a:pt x="1097" y="1122"/>
                  </a:cubicBezTo>
                  <a:cubicBezTo>
                    <a:pt x="1099" y="1129"/>
                    <a:pt x="1099" y="1129"/>
                    <a:pt x="1099" y="1129"/>
                  </a:cubicBezTo>
                  <a:cubicBezTo>
                    <a:pt x="1092" y="1128"/>
                    <a:pt x="1092" y="1128"/>
                    <a:pt x="1092" y="1128"/>
                  </a:cubicBezTo>
                  <a:cubicBezTo>
                    <a:pt x="1051" y="1128"/>
                    <a:pt x="1018" y="1124"/>
                    <a:pt x="990" y="1115"/>
                  </a:cubicBezTo>
                  <a:cubicBezTo>
                    <a:pt x="986" y="1114"/>
                    <a:pt x="986" y="1114"/>
                    <a:pt x="986" y="1114"/>
                  </a:cubicBezTo>
                  <a:cubicBezTo>
                    <a:pt x="986" y="1110"/>
                    <a:pt x="986" y="1110"/>
                    <a:pt x="986" y="1110"/>
                  </a:cubicBezTo>
                  <a:cubicBezTo>
                    <a:pt x="987" y="1100"/>
                    <a:pt x="988" y="1089"/>
                    <a:pt x="988" y="1080"/>
                  </a:cubicBezTo>
                  <a:cubicBezTo>
                    <a:pt x="988" y="1074"/>
                    <a:pt x="988" y="1074"/>
                    <a:pt x="988" y="1074"/>
                  </a:cubicBezTo>
                  <a:cubicBezTo>
                    <a:pt x="993" y="1075"/>
                    <a:pt x="993" y="1075"/>
                    <a:pt x="993" y="1075"/>
                  </a:cubicBezTo>
                  <a:cubicBezTo>
                    <a:pt x="996" y="1075"/>
                    <a:pt x="999" y="1075"/>
                    <a:pt x="1002" y="1075"/>
                  </a:cubicBezTo>
                  <a:cubicBezTo>
                    <a:pt x="1025" y="1075"/>
                    <a:pt x="1048" y="1071"/>
                    <a:pt x="1074" y="1063"/>
                  </a:cubicBezTo>
                  <a:cubicBezTo>
                    <a:pt x="1078" y="1061"/>
                    <a:pt x="1078" y="1061"/>
                    <a:pt x="1078" y="1061"/>
                  </a:cubicBezTo>
                  <a:lnTo>
                    <a:pt x="1080" y="1066"/>
                  </a:lnTo>
                  <a:close/>
                  <a:moveTo>
                    <a:pt x="1454" y="882"/>
                  </a:moveTo>
                  <a:cubicBezTo>
                    <a:pt x="1469" y="882"/>
                    <a:pt x="1483" y="885"/>
                    <a:pt x="1497" y="889"/>
                  </a:cubicBezTo>
                  <a:cubicBezTo>
                    <a:pt x="1498" y="889"/>
                    <a:pt x="1498" y="889"/>
                    <a:pt x="1498" y="889"/>
                  </a:cubicBezTo>
                  <a:cubicBezTo>
                    <a:pt x="1507" y="892"/>
                    <a:pt x="1516" y="895"/>
                    <a:pt x="1524" y="899"/>
                  </a:cubicBezTo>
                  <a:cubicBezTo>
                    <a:pt x="1553" y="912"/>
                    <a:pt x="1574" y="932"/>
                    <a:pt x="1586" y="957"/>
                  </a:cubicBezTo>
                  <a:cubicBezTo>
                    <a:pt x="1598" y="982"/>
                    <a:pt x="1600" y="1010"/>
                    <a:pt x="1593" y="1038"/>
                  </a:cubicBezTo>
                  <a:cubicBezTo>
                    <a:pt x="1591" y="1046"/>
                    <a:pt x="1588" y="1054"/>
                    <a:pt x="1585" y="1061"/>
                  </a:cubicBezTo>
                  <a:cubicBezTo>
                    <a:pt x="1570" y="1094"/>
                    <a:pt x="1545" y="1117"/>
                    <a:pt x="1513" y="1129"/>
                  </a:cubicBezTo>
                  <a:cubicBezTo>
                    <a:pt x="1499" y="1134"/>
                    <a:pt x="1483" y="1137"/>
                    <a:pt x="1467" y="1137"/>
                  </a:cubicBezTo>
                  <a:cubicBezTo>
                    <a:pt x="1447" y="1137"/>
                    <a:pt x="1426" y="1133"/>
                    <a:pt x="1406" y="1125"/>
                  </a:cubicBezTo>
                  <a:cubicBezTo>
                    <a:pt x="1350" y="1102"/>
                    <a:pt x="1266" y="1021"/>
                    <a:pt x="1232" y="987"/>
                  </a:cubicBezTo>
                  <a:cubicBezTo>
                    <a:pt x="1228" y="982"/>
                    <a:pt x="1228" y="982"/>
                    <a:pt x="1228" y="982"/>
                  </a:cubicBezTo>
                  <a:cubicBezTo>
                    <a:pt x="1239" y="975"/>
                    <a:pt x="1239" y="975"/>
                    <a:pt x="1239" y="975"/>
                  </a:cubicBezTo>
                  <a:cubicBezTo>
                    <a:pt x="1310" y="930"/>
                    <a:pt x="1384" y="882"/>
                    <a:pt x="1454" y="882"/>
                  </a:cubicBezTo>
                  <a:moveTo>
                    <a:pt x="1211" y="998"/>
                  </a:moveTo>
                  <a:cubicBezTo>
                    <a:pt x="1234" y="1022"/>
                    <a:pt x="1315" y="1103"/>
                    <a:pt x="1378" y="1137"/>
                  </a:cubicBezTo>
                  <a:cubicBezTo>
                    <a:pt x="1374" y="1146"/>
                    <a:pt x="1374" y="1146"/>
                    <a:pt x="1374" y="1146"/>
                  </a:cubicBezTo>
                  <a:cubicBezTo>
                    <a:pt x="1332" y="1128"/>
                    <a:pt x="1282" y="1125"/>
                    <a:pt x="1242" y="1125"/>
                  </a:cubicBezTo>
                  <a:cubicBezTo>
                    <a:pt x="1220" y="1125"/>
                    <a:pt x="1197" y="1126"/>
                    <a:pt x="1174" y="1127"/>
                  </a:cubicBezTo>
                  <a:cubicBezTo>
                    <a:pt x="1159" y="1127"/>
                    <a:pt x="1142" y="1128"/>
                    <a:pt x="1127" y="1128"/>
                  </a:cubicBezTo>
                  <a:cubicBezTo>
                    <a:pt x="1123" y="1128"/>
                    <a:pt x="1123" y="1128"/>
                    <a:pt x="1123" y="1128"/>
                  </a:cubicBezTo>
                  <a:cubicBezTo>
                    <a:pt x="1122" y="1124"/>
                    <a:pt x="1122" y="1124"/>
                    <a:pt x="1122" y="1124"/>
                  </a:cubicBezTo>
                  <a:cubicBezTo>
                    <a:pt x="1116" y="1101"/>
                    <a:pt x="1109" y="1078"/>
                    <a:pt x="1102" y="1058"/>
                  </a:cubicBezTo>
                  <a:cubicBezTo>
                    <a:pt x="1100" y="1053"/>
                    <a:pt x="1100" y="1053"/>
                    <a:pt x="1100" y="1053"/>
                  </a:cubicBezTo>
                  <a:cubicBezTo>
                    <a:pt x="1105" y="1051"/>
                    <a:pt x="1105" y="1051"/>
                    <a:pt x="1105" y="1051"/>
                  </a:cubicBezTo>
                  <a:cubicBezTo>
                    <a:pt x="1140" y="1036"/>
                    <a:pt x="1175" y="1015"/>
                    <a:pt x="1204" y="997"/>
                  </a:cubicBezTo>
                  <a:cubicBezTo>
                    <a:pt x="1208" y="995"/>
                    <a:pt x="1208" y="995"/>
                    <a:pt x="1208" y="995"/>
                  </a:cubicBezTo>
                  <a:lnTo>
                    <a:pt x="1211" y="998"/>
                  </a:lnTo>
                  <a:close/>
                  <a:moveTo>
                    <a:pt x="283" y="892"/>
                  </a:moveTo>
                  <a:cubicBezTo>
                    <a:pt x="346" y="892"/>
                    <a:pt x="447" y="924"/>
                    <a:pt x="488" y="938"/>
                  </a:cubicBezTo>
                  <a:cubicBezTo>
                    <a:pt x="494" y="940"/>
                    <a:pt x="494" y="940"/>
                    <a:pt x="494" y="940"/>
                  </a:cubicBezTo>
                  <a:cubicBezTo>
                    <a:pt x="486" y="952"/>
                    <a:pt x="486" y="952"/>
                    <a:pt x="486" y="952"/>
                  </a:cubicBezTo>
                  <a:cubicBezTo>
                    <a:pt x="434" y="1040"/>
                    <a:pt x="379" y="1131"/>
                    <a:pt x="294" y="1144"/>
                  </a:cubicBezTo>
                  <a:cubicBezTo>
                    <a:pt x="293" y="1144"/>
                    <a:pt x="293" y="1144"/>
                    <a:pt x="293" y="1144"/>
                  </a:cubicBezTo>
                  <a:cubicBezTo>
                    <a:pt x="284" y="1146"/>
                    <a:pt x="274" y="1147"/>
                    <a:pt x="265" y="1148"/>
                  </a:cubicBezTo>
                  <a:cubicBezTo>
                    <a:pt x="263" y="1148"/>
                    <a:pt x="262" y="1148"/>
                    <a:pt x="260" y="1148"/>
                  </a:cubicBezTo>
                  <a:cubicBezTo>
                    <a:pt x="260" y="1148"/>
                    <a:pt x="260" y="1148"/>
                    <a:pt x="260" y="1148"/>
                  </a:cubicBezTo>
                  <a:cubicBezTo>
                    <a:pt x="231" y="1148"/>
                    <a:pt x="204" y="1139"/>
                    <a:pt x="184" y="1123"/>
                  </a:cubicBezTo>
                  <a:cubicBezTo>
                    <a:pt x="162" y="1106"/>
                    <a:pt x="147" y="1082"/>
                    <a:pt x="141" y="1054"/>
                  </a:cubicBezTo>
                  <a:cubicBezTo>
                    <a:pt x="140" y="1046"/>
                    <a:pt x="139" y="1038"/>
                    <a:pt x="139" y="1030"/>
                  </a:cubicBezTo>
                  <a:cubicBezTo>
                    <a:pt x="137" y="994"/>
                    <a:pt x="149" y="961"/>
                    <a:pt x="172" y="937"/>
                  </a:cubicBezTo>
                  <a:cubicBezTo>
                    <a:pt x="196" y="912"/>
                    <a:pt x="230" y="896"/>
                    <a:pt x="269" y="893"/>
                  </a:cubicBezTo>
                  <a:cubicBezTo>
                    <a:pt x="274" y="892"/>
                    <a:pt x="278" y="892"/>
                    <a:pt x="283" y="892"/>
                  </a:cubicBezTo>
                  <a:moveTo>
                    <a:pt x="520" y="949"/>
                  </a:moveTo>
                  <a:cubicBezTo>
                    <a:pt x="541" y="957"/>
                    <a:pt x="562" y="963"/>
                    <a:pt x="583" y="968"/>
                  </a:cubicBezTo>
                  <a:cubicBezTo>
                    <a:pt x="587" y="970"/>
                    <a:pt x="587" y="970"/>
                    <a:pt x="587" y="970"/>
                  </a:cubicBezTo>
                  <a:cubicBezTo>
                    <a:pt x="586" y="974"/>
                    <a:pt x="586" y="974"/>
                    <a:pt x="586" y="974"/>
                  </a:cubicBezTo>
                  <a:cubicBezTo>
                    <a:pt x="578" y="1013"/>
                    <a:pt x="576" y="1055"/>
                    <a:pt x="574" y="1087"/>
                  </a:cubicBezTo>
                  <a:cubicBezTo>
                    <a:pt x="574" y="1091"/>
                    <a:pt x="574" y="1091"/>
                    <a:pt x="574" y="1091"/>
                  </a:cubicBezTo>
                  <a:cubicBezTo>
                    <a:pt x="570" y="1092"/>
                    <a:pt x="570" y="1092"/>
                    <a:pt x="570" y="1092"/>
                  </a:cubicBezTo>
                  <a:cubicBezTo>
                    <a:pt x="531" y="1099"/>
                    <a:pt x="434" y="1119"/>
                    <a:pt x="371" y="1149"/>
                  </a:cubicBezTo>
                  <a:cubicBezTo>
                    <a:pt x="366" y="1140"/>
                    <a:pt x="366" y="1140"/>
                    <a:pt x="366" y="1140"/>
                  </a:cubicBezTo>
                  <a:cubicBezTo>
                    <a:pt x="423" y="1102"/>
                    <a:pt x="465" y="1032"/>
                    <a:pt x="506" y="963"/>
                  </a:cubicBezTo>
                  <a:cubicBezTo>
                    <a:pt x="516" y="948"/>
                    <a:pt x="516" y="948"/>
                    <a:pt x="516" y="948"/>
                  </a:cubicBezTo>
                  <a:lnTo>
                    <a:pt x="520" y="949"/>
                  </a:lnTo>
                  <a:close/>
                  <a:moveTo>
                    <a:pt x="757" y="1066"/>
                  </a:moveTo>
                  <a:cubicBezTo>
                    <a:pt x="767" y="1087"/>
                    <a:pt x="781" y="1107"/>
                    <a:pt x="800" y="1126"/>
                  </a:cubicBezTo>
                  <a:cubicBezTo>
                    <a:pt x="803" y="1129"/>
                    <a:pt x="803" y="1129"/>
                    <a:pt x="803" y="1129"/>
                  </a:cubicBezTo>
                  <a:cubicBezTo>
                    <a:pt x="800" y="1133"/>
                    <a:pt x="800" y="1133"/>
                    <a:pt x="800" y="1133"/>
                  </a:cubicBezTo>
                  <a:cubicBezTo>
                    <a:pt x="784" y="1150"/>
                    <a:pt x="765" y="1168"/>
                    <a:pt x="745" y="1185"/>
                  </a:cubicBezTo>
                  <a:cubicBezTo>
                    <a:pt x="740" y="1189"/>
                    <a:pt x="740" y="1189"/>
                    <a:pt x="740" y="1189"/>
                  </a:cubicBezTo>
                  <a:cubicBezTo>
                    <a:pt x="737" y="1183"/>
                    <a:pt x="737" y="1183"/>
                    <a:pt x="737" y="1183"/>
                  </a:cubicBezTo>
                  <a:cubicBezTo>
                    <a:pt x="718" y="1146"/>
                    <a:pt x="706" y="1117"/>
                    <a:pt x="697" y="1091"/>
                  </a:cubicBezTo>
                  <a:cubicBezTo>
                    <a:pt x="696" y="1086"/>
                    <a:pt x="696" y="1086"/>
                    <a:pt x="696" y="1086"/>
                  </a:cubicBezTo>
                  <a:cubicBezTo>
                    <a:pt x="701" y="1085"/>
                    <a:pt x="701" y="1085"/>
                    <a:pt x="701" y="1085"/>
                  </a:cubicBezTo>
                  <a:cubicBezTo>
                    <a:pt x="718" y="1078"/>
                    <a:pt x="735" y="1071"/>
                    <a:pt x="750" y="1064"/>
                  </a:cubicBezTo>
                  <a:cubicBezTo>
                    <a:pt x="755" y="1061"/>
                    <a:pt x="755" y="1061"/>
                    <a:pt x="755" y="1061"/>
                  </a:cubicBezTo>
                  <a:lnTo>
                    <a:pt x="757" y="1066"/>
                  </a:lnTo>
                  <a:close/>
                  <a:moveTo>
                    <a:pt x="880" y="1074"/>
                  </a:moveTo>
                  <a:cubicBezTo>
                    <a:pt x="902" y="1098"/>
                    <a:pt x="926" y="1116"/>
                    <a:pt x="957" y="1129"/>
                  </a:cubicBezTo>
                  <a:cubicBezTo>
                    <a:pt x="960" y="1130"/>
                    <a:pt x="960" y="1130"/>
                    <a:pt x="960" y="1130"/>
                  </a:cubicBezTo>
                  <a:cubicBezTo>
                    <a:pt x="960" y="1134"/>
                    <a:pt x="960" y="1134"/>
                    <a:pt x="960" y="1134"/>
                  </a:cubicBezTo>
                  <a:cubicBezTo>
                    <a:pt x="957" y="1153"/>
                    <a:pt x="953" y="1173"/>
                    <a:pt x="948" y="1193"/>
                  </a:cubicBezTo>
                  <a:cubicBezTo>
                    <a:pt x="946" y="1199"/>
                    <a:pt x="946" y="1199"/>
                    <a:pt x="946" y="1199"/>
                  </a:cubicBezTo>
                  <a:cubicBezTo>
                    <a:pt x="940" y="1196"/>
                    <a:pt x="940" y="1196"/>
                    <a:pt x="940" y="1196"/>
                  </a:cubicBezTo>
                  <a:cubicBezTo>
                    <a:pt x="908" y="1178"/>
                    <a:pt x="871" y="1156"/>
                    <a:pt x="839" y="1130"/>
                  </a:cubicBezTo>
                  <a:cubicBezTo>
                    <a:pt x="836" y="1127"/>
                    <a:pt x="836" y="1127"/>
                    <a:pt x="836" y="1127"/>
                  </a:cubicBezTo>
                  <a:cubicBezTo>
                    <a:pt x="839" y="1123"/>
                    <a:pt x="839" y="1123"/>
                    <a:pt x="839" y="1123"/>
                  </a:cubicBezTo>
                  <a:cubicBezTo>
                    <a:pt x="852" y="1107"/>
                    <a:pt x="863" y="1091"/>
                    <a:pt x="872" y="1074"/>
                  </a:cubicBezTo>
                  <a:cubicBezTo>
                    <a:pt x="876" y="1068"/>
                    <a:pt x="876" y="1068"/>
                    <a:pt x="876" y="1068"/>
                  </a:cubicBezTo>
                  <a:lnTo>
                    <a:pt x="880" y="1074"/>
                  </a:lnTo>
                  <a:close/>
                  <a:moveTo>
                    <a:pt x="275" y="1180"/>
                  </a:moveTo>
                  <a:cubicBezTo>
                    <a:pt x="251" y="1188"/>
                    <a:pt x="227" y="1197"/>
                    <a:pt x="204" y="1205"/>
                  </a:cubicBezTo>
                  <a:cubicBezTo>
                    <a:pt x="203" y="1206"/>
                    <a:pt x="203" y="1206"/>
                    <a:pt x="203" y="1206"/>
                  </a:cubicBezTo>
                  <a:cubicBezTo>
                    <a:pt x="183" y="1213"/>
                    <a:pt x="162" y="1221"/>
                    <a:pt x="139" y="1229"/>
                  </a:cubicBezTo>
                  <a:cubicBezTo>
                    <a:pt x="135" y="1230"/>
                    <a:pt x="135" y="1230"/>
                    <a:pt x="135" y="1230"/>
                  </a:cubicBezTo>
                  <a:cubicBezTo>
                    <a:pt x="133" y="1226"/>
                    <a:pt x="133" y="1226"/>
                    <a:pt x="133" y="1226"/>
                  </a:cubicBezTo>
                  <a:cubicBezTo>
                    <a:pt x="122" y="1202"/>
                    <a:pt x="111" y="1177"/>
                    <a:pt x="102" y="1150"/>
                  </a:cubicBezTo>
                  <a:cubicBezTo>
                    <a:pt x="100" y="1146"/>
                    <a:pt x="100" y="1146"/>
                    <a:pt x="100" y="1146"/>
                  </a:cubicBezTo>
                  <a:cubicBezTo>
                    <a:pt x="104" y="1144"/>
                    <a:pt x="104" y="1144"/>
                    <a:pt x="104" y="1144"/>
                  </a:cubicBezTo>
                  <a:cubicBezTo>
                    <a:pt x="110" y="1141"/>
                    <a:pt x="116" y="1137"/>
                    <a:pt x="122" y="1132"/>
                  </a:cubicBezTo>
                  <a:cubicBezTo>
                    <a:pt x="127" y="1127"/>
                    <a:pt x="131" y="1121"/>
                    <a:pt x="135" y="1115"/>
                  </a:cubicBezTo>
                  <a:cubicBezTo>
                    <a:pt x="139" y="1108"/>
                    <a:pt x="139" y="1108"/>
                    <a:pt x="139" y="1108"/>
                  </a:cubicBezTo>
                  <a:cubicBezTo>
                    <a:pt x="143" y="1114"/>
                    <a:pt x="143" y="1114"/>
                    <a:pt x="143" y="1114"/>
                  </a:cubicBezTo>
                  <a:cubicBezTo>
                    <a:pt x="151" y="1125"/>
                    <a:pt x="159" y="1134"/>
                    <a:pt x="169" y="1141"/>
                  </a:cubicBezTo>
                  <a:cubicBezTo>
                    <a:pt x="194" y="1161"/>
                    <a:pt x="225" y="1171"/>
                    <a:pt x="260" y="1171"/>
                  </a:cubicBezTo>
                  <a:cubicBezTo>
                    <a:pt x="260" y="1171"/>
                    <a:pt x="260" y="1171"/>
                    <a:pt x="260" y="1171"/>
                  </a:cubicBezTo>
                  <a:cubicBezTo>
                    <a:pt x="262" y="1171"/>
                    <a:pt x="264" y="1171"/>
                    <a:pt x="266" y="1171"/>
                  </a:cubicBezTo>
                  <a:cubicBezTo>
                    <a:pt x="268" y="1171"/>
                    <a:pt x="270" y="1171"/>
                    <a:pt x="273" y="1170"/>
                  </a:cubicBezTo>
                  <a:lnTo>
                    <a:pt x="275" y="1180"/>
                  </a:lnTo>
                  <a:close/>
                  <a:moveTo>
                    <a:pt x="1607" y="1087"/>
                  </a:moveTo>
                  <a:cubicBezTo>
                    <a:pt x="1613" y="1103"/>
                    <a:pt x="1624" y="1116"/>
                    <a:pt x="1639" y="1124"/>
                  </a:cubicBezTo>
                  <a:cubicBezTo>
                    <a:pt x="1641" y="1126"/>
                    <a:pt x="1644" y="1127"/>
                    <a:pt x="1647" y="1128"/>
                  </a:cubicBezTo>
                  <a:cubicBezTo>
                    <a:pt x="1652" y="1130"/>
                    <a:pt x="1652" y="1130"/>
                    <a:pt x="1652" y="1130"/>
                  </a:cubicBezTo>
                  <a:cubicBezTo>
                    <a:pt x="1650" y="1135"/>
                    <a:pt x="1650" y="1135"/>
                    <a:pt x="1650" y="1135"/>
                  </a:cubicBezTo>
                  <a:cubicBezTo>
                    <a:pt x="1639" y="1166"/>
                    <a:pt x="1626" y="1197"/>
                    <a:pt x="1612" y="1227"/>
                  </a:cubicBezTo>
                  <a:cubicBezTo>
                    <a:pt x="1610" y="1231"/>
                    <a:pt x="1610" y="1231"/>
                    <a:pt x="1610" y="1231"/>
                  </a:cubicBezTo>
                  <a:cubicBezTo>
                    <a:pt x="1605" y="1230"/>
                    <a:pt x="1605" y="1230"/>
                    <a:pt x="1605" y="1230"/>
                  </a:cubicBezTo>
                  <a:cubicBezTo>
                    <a:pt x="1575" y="1220"/>
                    <a:pt x="1547" y="1211"/>
                    <a:pt x="1517" y="1203"/>
                  </a:cubicBezTo>
                  <a:cubicBezTo>
                    <a:pt x="1487" y="1195"/>
                    <a:pt x="1456" y="1186"/>
                    <a:pt x="1422" y="1178"/>
                  </a:cubicBezTo>
                  <a:cubicBezTo>
                    <a:pt x="1420" y="1178"/>
                    <a:pt x="1420" y="1178"/>
                    <a:pt x="1420" y="1178"/>
                  </a:cubicBezTo>
                  <a:cubicBezTo>
                    <a:pt x="1419" y="1177"/>
                    <a:pt x="1419" y="1177"/>
                    <a:pt x="1419" y="1177"/>
                  </a:cubicBezTo>
                  <a:cubicBezTo>
                    <a:pt x="1409" y="1168"/>
                    <a:pt x="1398" y="1159"/>
                    <a:pt x="1386" y="1153"/>
                  </a:cubicBezTo>
                  <a:cubicBezTo>
                    <a:pt x="1391" y="1143"/>
                    <a:pt x="1391" y="1143"/>
                    <a:pt x="1391" y="1143"/>
                  </a:cubicBezTo>
                  <a:cubicBezTo>
                    <a:pt x="1393" y="1144"/>
                    <a:pt x="1396" y="1145"/>
                    <a:pt x="1398" y="1146"/>
                  </a:cubicBezTo>
                  <a:cubicBezTo>
                    <a:pt x="1421" y="1155"/>
                    <a:pt x="1444" y="1160"/>
                    <a:pt x="1467" y="1160"/>
                  </a:cubicBezTo>
                  <a:cubicBezTo>
                    <a:pt x="1486" y="1160"/>
                    <a:pt x="1504" y="1157"/>
                    <a:pt x="1521" y="1151"/>
                  </a:cubicBezTo>
                  <a:cubicBezTo>
                    <a:pt x="1553" y="1139"/>
                    <a:pt x="1580" y="1117"/>
                    <a:pt x="1597" y="1087"/>
                  </a:cubicBezTo>
                  <a:cubicBezTo>
                    <a:pt x="1603" y="1077"/>
                    <a:pt x="1603" y="1077"/>
                    <a:pt x="1603" y="1077"/>
                  </a:cubicBezTo>
                  <a:lnTo>
                    <a:pt x="1607" y="1087"/>
                  </a:lnTo>
                  <a:close/>
                  <a:moveTo>
                    <a:pt x="824" y="1148"/>
                  </a:moveTo>
                  <a:cubicBezTo>
                    <a:pt x="858" y="1176"/>
                    <a:pt x="900" y="1200"/>
                    <a:pt x="936" y="1220"/>
                  </a:cubicBezTo>
                  <a:cubicBezTo>
                    <a:pt x="940" y="1222"/>
                    <a:pt x="940" y="1222"/>
                    <a:pt x="940" y="1222"/>
                  </a:cubicBezTo>
                  <a:cubicBezTo>
                    <a:pt x="939" y="1226"/>
                    <a:pt x="939" y="1226"/>
                    <a:pt x="939" y="1226"/>
                  </a:cubicBezTo>
                  <a:cubicBezTo>
                    <a:pt x="936" y="1236"/>
                    <a:pt x="931" y="1256"/>
                    <a:pt x="925" y="1282"/>
                  </a:cubicBezTo>
                  <a:cubicBezTo>
                    <a:pt x="924" y="1286"/>
                    <a:pt x="924" y="1286"/>
                    <a:pt x="924" y="1286"/>
                  </a:cubicBezTo>
                  <a:cubicBezTo>
                    <a:pt x="826" y="1286"/>
                    <a:pt x="826" y="1286"/>
                    <a:pt x="826" y="1286"/>
                  </a:cubicBezTo>
                  <a:cubicBezTo>
                    <a:pt x="793" y="1285"/>
                    <a:pt x="793" y="1285"/>
                    <a:pt x="793" y="1285"/>
                  </a:cubicBezTo>
                  <a:cubicBezTo>
                    <a:pt x="791" y="1283"/>
                    <a:pt x="791" y="1283"/>
                    <a:pt x="791" y="1283"/>
                  </a:cubicBezTo>
                  <a:cubicBezTo>
                    <a:pt x="786" y="1272"/>
                    <a:pt x="781" y="1263"/>
                    <a:pt x="775" y="1254"/>
                  </a:cubicBezTo>
                  <a:cubicBezTo>
                    <a:pt x="770" y="1246"/>
                    <a:pt x="765" y="1238"/>
                    <a:pt x="760" y="1228"/>
                  </a:cubicBezTo>
                  <a:cubicBezTo>
                    <a:pt x="751" y="1210"/>
                    <a:pt x="751" y="1210"/>
                    <a:pt x="751" y="1210"/>
                  </a:cubicBezTo>
                  <a:cubicBezTo>
                    <a:pt x="754" y="1208"/>
                    <a:pt x="754" y="1208"/>
                    <a:pt x="754" y="1208"/>
                  </a:cubicBezTo>
                  <a:cubicBezTo>
                    <a:pt x="777" y="1188"/>
                    <a:pt x="799" y="1168"/>
                    <a:pt x="817" y="1148"/>
                  </a:cubicBezTo>
                  <a:cubicBezTo>
                    <a:pt x="820" y="1145"/>
                    <a:pt x="820" y="1145"/>
                    <a:pt x="820" y="1145"/>
                  </a:cubicBezTo>
                  <a:lnTo>
                    <a:pt x="824" y="1148"/>
                  </a:lnTo>
                  <a:close/>
                  <a:moveTo>
                    <a:pt x="988" y="1139"/>
                  </a:moveTo>
                  <a:cubicBezTo>
                    <a:pt x="1019" y="1148"/>
                    <a:pt x="1055" y="1152"/>
                    <a:pt x="1101" y="1152"/>
                  </a:cubicBezTo>
                  <a:cubicBezTo>
                    <a:pt x="1105" y="1152"/>
                    <a:pt x="1105" y="1152"/>
                    <a:pt x="1105" y="1152"/>
                  </a:cubicBezTo>
                  <a:cubicBezTo>
                    <a:pt x="1106" y="1156"/>
                    <a:pt x="1106" y="1156"/>
                    <a:pt x="1106" y="1156"/>
                  </a:cubicBezTo>
                  <a:cubicBezTo>
                    <a:pt x="1115" y="1192"/>
                    <a:pt x="1142" y="1284"/>
                    <a:pt x="1175" y="1343"/>
                  </a:cubicBezTo>
                  <a:cubicBezTo>
                    <a:pt x="1166" y="1349"/>
                    <a:pt x="1166" y="1349"/>
                    <a:pt x="1166" y="1349"/>
                  </a:cubicBezTo>
                  <a:cubicBezTo>
                    <a:pt x="1124" y="1295"/>
                    <a:pt x="1052" y="1256"/>
                    <a:pt x="982" y="1219"/>
                  </a:cubicBezTo>
                  <a:cubicBezTo>
                    <a:pt x="967" y="1211"/>
                    <a:pt x="967" y="1211"/>
                    <a:pt x="967" y="1211"/>
                  </a:cubicBezTo>
                  <a:cubicBezTo>
                    <a:pt x="968" y="1207"/>
                    <a:pt x="968" y="1207"/>
                    <a:pt x="968" y="1207"/>
                  </a:cubicBezTo>
                  <a:cubicBezTo>
                    <a:pt x="974" y="1185"/>
                    <a:pt x="978" y="1164"/>
                    <a:pt x="982" y="1143"/>
                  </a:cubicBezTo>
                  <a:cubicBezTo>
                    <a:pt x="983" y="1138"/>
                    <a:pt x="983" y="1138"/>
                    <a:pt x="983" y="1138"/>
                  </a:cubicBezTo>
                  <a:lnTo>
                    <a:pt x="988" y="1139"/>
                  </a:lnTo>
                  <a:close/>
                  <a:moveTo>
                    <a:pt x="675" y="1098"/>
                  </a:moveTo>
                  <a:cubicBezTo>
                    <a:pt x="687" y="1134"/>
                    <a:pt x="704" y="1170"/>
                    <a:pt x="720" y="1201"/>
                  </a:cubicBezTo>
                  <a:cubicBezTo>
                    <a:pt x="721" y="1204"/>
                    <a:pt x="721" y="1204"/>
                    <a:pt x="721" y="1204"/>
                  </a:cubicBezTo>
                  <a:cubicBezTo>
                    <a:pt x="718" y="1207"/>
                    <a:pt x="718" y="1207"/>
                    <a:pt x="718" y="1207"/>
                  </a:cubicBezTo>
                  <a:cubicBezTo>
                    <a:pt x="695" y="1227"/>
                    <a:pt x="614" y="1296"/>
                    <a:pt x="572" y="1355"/>
                  </a:cubicBezTo>
                  <a:cubicBezTo>
                    <a:pt x="563" y="1350"/>
                    <a:pt x="563" y="1350"/>
                    <a:pt x="563" y="1350"/>
                  </a:cubicBezTo>
                  <a:cubicBezTo>
                    <a:pt x="593" y="1290"/>
                    <a:pt x="595" y="1214"/>
                    <a:pt x="596" y="1134"/>
                  </a:cubicBezTo>
                  <a:cubicBezTo>
                    <a:pt x="596" y="1128"/>
                    <a:pt x="597" y="1111"/>
                    <a:pt x="597" y="1111"/>
                  </a:cubicBezTo>
                  <a:cubicBezTo>
                    <a:pt x="601" y="1110"/>
                    <a:pt x="601" y="1110"/>
                    <a:pt x="601" y="1110"/>
                  </a:cubicBezTo>
                  <a:cubicBezTo>
                    <a:pt x="625" y="1106"/>
                    <a:pt x="648" y="1101"/>
                    <a:pt x="669" y="1095"/>
                  </a:cubicBezTo>
                  <a:cubicBezTo>
                    <a:pt x="674" y="1093"/>
                    <a:pt x="674" y="1093"/>
                    <a:pt x="674" y="1093"/>
                  </a:cubicBezTo>
                  <a:lnTo>
                    <a:pt x="675" y="1098"/>
                  </a:lnTo>
                  <a:close/>
                  <a:moveTo>
                    <a:pt x="1459" y="1212"/>
                  </a:moveTo>
                  <a:cubicBezTo>
                    <a:pt x="1477" y="1216"/>
                    <a:pt x="1494" y="1221"/>
                    <a:pt x="1511" y="1225"/>
                  </a:cubicBezTo>
                  <a:cubicBezTo>
                    <a:pt x="1538" y="1233"/>
                    <a:pt x="1565" y="1241"/>
                    <a:pt x="1593" y="1250"/>
                  </a:cubicBezTo>
                  <a:cubicBezTo>
                    <a:pt x="1599" y="1252"/>
                    <a:pt x="1599" y="1252"/>
                    <a:pt x="1599" y="1252"/>
                  </a:cubicBezTo>
                  <a:cubicBezTo>
                    <a:pt x="1596" y="1258"/>
                    <a:pt x="1596" y="1258"/>
                    <a:pt x="1596" y="1258"/>
                  </a:cubicBezTo>
                  <a:cubicBezTo>
                    <a:pt x="1577" y="1293"/>
                    <a:pt x="1555" y="1327"/>
                    <a:pt x="1532" y="1359"/>
                  </a:cubicBezTo>
                  <a:cubicBezTo>
                    <a:pt x="1529" y="1362"/>
                    <a:pt x="1529" y="1362"/>
                    <a:pt x="1529" y="1362"/>
                  </a:cubicBezTo>
                  <a:cubicBezTo>
                    <a:pt x="1525" y="1360"/>
                    <a:pt x="1525" y="1360"/>
                    <a:pt x="1525" y="1360"/>
                  </a:cubicBezTo>
                  <a:cubicBezTo>
                    <a:pt x="1518" y="1356"/>
                    <a:pt x="1511" y="1353"/>
                    <a:pt x="1503" y="1351"/>
                  </a:cubicBezTo>
                  <a:cubicBezTo>
                    <a:pt x="1498" y="1350"/>
                    <a:pt x="1492" y="1349"/>
                    <a:pt x="1487" y="1349"/>
                  </a:cubicBezTo>
                  <a:cubicBezTo>
                    <a:pt x="1482" y="1349"/>
                    <a:pt x="1476" y="1350"/>
                    <a:pt x="1471" y="1351"/>
                  </a:cubicBezTo>
                  <a:cubicBezTo>
                    <a:pt x="1462" y="1353"/>
                    <a:pt x="1462" y="1353"/>
                    <a:pt x="1462" y="1353"/>
                  </a:cubicBezTo>
                  <a:cubicBezTo>
                    <a:pt x="1466" y="1344"/>
                    <a:pt x="1466" y="1344"/>
                    <a:pt x="1466" y="1344"/>
                  </a:cubicBezTo>
                  <a:cubicBezTo>
                    <a:pt x="1471" y="1331"/>
                    <a:pt x="1474" y="1317"/>
                    <a:pt x="1475" y="1303"/>
                  </a:cubicBezTo>
                  <a:cubicBezTo>
                    <a:pt x="1477" y="1275"/>
                    <a:pt x="1470" y="1246"/>
                    <a:pt x="1454" y="1219"/>
                  </a:cubicBezTo>
                  <a:cubicBezTo>
                    <a:pt x="1447" y="1208"/>
                    <a:pt x="1447" y="1208"/>
                    <a:pt x="1447" y="1208"/>
                  </a:cubicBezTo>
                  <a:lnTo>
                    <a:pt x="1459" y="1212"/>
                  </a:lnTo>
                  <a:close/>
                  <a:moveTo>
                    <a:pt x="299" y="1207"/>
                  </a:moveTo>
                  <a:cubicBezTo>
                    <a:pt x="285" y="1225"/>
                    <a:pt x="276" y="1244"/>
                    <a:pt x="271" y="1265"/>
                  </a:cubicBezTo>
                  <a:cubicBezTo>
                    <a:pt x="263" y="1295"/>
                    <a:pt x="266" y="1327"/>
                    <a:pt x="278" y="1356"/>
                  </a:cubicBezTo>
                  <a:cubicBezTo>
                    <a:pt x="279" y="1359"/>
                    <a:pt x="281" y="1363"/>
                    <a:pt x="282" y="1366"/>
                  </a:cubicBezTo>
                  <a:cubicBezTo>
                    <a:pt x="286" y="1373"/>
                    <a:pt x="286" y="1373"/>
                    <a:pt x="286" y="1373"/>
                  </a:cubicBezTo>
                  <a:cubicBezTo>
                    <a:pt x="278" y="1373"/>
                    <a:pt x="278" y="1373"/>
                    <a:pt x="278" y="1373"/>
                  </a:cubicBezTo>
                  <a:cubicBezTo>
                    <a:pt x="264" y="1373"/>
                    <a:pt x="252" y="1377"/>
                    <a:pt x="240" y="1385"/>
                  </a:cubicBezTo>
                  <a:cubicBezTo>
                    <a:pt x="237" y="1387"/>
                    <a:pt x="237" y="1387"/>
                    <a:pt x="237" y="1387"/>
                  </a:cubicBezTo>
                  <a:cubicBezTo>
                    <a:pt x="234" y="1384"/>
                    <a:pt x="234" y="1384"/>
                    <a:pt x="234" y="1384"/>
                  </a:cubicBezTo>
                  <a:cubicBezTo>
                    <a:pt x="231" y="1380"/>
                    <a:pt x="228" y="1377"/>
                    <a:pt x="225" y="1373"/>
                  </a:cubicBezTo>
                  <a:cubicBezTo>
                    <a:pt x="224" y="1372"/>
                    <a:pt x="224" y="1372"/>
                    <a:pt x="224" y="1372"/>
                  </a:cubicBezTo>
                  <a:cubicBezTo>
                    <a:pt x="196" y="1336"/>
                    <a:pt x="172" y="1299"/>
                    <a:pt x="150" y="1260"/>
                  </a:cubicBezTo>
                  <a:cubicBezTo>
                    <a:pt x="146" y="1251"/>
                    <a:pt x="146" y="1251"/>
                    <a:pt x="146" y="1251"/>
                  </a:cubicBezTo>
                  <a:cubicBezTo>
                    <a:pt x="151" y="1249"/>
                    <a:pt x="151" y="1249"/>
                    <a:pt x="151" y="1249"/>
                  </a:cubicBezTo>
                  <a:cubicBezTo>
                    <a:pt x="172" y="1242"/>
                    <a:pt x="192" y="1235"/>
                    <a:pt x="212" y="1227"/>
                  </a:cubicBezTo>
                  <a:cubicBezTo>
                    <a:pt x="213" y="1227"/>
                    <a:pt x="213" y="1227"/>
                    <a:pt x="213" y="1227"/>
                  </a:cubicBezTo>
                  <a:cubicBezTo>
                    <a:pt x="240" y="1217"/>
                    <a:pt x="266" y="1208"/>
                    <a:pt x="293" y="1199"/>
                  </a:cubicBezTo>
                  <a:cubicBezTo>
                    <a:pt x="309" y="1194"/>
                    <a:pt x="309" y="1194"/>
                    <a:pt x="309" y="1194"/>
                  </a:cubicBezTo>
                  <a:lnTo>
                    <a:pt x="299" y="1207"/>
                  </a:lnTo>
                  <a:close/>
                  <a:moveTo>
                    <a:pt x="1241" y="1148"/>
                  </a:moveTo>
                  <a:cubicBezTo>
                    <a:pt x="1301" y="1148"/>
                    <a:pt x="1367" y="1154"/>
                    <a:pt x="1408" y="1198"/>
                  </a:cubicBezTo>
                  <a:cubicBezTo>
                    <a:pt x="1408" y="1199"/>
                    <a:pt x="1408" y="1199"/>
                    <a:pt x="1408" y="1199"/>
                  </a:cubicBezTo>
                  <a:cubicBezTo>
                    <a:pt x="1415" y="1206"/>
                    <a:pt x="1421" y="1213"/>
                    <a:pt x="1427" y="1220"/>
                  </a:cubicBezTo>
                  <a:cubicBezTo>
                    <a:pt x="1445" y="1246"/>
                    <a:pt x="1454" y="1274"/>
                    <a:pt x="1452" y="1302"/>
                  </a:cubicBezTo>
                  <a:cubicBezTo>
                    <a:pt x="1450" y="1329"/>
                    <a:pt x="1438" y="1355"/>
                    <a:pt x="1418" y="1375"/>
                  </a:cubicBezTo>
                  <a:cubicBezTo>
                    <a:pt x="1412" y="1381"/>
                    <a:pt x="1406" y="1386"/>
                    <a:pt x="1399" y="1391"/>
                  </a:cubicBezTo>
                  <a:cubicBezTo>
                    <a:pt x="1376" y="1408"/>
                    <a:pt x="1350" y="1417"/>
                    <a:pt x="1324" y="1417"/>
                  </a:cubicBezTo>
                  <a:cubicBezTo>
                    <a:pt x="1324" y="1417"/>
                    <a:pt x="1324" y="1417"/>
                    <a:pt x="1324" y="1417"/>
                  </a:cubicBezTo>
                  <a:cubicBezTo>
                    <a:pt x="1317" y="1417"/>
                    <a:pt x="1310" y="1416"/>
                    <a:pt x="1303" y="1415"/>
                  </a:cubicBezTo>
                  <a:cubicBezTo>
                    <a:pt x="1269" y="1409"/>
                    <a:pt x="1237" y="1389"/>
                    <a:pt x="1213" y="1359"/>
                  </a:cubicBezTo>
                  <a:cubicBezTo>
                    <a:pt x="1176" y="1314"/>
                    <a:pt x="1145" y="1214"/>
                    <a:pt x="1130" y="1158"/>
                  </a:cubicBezTo>
                  <a:cubicBezTo>
                    <a:pt x="1128" y="1151"/>
                    <a:pt x="1128" y="1151"/>
                    <a:pt x="1128" y="1151"/>
                  </a:cubicBezTo>
                  <a:cubicBezTo>
                    <a:pt x="1135" y="1151"/>
                    <a:pt x="1135" y="1151"/>
                    <a:pt x="1135" y="1151"/>
                  </a:cubicBezTo>
                  <a:cubicBezTo>
                    <a:pt x="1148" y="1151"/>
                    <a:pt x="1161" y="1150"/>
                    <a:pt x="1175" y="1150"/>
                  </a:cubicBezTo>
                  <a:cubicBezTo>
                    <a:pt x="1197" y="1149"/>
                    <a:pt x="1220" y="1148"/>
                    <a:pt x="1241" y="1148"/>
                  </a:cubicBezTo>
                  <a:moveTo>
                    <a:pt x="573" y="1134"/>
                  </a:moveTo>
                  <a:cubicBezTo>
                    <a:pt x="571" y="1233"/>
                    <a:pt x="569" y="1337"/>
                    <a:pt x="501" y="1391"/>
                  </a:cubicBezTo>
                  <a:cubicBezTo>
                    <a:pt x="501" y="1391"/>
                    <a:pt x="501" y="1391"/>
                    <a:pt x="501" y="1391"/>
                  </a:cubicBezTo>
                  <a:cubicBezTo>
                    <a:pt x="493" y="1397"/>
                    <a:pt x="486" y="1403"/>
                    <a:pt x="478" y="1408"/>
                  </a:cubicBezTo>
                  <a:cubicBezTo>
                    <a:pt x="457" y="1421"/>
                    <a:pt x="434" y="1428"/>
                    <a:pt x="411" y="1428"/>
                  </a:cubicBezTo>
                  <a:cubicBezTo>
                    <a:pt x="411" y="1428"/>
                    <a:pt x="411" y="1428"/>
                    <a:pt x="411" y="1428"/>
                  </a:cubicBezTo>
                  <a:cubicBezTo>
                    <a:pt x="406" y="1428"/>
                    <a:pt x="400" y="1427"/>
                    <a:pt x="395" y="1427"/>
                  </a:cubicBezTo>
                  <a:cubicBezTo>
                    <a:pt x="368" y="1423"/>
                    <a:pt x="343" y="1409"/>
                    <a:pt x="324" y="1387"/>
                  </a:cubicBezTo>
                  <a:cubicBezTo>
                    <a:pt x="319" y="1381"/>
                    <a:pt x="314" y="1375"/>
                    <a:pt x="310" y="1368"/>
                  </a:cubicBezTo>
                  <a:cubicBezTo>
                    <a:pt x="291" y="1337"/>
                    <a:pt x="285" y="1303"/>
                    <a:pt x="293" y="1270"/>
                  </a:cubicBezTo>
                  <a:cubicBezTo>
                    <a:pt x="301" y="1237"/>
                    <a:pt x="324" y="1206"/>
                    <a:pt x="356" y="1184"/>
                  </a:cubicBezTo>
                  <a:cubicBezTo>
                    <a:pt x="406" y="1149"/>
                    <a:pt x="520" y="1125"/>
                    <a:pt x="567" y="1116"/>
                  </a:cubicBezTo>
                  <a:cubicBezTo>
                    <a:pt x="574" y="1115"/>
                    <a:pt x="574" y="1115"/>
                    <a:pt x="574" y="1115"/>
                  </a:cubicBezTo>
                  <a:lnTo>
                    <a:pt x="573" y="1134"/>
                  </a:lnTo>
                  <a:close/>
                  <a:moveTo>
                    <a:pt x="1487" y="1372"/>
                  </a:moveTo>
                  <a:cubicBezTo>
                    <a:pt x="1491" y="1372"/>
                    <a:pt x="1494" y="1373"/>
                    <a:pt x="1498" y="1373"/>
                  </a:cubicBezTo>
                  <a:cubicBezTo>
                    <a:pt x="1510" y="1376"/>
                    <a:pt x="1521" y="1384"/>
                    <a:pt x="1528" y="1395"/>
                  </a:cubicBezTo>
                  <a:cubicBezTo>
                    <a:pt x="1535" y="1406"/>
                    <a:pt x="1538" y="1419"/>
                    <a:pt x="1535" y="1432"/>
                  </a:cubicBezTo>
                  <a:cubicBezTo>
                    <a:pt x="1532" y="1445"/>
                    <a:pt x="1524" y="1455"/>
                    <a:pt x="1513" y="1462"/>
                  </a:cubicBezTo>
                  <a:cubicBezTo>
                    <a:pt x="1505" y="1467"/>
                    <a:pt x="1496" y="1470"/>
                    <a:pt x="1487" y="1470"/>
                  </a:cubicBezTo>
                  <a:cubicBezTo>
                    <a:pt x="1483" y="1470"/>
                    <a:pt x="1480" y="1470"/>
                    <a:pt x="1476" y="1469"/>
                  </a:cubicBezTo>
                  <a:cubicBezTo>
                    <a:pt x="1464" y="1466"/>
                    <a:pt x="1453" y="1458"/>
                    <a:pt x="1446" y="1447"/>
                  </a:cubicBezTo>
                  <a:cubicBezTo>
                    <a:pt x="1439" y="1436"/>
                    <a:pt x="1436" y="1423"/>
                    <a:pt x="1439" y="1410"/>
                  </a:cubicBezTo>
                  <a:cubicBezTo>
                    <a:pt x="1442" y="1398"/>
                    <a:pt x="1450" y="1387"/>
                    <a:pt x="1461" y="1380"/>
                  </a:cubicBezTo>
                  <a:cubicBezTo>
                    <a:pt x="1469" y="1375"/>
                    <a:pt x="1478" y="1372"/>
                    <a:pt x="1487" y="1372"/>
                  </a:cubicBezTo>
                  <a:moveTo>
                    <a:pt x="282" y="1494"/>
                  </a:moveTo>
                  <a:cubicBezTo>
                    <a:pt x="278" y="1494"/>
                    <a:pt x="278" y="1494"/>
                    <a:pt x="278" y="1494"/>
                  </a:cubicBezTo>
                  <a:cubicBezTo>
                    <a:pt x="265" y="1493"/>
                    <a:pt x="253" y="1488"/>
                    <a:pt x="244" y="1479"/>
                  </a:cubicBezTo>
                  <a:cubicBezTo>
                    <a:pt x="243" y="1478"/>
                    <a:pt x="243" y="1477"/>
                    <a:pt x="242" y="1476"/>
                  </a:cubicBezTo>
                  <a:cubicBezTo>
                    <a:pt x="238" y="1472"/>
                    <a:pt x="236" y="1468"/>
                    <a:pt x="234" y="1463"/>
                  </a:cubicBezTo>
                  <a:cubicBezTo>
                    <a:pt x="232" y="1458"/>
                    <a:pt x="231" y="1454"/>
                    <a:pt x="231" y="1449"/>
                  </a:cubicBezTo>
                  <a:cubicBezTo>
                    <a:pt x="230" y="1449"/>
                    <a:pt x="230" y="1449"/>
                    <a:pt x="230" y="1449"/>
                  </a:cubicBezTo>
                  <a:cubicBezTo>
                    <a:pt x="231" y="1443"/>
                    <a:pt x="231" y="1443"/>
                    <a:pt x="231" y="1443"/>
                  </a:cubicBezTo>
                  <a:cubicBezTo>
                    <a:pt x="231" y="1431"/>
                    <a:pt x="236" y="1420"/>
                    <a:pt x="245" y="1411"/>
                  </a:cubicBezTo>
                  <a:cubicBezTo>
                    <a:pt x="245" y="1410"/>
                    <a:pt x="245" y="1410"/>
                    <a:pt x="246" y="1410"/>
                  </a:cubicBezTo>
                  <a:cubicBezTo>
                    <a:pt x="255" y="1401"/>
                    <a:pt x="267" y="1396"/>
                    <a:pt x="279" y="1396"/>
                  </a:cubicBezTo>
                  <a:cubicBezTo>
                    <a:pt x="281" y="1396"/>
                    <a:pt x="281" y="1396"/>
                    <a:pt x="281" y="1396"/>
                  </a:cubicBezTo>
                  <a:cubicBezTo>
                    <a:pt x="285" y="1396"/>
                    <a:pt x="289" y="1397"/>
                    <a:pt x="292" y="1398"/>
                  </a:cubicBezTo>
                  <a:cubicBezTo>
                    <a:pt x="296" y="1399"/>
                    <a:pt x="300" y="1401"/>
                    <a:pt x="303" y="1402"/>
                  </a:cubicBezTo>
                  <a:cubicBezTo>
                    <a:pt x="307" y="1405"/>
                    <a:pt x="311" y="1408"/>
                    <a:pt x="315" y="1412"/>
                  </a:cubicBezTo>
                  <a:cubicBezTo>
                    <a:pt x="323" y="1420"/>
                    <a:pt x="327" y="1431"/>
                    <a:pt x="328" y="1442"/>
                  </a:cubicBezTo>
                  <a:cubicBezTo>
                    <a:pt x="328" y="1442"/>
                    <a:pt x="328" y="1442"/>
                    <a:pt x="328" y="1442"/>
                  </a:cubicBezTo>
                  <a:cubicBezTo>
                    <a:pt x="328" y="1447"/>
                    <a:pt x="328" y="1447"/>
                    <a:pt x="328" y="1447"/>
                  </a:cubicBezTo>
                  <a:cubicBezTo>
                    <a:pt x="328" y="1460"/>
                    <a:pt x="322" y="1472"/>
                    <a:pt x="313" y="1481"/>
                  </a:cubicBezTo>
                  <a:cubicBezTo>
                    <a:pt x="304" y="1489"/>
                    <a:pt x="294" y="1493"/>
                    <a:pt x="282" y="1494"/>
                  </a:cubicBezTo>
                  <a:close/>
                  <a:moveTo>
                    <a:pt x="971" y="1239"/>
                  </a:moveTo>
                  <a:cubicBezTo>
                    <a:pt x="1063" y="1288"/>
                    <a:pt x="1158" y="1339"/>
                    <a:pt x="1178" y="1424"/>
                  </a:cubicBezTo>
                  <a:cubicBezTo>
                    <a:pt x="1178" y="1424"/>
                    <a:pt x="1178" y="1424"/>
                    <a:pt x="1178" y="1424"/>
                  </a:cubicBezTo>
                  <a:cubicBezTo>
                    <a:pt x="1180" y="1433"/>
                    <a:pt x="1182" y="1443"/>
                    <a:pt x="1183" y="1452"/>
                  </a:cubicBezTo>
                  <a:cubicBezTo>
                    <a:pt x="1187" y="1483"/>
                    <a:pt x="1180" y="1512"/>
                    <a:pt x="1165" y="1535"/>
                  </a:cubicBezTo>
                  <a:cubicBezTo>
                    <a:pt x="1150" y="1558"/>
                    <a:pt x="1127" y="1574"/>
                    <a:pt x="1099" y="1582"/>
                  </a:cubicBezTo>
                  <a:cubicBezTo>
                    <a:pt x="1091" y="1585"/>
                    <a:pt x="1083" y="1586"/>
                    <a:pt x="1075" y="1587"/>
                  </a:cubicBezTo>
                  <a:cubicBezTo>
                    <a:pt x="1070" y="1588"/>
                    <a:pt x="1064" y="1588"/>
                    <a:pt x="1059" y="1588"/>
                  </a:cubicBezTo>
                  <a:cubicBezTo>
                    <a:pt x="1029" y="1588"/>
                    <a:pt x="1002" y="1579"/>
                    <a:pt x="980" y="1561"/>
                  </a:cubicBezTo>
                  <a:cubicBezTo>
                    <a:pt x="953" y="1539"/>
                    <a:pt x="935" y="1506"/>
                    <a:pt x="929" y="1467"/>
                  </a:cubicBezTo>
                  <a:cubicBezTo>
                    <a:pt x="918" y="1405"/>
                    <a:pt x="946" y="1287"/>
                    <a:pt x="959" y="1240"/>
                  </a:cubicBezTo>
                  <a:cubicBezTo>
                    <a:pt x="961" y="1233"/>
                    <a:pt x="961" y="1233"/>
                    <a:pt x="961" y="1233"/>
                  </a:cubicBezTo>
                  <a:lnTo>
                    <a:pt x="971" y="1239"/>
                  </a:lnTo>
                  <a:close/>
                  <a:moveTo>
                    <a:pt x="739" y="1239"/>
                  </a:moveTo>
                  <a:cubicBezTo>
                    <a:pt x="787" y="1329"/>
                    <a:pt x="835" y="1423"/>
                    <a:pt x="803" y="1503"/>
                  </a:cubicBezTo>
                  <a:cubicBezTo>
                    <a:pt x="803" y="1504"/>
                    <a:pt x="803" y="1504"/>
                    <a:pt x="803" y="1504"/>
                  </a:cubicBezTo>
                  <a:cubicBezTo>
                    <a:pt x="800" y="1513"/>
                    <a:pt x="796" y="1521"/>
                    <a:pt x="791" y="1529"/>
                  </a:cubicBezTo>
                  <a:cubicBezTo>
                    <a:pt x="776" y="1557"/>
                    <a:pt x="754" y="1577"/>
                    <a:pt x="728" y="1587"/>
                  </a:cubicBezTo>
                  <a:cubicBezTo>
                    <a:pt x="715" y="1592"/>
                    <a:pt x="702" y="1594"/>
                    <a:pt x="688" y="1594"/>
                  </a:cubicBezTo>
                  <a:cubicBezTo>
                    <a:pt x="688" y="1594"/>
                    <a:pt x="688" y="1594"/>
                    <a:pt x="688" y="1594"/>
                  </a:cubicBezTo>
                  <a:cubicBezTo>
                    <a:pt x="674" y="1594"/>
                    <a:pt x="660" y="1592"/>
                    <a:pt x="647" y="1587"/>
                  </a:cubicBezTo>
                  <a:cubicBezTo>
                    <a:pt x="640" y="1585"/>
                    <a:pt x="632" y="1581"/>
                    <a:pt x="625" y="1577"/>
                  </a:cubicBezTo>
                  <a:cubicBezTo>
                    <a:pt x="593" y="1560"/>
                    <a:pt x="572" y="1533"/>
                    <a:pt x="563" y="1501"/>
                  </a:cubicBezTo>
                  <a:cubicBezTo>
                    <a:pt x="553" y="1467"/>
                    <a:pt x="558" y="1430"/>
                    <a:pt x="575" y="1395"/>
                  </a:cubicBezTo>
                  <a:cubicBezTo>
                    <a:pt x="602" y="1339"/>
                    <a:pt x="690" y="1261"/>
                    <a:pt x="727" y="1229"/>
                  </a:cubicBezTo>
                  <a:cubicBezTo>
                    <a:pt x="732" y="1225"/>
                    <a:pt x="732" y="1225"/>
                    <a:pt x="732" y="1225"/>
                  </a:cubicBezTo>
                  <a:lnTo>
                    <a:pt x="739" y="1239"/>
                  </a:lnTo>
                  <a:close/>
                  <a:moveTo>
                    <a:pt x="1415" y="1418"/>
                  </a:moveTo>
                  <a:cubicBezTo>
                    <a:pt x="1415" y="1433"/>
                    <a:pt x="1418" y="1447"/>
                    <a:pt x="1426" y="1460"/>
                  </a:cubicBezTo>
                  <a:cubicBezTo>
                    <a:pt x="1427" y="1461"/>
                    <a:pt x="1429" y="1463"/>
                    <a:pt x="1430" y="1465"/>
                  </a:cubicBezTo>
                  <a:cubicBezTo>
                    <a:pt x="1433" y="1469"/>
                    <a:pt x="1433" y="1469"/>
                    <a:pt x="1433" y="1469"/>
                  </a:cubicBezTo>
                  <a:cubicBezTo>
                    <a:pt x="1429" y="1472"/>
                    <a:pt x="1429" y="1472"/>
                    <a:pt x="1429" y="1472"/>
                  </a:cubicBezTo>
                  <a:cubicBezTo>
                    <a:pt x="1395" y="1504"/>
                    <a:pt x="1358" y="1532"/>
                    <a:pt x="1318" y="1558"/>
                  </a:cubicBezTo>
                  <a:cubicBezTo>
                    <a:pt x="1280" y="1582"/>
                    <a:pt x="1240" y="1604"/>
                    <a:pt x="1198" y="1622"/>
                  </a:cubicBezTo>
                  <a:cubicBezTo>
                    <a:pt x="1193" y="1624"/>
                    <a:pt x="1193" y="1624"/>
                    <a:pt x="1193" y="1624"/>
                  </a:cubicBezTo>
                  <a:cubicBezTo>
                    <a:pt x="1191" y="1620"/>
                    <a:pt x="1191" y="1620"/>
                    <a:pt x="1191" y="1620"/>
                  </a:cubicBezTo>
                  <a:cubicBezTo>
                    <a:pt x="1187" y="1613"/>
                    <a:pt x="1182" y="1606"/>
                    <a:pt x="1176" y="1601"/>
                  </a:cubicBezTo>
                  <a:cubicBezTo>
                    <a:pt x="1170" y="1595"/>
                    <a:pt x="1164" y="1591"/>
                    <a:pt x="1156" y="1588"/>
                  </a:cubicBezTo>
                  <a:cubicBezTo>
                    <a:pt x="1148" y="1585"/>
                    <a:pt x="1148" y="1585"/>
                    <a:pt x="1148" y="1585"/>
                  </a:cubicBezTo>
                  <a:cubicBezTo>
                    <a:pt x="1155" y="1579"/>
                    <a:pt x="1155" y="1579"/>
                    <a:pt x="1155" y="1579"/>
                  </a:cubicBezTo>
                  <a:cubicBezTo>
                    <a:pt x="1167" y="1570"/>
                    <a:pt x="1176" y="1560"/>
                    <a:pt x="1184" y="1548"/>
                  </a:cubicBezTo>
                  <a:cubicBezTo>
                    <a:pt x="1203" y="1520"/>
                    <a:pt x="1210" y="1486"/>
                    <a:pt x="1206" y="1449"/>
                  </a:cubicBezTo>
                  <a:cubicBezTo>
                    <a:pt x="1205" y="1439"/>
                    <a:pt x="1203" y="1429"/>
                    <a:pt x="1200" y="1419"/>
                  </a:cubicBezTo>
                  <a:cubicBezTo>
                    <a:pt x="1199" y="1414"/>
                    <a:pt x="1199" y="1414"/>
                    <a:pt x="1199" y="1414"/>
                  </a:cubicBezTo>
                  <a:cubicBezTo>
                    <a:pt x="1199" y="1414"/>
                    <a:pt x="1199" y="1414"/>
                    <a:pt x="1199" y="1414"/>
                  </a:cubicBezTo>
                  <a:cubicBezTo>
                    <a:pt x="1196" y="1401"/>
                    <a:pt x="1191" y="1389"/>
                    <a:pt x="1185" y="1377"/>
                  </a:cubicBezTo>
                  <a:cubicBezTo>
                    <a:pt x="1193" y="1372"/>
                    <a:pt x="1193" y="1372"/>
                    <a:pt x="1193" y="1372"/>
                  </a:cubicBezTo>
                  <a:cubicBezTo>
                    <a:pt x="1195" y="1373"/>
                    <a:pt x="1195" y="1373"/>
                    <a:pt x="1195" y="1373"/>
                  </a:cubicBezTo>
                  <a:cubicBezTo>
                    <a:pt x="1223" y="1408"/>
                    <a:pt x="1260" y="1431"/>
                    <a:pt x="1300" y="1438"/>
                  </a:cubicBezTo>
                  <a:cubicBezTo>
                    <a:pt x="1308" y="1439"/>
                    <a:pt x="1316" y="1440"/>
                    <a:pt x="1324" y="1440"/>
                  </a:cubicBezTo>
                  <a:cubicBezTo>
                    <a:pt x="1353" y="1440"/>
                    <a:pt x="1381" y="1431"/>
                    <a:pt x="1407" y="1414"/>
                  </a:cubicBezTo>
                  <a:cubicBezTo>
                    <a:pt x="1416" y="1408"/>
                    <a:pt x="1416" y="1408"/>
                    <a:pt x="1416" y="1408"/>
                  </a:cubicBezTo>
                  <a:lnTo>
                    <a:pt x="1415" y="1418"/>
                  </a:lnTo>
                  <a:close/>
                  <a:moveTo>
                    <a:pt x="555" y="1383"/>
                  </a:moveTo>
                  <a:cubicBezTo>
                    <a:pt x="554" y="1385"/>
                    <a:pt x="554" y="1385"/>
                    <a:pt x="554" y="1385"/>
                  </a:cubicBezTo>
                  <a:cubicBezTo>
                    <a:pt x="534" y="1425"/>
                    <a:pt x="530" y="1468"/>
                    <a:pt x="540" y="1507"/>
                  </a:cubicBezTo>
                  <a:cubicBezTo>
                    <a:pt x="549" y="1538"/>
                    <a:pt x="567" y="1564"/>
                    <a:pt x="593" y="1584"/>
                  </a:cubicBezTo>
                  <a:cubicBezTo>
                    <a:pt x="600" y="1590"/>
                    <a:pt x="600" y="1590"/>
                    <a:pt x="600" y="1590"/>
                  </a:cubicBezTo>
                  <a:cubicBezTo>
                    <a:pt x="591" y="1593"/>
                    <a:pt x="591" y="1593"/>
                    <a:pt x="591" y="1593"/>
                  </a:cubicBezTo>
                  <a:cubicBezTo>
                    <a:pt x="576" y="1598"/>
                    <a:pt x="564" y="1607"/>
                    <a:pt x="555" y="1620"/>
                  </a:cubicBezTo>
                  <a:cubicBezTo>
                    <a:pt x="553" y="1624"/>
                    <a:pt x="553" y="1624"/>
                    <a:pt x="553" y="1624"/>
                  </a:cubicBezTo>
                  <a:cubicBezTo>
                    <a:pt x="549" y="1622"/>
                    <a:pt x="549" y="1622"/>
                    <a:pt x="549" y="1622"/>
                  </a:cubicBezTo>
                  <a:cubicBezTo>
                    <a:pt x="505" y="1604"/>
                    <a:pt x="466" y="1584"/>
                    <a:pt x="431" y="1561"/>
                  </a:cubicBezTo>
                  <a:cubicBezTo>
                    <a:pt x="399" y="1541"/>
                    <a:pt x="369" y="1519"/>
                    <a:pt x="339" y="1493"/>
                  </a:cubicBezTo>
                  <a:cubicBezTo>
                    <a:pt x="336" y="1490"/>
                    <a:pt x="336" y="1490"/>
                    <a:pt x="336" y="1490"/>
                  </a:cubicBezTo>
                  <a:cubicBezTo>
                    <a:pt x="339" y="1486"/>
                    <a:pt x="339" y="1486"/>
                    <a:pt x="339" y="1486"/>
                  </a:cubicBezTo>
                  <a:cubicBezTo>
                    <a:pt x="346" y="1475"/>
                    <a:pt x="351" y="1461"/>
                    <a:pt x="351" y="1447"/>
                  </a:cubicBezTo>
                  <a:cubicBezTo>
                    <a:pt x="351" y="1445"/>
                    <a:pt x="351" y="1445"/>
                    <a:pt x="351" y="1445"/>
                  </a:cubicBezTo>
                  <a:cubicBezTo>
                    <a:pt x="351" y="1437"/>
                    <a:pt x="351" y="1437"/>
                    <a:pt x="351" y="1437"/>
                  </a:cubicBezTo>
                  <a:cubicBezTo>
                    <a:pt x="358" y="1440"/>
                    <a:pt x="358" y="1440"/>
                    <a:pt x="358" y="1440"/>
                  </a:cubicBezTo>
                  <a:cubicBezTo>
                    <a:pt x="369" y="1445"/>
                    <a:pt x="380" y="1448"/>
                    <a:pt x="391" y="1450"/>
                  </a:cubicBezTo>
                  <a:cubicBezTo>
                    <a:pt x="398" y="1451"/>
                    <a:pt x="405" y="1451"/>
                    <a:pt x="411" y="1451"/>
                  </a:cubicBezTo>
                  <a:cubicBezTo>
                    <a:pt x="438" y="1451"/>
                    <a:pt x="465" y="1443"/>
                    <a:pt x="490" y="1428"/>
                  </a:cubicBezTo>
                  <a:cubicBezTo>
                    <a:pt x="499" y="1422"/>
                    <a:pt x="507" y="1416"/>
                    <a:pt x="515" y="1409"/>
                  </a:cubicBezTo>
                  <a:cubicBezTo>
                    <a:pt x="527" y="1400"/>
                    <a:pt x="537" y="1389"/>
                    <a:pt x="546" y="1377"/>
                  </a:cubicBezTo>
                  <a:lnTo>
                    <a:pt x="555" y="1383"/>
                  </a:lnTo>
                  <a:close/>
                  <a:moveTo>
                    <a:pt x="815" y="1687"/>
                  </a:moveTo>
                  <a:cubicBezTo>
                    <a:pt x="809" y="1686"/>
                    <a:pt x="809" y="1686"/>
                    <a:pt x="809" y="1686"/>
                  </a:cubicBezTo>
                  <a:cubicBezTo>
                    <a:pt x="773" y="1683"/>
                    <a:pt x="736" y="1678"/>
                    <a:pt x="691" y="1669"/>
                  </a:cubicBezTo>
                  <a:cubicBezTo>
                    <a:pt x="687" y="1668"/>
                    <a:pt x="687" y="1668"/>
                    <a:pt x="687" y="1668"/>
                  </a:cubicBezTo>
                  <a:cubicBezTo>
                    <a:pt x="687" y="1664"/>
                    <a:pt x="687" y="1664"/>
                    <a:pt x="687" y="1664"/>
                  </a:cubicBezTo>
                  <a:cubicBezTo>
                    <a:pt x="687" y="1658"/>
                    <a:pt x="687" y="1652"/>
                    <a:pt x="685" y="1646"/>
                  </a:cubicBezTo>
                  <a:cubicBezTo>
                    <a:pt x="684" y="1639"/>
                    <a:pt x="681" y="1632"/>
                    <a:pt x="678" y="1625"/>
                  </a:cubicBezTo>
                  <a:cubicBezTo>
                    <a:pt x="673" y="1617"/>
                    <a:pt x="673" y="1617"/>
                    <a:pt x="673" y="1617"/>
                  </a:cubicBezTo>
                  <a:cubicBezTo>
                    <a:pt x="682" y="1617"/>
                    <a:pt x="682" y="1617"/>
                    <a:pt x="682" y="1617"/>
                  </a:cubicBezTo>
                  <a:cubicBezTo>
                    <a:pt x="684" y="1617"/>
                    <a:pt x="686" y="1617"/>
                    <a:pt x="688" y="1617"/>
                  </a:cubicBezTo>
                  <a:cubicBezTo>
                    <a:pt x="705" y="1617"/>
                    <a:pt x="721" y="1614"/>
                    <a:pt x="737" y="1608"/>
                  </a:cubicBezTo>
                  <a:cubicBezTo>
                    <a:pt x="764" y="1598"/>
                    <a:pt x="788" y="1578"/>
                    <a:pt x="805" y="1551"/>
                  </a:cubicBezTo>
                  <a:cubicBezTo>
                    <a:pt x="815" y="1537"/>
                    <a:pt x="815" y="1537"/>
                    <a:pt x="815" y="1537"/>
                  </a:cubicBezTo>
                  <a:lnTo>
                    <a:pt x="815" y="1687"/>
                  </a:lnTo>
                  <a:close/>
                  <a:moveTo>
                    <a:pt x="1056" y="1658"/>
                  </a:moveTo>
                  <a:cubicBezTo>
                    <a:pt x="1056" y="1660"/>
                    <a:pt x="1056" y="1662"/>
                    <a:pt x="1057" y="1664"/>
                  </a:cubicBezTo>
                  <a:cubicBezTo>
                    <a:pt x="1057" y="1669"/>
                    <a:pt x="1057" y="1669"/>
                    <a:pt x="1057" y="1669"/>
                  </a:cubicBezTo>
                  <a:cubicBezTo>
                    <a:pt x="1052" y="1670"/>
                    <a:pt x="1052" y="1670"/>
                    <a:pt x="1052" y="1670"/>
                  </a:cubicBezTo>
                  <a:cubicBezTo>
                    <a:pt x="1001" y="1679"/>
                    <a:pt x="960" y="1685"/>
                    <a:pt x="922" y="1687"/>
                  </a:cubicBezTo>
                  <a:cubicBezTo>
                    <a:pt x="916" y="1687"/>
                    <a:pt x="916" y="1687"/>
                    <a:pt x="916" y="1687"/>
                  </a:cubicBezTo>
                  <a:cubicBezTo>
                    <a:pt x="916" y="1533"/>
                    <a:pt x="916" y="1533"/>
                    <a:pt x="916" y="1533"/>
                  </a:cubicBezTo>
                  <a:cubicBezTo>
                    <a:pt x="926" y="1530"/>
                    <a:pt x="926" y="1530"/>
                    <a:pt x="926" y="1530"/>
                  </a:cubicBezTo>
                  <a:cubicBezTo>
                    <a:pt x="936" y="1549"/>
                    <a:pt x="949" y="1566"/>
                    <a:pt x="965" y="1578"/>
                  </a:cubicBezTo>
                  <a:cubicBezTo>
                    <a:pt x="992" y="1600"/>
                    <a:pt x="1024" y="1611"/>
                    <a:pt x="1059" y="1611"/>
                  </a:cubicBezTo>
                  <a:cubicBezTo>
                    <a:pt x="1069" y="1611"/>
                    <a:pt x="1069" y="1611"/>
                    <a:pt x="1069" y="1611"/>
                  </a:cubicBezTo>
                  <a:cubicBezTo>
                    <a:pt x="1065" y="1619"/>
                    <a:pt x="1065" y="1619"/>
                    <a:pt x="1065" y="1619"/>
                  </a:cubicBezTo>
                  <a:cubicBezTo>
                    <a:pt x="1059" y="1630"/>
                    <a:pt x="1055" y="1643"/>
                    <a:pt x="1056" y="1657"/>
                  </a:cubicBezTo>
                  <a:lnTo>
                    <a:pt x="1056" y="1658"/>
                  </a:lnTo>
                  <a:close/>
                  <a:moveTo>
                    <a:pt x="1177" y="1656"/>
                  </a:moveTo>
                  <a:cubicBezTo>
                    <a:pt x="1176" y="1670"/>
                    <a:pt x="1170" y="1683"/>
                    <a:pt x="1158" y="1692"/>
                  </a:cubicBezTo>
                  <a:cubicBezTo>
                    <a:pt x="1149" y="1696"/>
                    <a:pt x="1139" y="1699"/>
                    <a:pt x="1129" y="1703"/>
                  </a:cubicBezTo>
                  <a:cubicBezTo>
                    <a:pt x="1125" y="1703"/>
                    <a:pt x="1125" y="1703"/>
                    <a:pt x="1125" y="1703"/>
                  </a:cubicBezTo>
                  <a:cubicBezTo>
                    <a:pt x="1125" y="1703"/>
                    <a:pt x="1125" y="1703"/>
                    <a:pt x="1125" y="1703"/>
                  </a:cubicBezTo>
                  <a:cubicBezTo>
                    <a:pt x="1109" y="1702"/>
                    <a:pt x="1095" y="1693"/>
                    <a:pt x="1086" y="1679"/>
                  </a:cubicBezTo>
                  <a:cubicBezTo>
                    <a:pt x="1084" y="1671"/>
                    <a:pt x="1081" y="1664"/>
                    <a:pt x="1079" y="1656"/>
                  </a:cubicBezTo>
                  <a:cubicBezTo>
                    <a:pt x="1079" y="1652"/>
                    <a:pt x="1079" y="1652"/>
                    <a:pt x="1079" y="1652"/>
                  </a:cubicBezTo>
                  <a:cubicBezTo>
                    <a:pt x="1079" y="1652"/>
                    <a:pt x="1079" y="1652"/>
                    <a:pt x="1079" y="1652"/>
                  </a:cubicBezTo>
                  <a:cubicBezTo>
                    <a:pt x="1080" y="1638"/>
                    <a:pt x="1086" y="1625"/>
                    <a:pt x="1097" y="1616"/>
                  </a:cubicBezTo>
                  <a:cubicBezTo>
                    <a:pt x="1107" y="1612"/>
                    <a:pt x="1116" y="1609"/>
                    <a:pt x="1126" y="1605"/>
                  </a:cubicBezTo>
                  <a:cubicBezTo>
                    <a:pt x="1130" y="1605"/>
                    <a:pt x="1130" y="1605"/>
                    <a:pt x="1130" y="1605"/>
                  </a:cubicBezTo>
                  <a:cubicBezTo>
                    <a:pt x="1130" y="1605"/>
                    <a:pt x="1130" y="1605"/>
                    <a:pt x="1130" y="1605"/>
                  </a:cubicBezTo>
                  <a:cubicBezTo>
                    <a:pt x="1146" y="1606"/>
                    <a:pt x="1161" y="1615"/>
                    <a:pt x="1170" y="1629"/>
                  </a:cubicBezTo>
                  <a:cubicBezTo>
                    <a:pt x="1172" y="1637"/>
                    <a:pt x="1174" y="1644"/>
                    <a:pt x="1177" y="1652"/>
                  </a:cubicBezTo>
                  <a:cubicBezTo>
                    <a:pt x="1177" y="1656"/>
                    <a:pt x="1177" y="1656"/>
                    <a:pt x="1177" y="1656"/>
                  </a:cubicBezTo>
                  <a:close/>
                  <a:moveTo>
                    <a:pt x="659" y="1683"/>
                  </a:moveTo>
                  <a:cubicBezTo>
                    <a:pt x="656" y="1687"/>
                    <a:pt x="656" y="1687"/>
                    <a:pt x="656" y="1687"/>
                  </a:cubicBezTo>
                  <a:cubicBezTo>
                    <a:pt x="649" y="1698"/>
                    <a:pt x="638" y="1706"/>
                    <a:pt x="625" y="1708"/>
                  </a:cubicBezTo>
                  <a:cubicBezTo>
                    <a:pt x="622" y="1709"/>
                    <a:pt x="618" y="1709"/>
                    <a:pt x="615" y="1709"/>
                  </a:cubicBezTo>
                  <a:cubicBezTo>
                    <a:pt x="606" y="1709"/>
                    <a:pt x="596" y="1707"/>
                    <a:pt x="588" y="1701"/>
                  </a:cubicBezTo>
                  <a:cubicBezTo>
                    <a:pt x="577" y="1694"/>
                    <a:pt x="570" y="1683"/>
                    <a:pt x="567" y="1671"/>
                  </a:cubicBezTo>
                  <a:cubicBezTo>
                    <a:pt x="565" y="1659"/>
                    <a:pt x="566" y="1648"/>
                    <a:pt x="572" y="1638"/>
                  </a:cubicBezTo>
                  <a:cubicBezTo>
                    <a:pt x="571" y="1638"/>
                    <a:pt x="571" y="1638"/>
                    <a:pt x="571" y="1638"/>
                  </a:cubicBezTo>
                  <a:cubicBezTo>
                    <a:pt x="574" y="1634"/>
                    <a:pt x="574" y="1634"/>
                    <a:pt x="574" y="1634"/>
                  </a:cubicBezTo>
                  <a:cubicBezTo>
                    <a:pt x="583" y="1620"/>
                    <a:pt x="598" y="1612"/>
                    <a:pt x="615" y="1612"/>
                  </a:cubicBezTo>
                  <a:cubicBezTo>
                    <a:pt x="625" y="1612"/>
                    <a:pt x="634" y="1615"/>
                    <a:pt x="642" y="1620"/>
                  </a:cubicBezTo>
                  <a:cubicBezTo>
                    <a:pt x="642" y="1620"/>
                    <a:pt x="642" y="1620"/>
                    <a:pt x="642" y="1620"/>
                  </a:cubicBezTo>
                  <a:cubicBezTo>
                    <a:pt x="653" y="1627"/>
                    <a:pt x="660" y="1638"/>
                    <a:pt x="663" y="1651"/>
                  </a:cubicBezTo>
                  <a:cubicBezTo>
                    <a:pt x="665" y="1662"/>
                    <a:pt x="664" y="1673"/>
                    <a:pt x="659" y="1683"/>
                  </a:cubicBezTo>
                  <a:close/>
                  <a:moveTo>
                    <a:pt x="893" y="2055"/>
                  </a:moveTo>
                  <a:cubicBezTo>
                    <a:pt x="838" y="2055"/>
                    <a:pt x="838" y="2055"/>
                    <a:pt x="838" y="2055"/>
                  </a:cubicBezTo>
                  <a:cubicBezTo>
                    <a:pt x="838" y="1309"/>
                    <a:pt x="838" y="1309"/>
                    <a:pt x="838" y="1309"/>
                  </a:cubicBezTo>
                  <a:cubicBezTo>
                    <a:pt x="893" y="1309"/>
                    <a:pt x="893" y="1309"/>
                    <a:pt x="893" y="1309"/>
                  </a:cubicBezTo>
                  <a:lnTo>
                    <a:pt x="893" y="2055"/>
                  </a:lnTo>
                  <a:close/>
                  <a:moveTo>
                    <a:pt x="916" y="2078"/>
                  </a:moveTo>
                  <a:cubicBezTo>
                    <a:pt x="916" y="1712"/>
                    <a:pt x="916" y="1712"/>
                    <a:pt x="916" y="1712"/>
                  </a:cubicBezTo>
                  <a:cubicBezTo>
                    <a:pt x="921" y="1712"/>
                    <a:pt x="921" y="1712"/>
                    <a:pt x="921" y="1712"/>
                  </a:cubicBezTo>
                  <a:cubicBezTo>
                    <a:pt x="962" y="1709"/>
                    <a:pt x="1008" y="1703"/>
                    <a:pt x="1064" y="1693"/>
                  </a:cubicBezTo>
                  <a:cubicBezTo>
                    <a:pt x="1067" y="1692"/>
                    <a:pt x="1067" y="1692"/>
                    <a:pt x="1067" y="1692"/>
                  </a:cubicBezTo>
                  <a:cubicBezTo>
                    <a:pt x="1069" y="1695"/>
                    <a:pt x="1069" y="1695"/>
                    <a:pt x="1069" y="1695"/>
                  </a:cubicBezTo>
                  <a:cubicBezTo>
                    <a:pt x="1072" y="1700"/>
                    <a:pt x="1075" y="1704"/>
                    <a:pt x="1079" y="1707"/>
                  </a:cubicBezTo>
                  <a:cubicBezTo>
                    <a:pt x="1093" y="1719"/>
                    <a:pt x="1110" y="1726"/>
                    <a:pt x="1128" y="1726"/>
                  </a:cubicBezTo>
                  <a:cubicBezTo>
                    <a:pt x="1129" y="1726"/>
                    <a:pt x="1130" y="1726"/>
                    <a:pt x="1130" y="1726"/>
                  </a:cubicBezTo>
                  <a:cubicBezTo>
                    <a:pt x="1132" y="1726"/>
                    <a:pt x="1132" y="1726"/>
                    <a:pt x="1132" y="1726"/>
                  </a:cubicBezTo>
                  <a:cubicBezTo>
                    <a:pt x="1151" y="1725"/>
                    <a:pt x="1168" y="1717"/>
                    <a:pt x="1181" y="1703"/>
                  </a:cubicBezTo>
                  <a:cubicBezTo>
                    <a:pt x="1194" y="1689"/>
                    <a:pt x="1200" y="1670"/>
                    <a:pt x="1200" y="1651"/>
                  </a:cubicBezTo>
                  <a:cubicBezTo>
                    <a:pt x="1199" y="1646"/>
                    <a:pt x="1199" y="1646"/>
                    <a:pt x="1199" y="1646"/>
                  </a:cubicBezTo>
                  <a:cubicBezTo>
                    <a:pt x="1200" y="1646"/>
                    <a:pt x="1200" y="1646"/>
                    <a:pt x="1200" y="1646"/>
                  </a:cubicBezTo>
                  <a:cubicBezTo>
                    <a:pt x="1200" y="1646"/>
                    <a:pt x="1200" y="1646"/>
                    <a:pt x="1200" y="1646"/>
                  </a:cubicBezTo>
                  <a:cubicBezTo>
                    <a:pt x="1200" y="1646"/>
                    <a:pt x="1200" y="1646"/>
                    <a:pt x="1200" y="1646"/>
                  </a:cubicBezTo>
                  <a:cubicBezTo>
                    <a:pt x="1203" y="1645"/>
                    <a:pt x="1203" y="1645"/>
                    <a:pt x="1203" y="1645"/>
                  </a:cubicBezTo>
                  <a:cubicBezTo>
                    <a:pt x="1247" y="1626"/>
                    <a:pt x="1290" y="1603"/>
                    <a:pt x="1331" y="1577"/>
                  </a:cubicBezTo>
                  <a:cubicBezTo>
                    <a:pt x="1372" y="1550"/>
                    <a:pt x="1412" y="1520"/>
                    <a:pt x="1448" y="1486"/>
                  </a:cubicBezTo>
                  <a:cubicBezTo>
                    <a:pt x="1451" y="1483"/>
                    <a:pt x="1451" y="1483"/>
                    <a:pt x="1451" y="1483"/>
                  </a:cubicBezTo>
                  <a:cubicBezTo>
                    <a:pt x="1454" y="1485"/>
                    <a:pt x="1454" y="1485"/>
                    <a:pt x="1454" y="1485"/>
                  </a:cubicBezTo>
                  <a:cubicBezTo>
                    <a:pt x="1460" y="1488"/>
                    <a:pt x="1465" y="1490"/>
                    <a:pt x="1471" y="1491"/>
                  </a:cubicBezTo>
                  <a:cubicBezTo>
                    <a:pt x="1476" y="1492"/>
                    <a:pt x="1482" y="1493"/>
                    <a:pt x="1487" y="1493"/>
                  </a:cubicBezTo>
                  <a:cubicBezTo>
                    <a:pt x="1501" y="1493"/>
                    <a:pt x="1514" y="1489"/>
                    <a:pt x="1525" y="1482"/>
                  </a:cubicBezTo>
                  <a:cubicBezTo>
                    <a:pt x="1544" y="1470"/>
                    <a:pt x="1556" y="1452"/>
                    <a:pt x="1558" y="1430"/>
                  </a:cubicBezTo>
                  <a:cubicBezTo>
                    <a:pt x="1561" y="1413"/>
                    <a:pt x="1556" y="1395"/>
                    <a:pt x="1546" y="1380"/>
                  </a:cubicBezTo>
                  <a:cubicBezTo>
                    <a:pt x="1545" y="1379"/>
                    <a:pt x="1545" y="1379"/>
                    <a:pt x="1545" y="1379"/>
                  </a:cubicBezTo>
                  <a:cubicBezTo>
                    <a:pt x="1547" y="1376"/>
                    <a:pt x="1547" y="1376"/>
                    <a:pt x="1547" y="1376"/>
                  </a:cubicBezTo>
                  <a:cubicBezTo>
                    <a:pt x="1575" y="1339"/>
                    <a:pt x="1600" y="1300"/>
                    <a:pt x="1621" y="1259"/>
                  </a:cubicBezTo>
                  <a:cubicBezTo>
                    <a:pt x="1642" y="1220"/>
                    <a:pt x="1659" y="1179"/>
                    <a:pt x="1674" y="1137"/>
                  </a:cubicBezTo>
                  <a:cubicBezTo>
                    <a:pt x="1675" y="1133"/>
                    <a:pt x="1675" y="1133"/>
                    <a:pt x="1675" y="1133"/>
                  </a:cubicBezTo>
                  <a:cubicBezTo>
                    <a:pt x="1678" y="1133"/>
                    <a:pt x="1678" y="1133"/>
                    <a:pt x="1678" y="1133"/>
                  </a:cubicBezTo>
                  <a:cubicBezTo>
                    <a:pt x="1683" y="1133"/>
                    <a:pt x="1688" y="1132"/>
                    <a:pt x="1693" y="1131"/>
                  </a:cubicBezTo>
                  <a:cubicBezTo>
                    <a:pt x="1712" y="1125"/>
                    <a:pt x="1727" y="1113"/>
                    <a:pt x="1737" y="1097"/>
                  </a:cubicBezTo>
                  <a:cubicBezTo>
                    <a:pt x="1748" y="1076"/>
                    <a:pt x="1749" y="1051"/>
                    <a:pt x="1738" y="1029"/>
                  </a:cubicBezTo>
                  <a:cubicBezTo>
                    <a:pt x="1732" y="1016"/>
                    <a:pt x="1721" y="1006"/>
                    <a:pt x="1709" y="999"/>
                  </a:cubicBezTo>
                  <a:cubicBezTo>
                    <a:pt x="1708" y="998"/>
                    <a:pt x="1708" y="998"/>
                    <a:pt x="1708" y="998"/>
                  </a:cubicBezTo>
                  <a:cubicBezTo>
                    <a:pt x="1708" y="994"/>
                    <a:pt x="1708" y="994"/>
                    <a:pt x="1708" y="994"/>
                  </a:cubicBezTo>
                  <a:cubicBezTo>
                    <a:pt x="1716" y="941"/>
                    <a:pt x="1719" y="886"/>
                    <a:pt x="1717" y="832"/>
                  </a:cubicBezTo>
                  <a:cubicBezTo>
                    <a:pt x="1715" y="778"/>
                    <a:pt x="1707" y="724"/>
                    <a:pt x="1695" y="672"/>
                  </a:cubicBezTo>
                  <a:cubicBezTo>
                    <a:pt x="1694" y="669"/>
                    <a:pt x="1694" y="669"/>
                    <a:pt x="1694" y="669"/>
                  </a:cubicBezTo>
                  <a:cubicBezTo>
                    <a:pt x="1697" y="667"/>
                    <a:pt x="1697" y="667"/>
                    <a:pt x="1697" y="667"/>
                  </a:cubicBezTo>
                  <a:cubicBezTo>
                    <a:pt x="1700" y="664"/>
                    <a:pt x="1703" y="661"/>
                    <a:pt x="1706" y="658"/>
                  </a:cubicBezTo>
                  <a:cubicBezTo>
                    <a:pt x="1719" y="644"/>
                    <a:pt x="1725" y="626"/>
                    <a:pt x="1725" y="607"/>
                  </a:cubicBezTo>
                  <a:cubicBezTo>
                    <a:pt x="1725" y="606"/>
                    <a:pt x="1725" y="606"/>
                    <a:pt x="1725" y="606"/>
                  </a:cubicBezTo>
                  <a:cubicBezTo>
                    <a:pt x="1723" y="583"/>
                    <a:pt x="1712" y="562"/>
                    <a:pt x="1692" y="549"/>
                  </a:cubicBezTo>
                  <a:cubicBezTo>
                    <a:pt x="1680" y="541"/>
                    <a:pt x="1666" y="538"/>
                    <a:pt x="1652" y="538"/>
                  </a:cubicBezTo>
                  <a:cubicBezTo>
                    <a:pt x="1651" y="538"/>
                    <a:pt x="1651" y="538"/>
                    <a:pt x="1651" y="538"/>
                  </a:cubicBezTo>
                  <a:cubicBezTo>
                    <a:pt x="1649" y="535"/>
                    <a:pt x="1649" y="535"/>
                    <a:pt x="1649" y="535"/>
                  </a:cubicBezTo>
                  <a:cubicBezTo>
                    <a:pt x="1630" y="489"/>
                    <a:pt x="1609" y="449"/>
                    <a:pt x="1586" y="412"/>
                  </a:cubicBezTo>
                  <a:cubicBezTo>
                    <a:pt x="1562" y="373"/>
                    <a:pt x="1534" y="337"/>
                    <a:pt x="1501" y="302"/>
                  </a:cubicBezTo>
                  <a:cubicBezTo>
                    <a:pt x="1499" y="300"/>
                    <a:pt x="1499" y="300"/>
                    <a:pt x="1499" y="300"/>
                  </a:cubicBezTo>
                  <a:cubicBezTo>
                    <a:pt x="1500" y="296"/>
                    <a:pt x="1500" y="296"/>
                    <a:pt x="1500" y="296"/>
                  </a:cubicBezTo>
                  <a:cubicBezTo>
                    <a:pt x="1501" y="293"/>
                    <a:pt x="1502" y="290"/>
                    <a:pt x="1503" y="287"/>
                  </a:cubicBezTo>
                  <a:cubicBezTo>
                    <a:pt x="1508" y="268"/>
                    <a:pt x="1505" y="249"/>
                    <a:pt x="1495" y="232"/>
                  </a:cubicBezTo>
                  <a:cubicBezTo>
                    <a:pt x="1485" y="216"/>
                    <a:pt x="1469" y="204"/>
                    <a:pt x="1451" y="199"/>
                  </a:cubicBezTo>
                  <a:cubicBezTo>
                    <a:pt x="1445" y="198"/>
                    <a:pt x="1439" y="197"/>
                    <a:pt x="1433" y="197"/>
                  </a:cubicBezTo>
                  <a:cubicBezTo>
                    <a:pt x="1422" y="197"/>
                    <a:pt x="1412" y="200"/>
                    <a:pt x="1402" y="204"/>
                  </a:cubicBezTo>
                  <a:cubicBezTo>
                    <a:pt x="1399" y="206"/>
                    <a:pt x="1399" y="206"/>
                    <a:pt x="1399" y="206"/>
                  </a:cubicBezTo>
                  <a:cubicBezTo>
                    <a:pt x="1396" y="204"/>
                    <a:pt x="1396" y="204"/>
                    <a:pt x="1396" y="204"/>
                  </a:cubicBezTo>
                  <a:cubicBezTo>
                    <a:pt x="1358" y="172"/>
                    <a:pt x="1324" y="149"/>
                    <a:pt x="1288" y="128"/>
                  </a:cubicBezTo>
                  <a:cubicBezTo>
                    <a:pt x="1251" y="108"/>
                    <a:pt x="1212" y="91"/>
                    <a:pt x="1165" y="75"/>
                  </a:cubicBezTo>
                  <a:cubicBezTo>
                    <a:pt x="1158" y="72"/>
                    <a:pt x="1158" y="72"/>
                    <a:pt x="1158" y="72"/>
                  </a:cubicBezTo>
                  <a:cubicBezTo>
                    <a:pt x="1158" y="69"/>
                    <a:pt x="1158" y="69"/>
                    <a:pt x="1158" y="69"/>
                  </a:cubicBezTo>
                  <a:cubicBezTo>
                    <a:pt x="1158" y="68"/>
                    <a:pt x="1158" y="67"/>
                    <a:pt x="1158" y="66"/>
                  </a:cubicBezTo>
                  <a:cubicBezTo>
                    <a:pt x="1157" y="55"/>
                    <a:pt x="1154" y="44"/>
                    <a:pt x="1148" y="35"/>
                  </a:cubicBezTo>
                  <a:cubicBezTo>
                    <a:pt x="1143" y="26"/>
                    <a:pt x="1136" y="19"/>
                    <a:pt x="1128" y="13"/>
                  </a:cubicBezTo>
                  <a:cubicBezTo>
                    <a:pt x="1120" y="8"/>
                    <a:pt x="1112" y="4"/>
                    <a:pt x="1104" y="2"/>
                  </a:cubicBezTo>
                  <a:cubicBezTo>
                    <a:pt x="1098" y="0"/>
                    <a:pt x="1092" y="0"/>
                    <a:pt x="1086" y="0"/>
                  </a:cubicBezTo>
                  <a:cubicBezTo>
                    <a:pt x="1073" y="0"/>
                    <a:pt x="1060" y="3"/>
                    <a:pt x="1049" y="10"/>
                  </a:cubicBezTo>
                  <a:cubicBezTo>
                    <a:pt x="1039" y="16"/>
                    <a:pt x="1031" y="24"/>
                    <a:pt x="1025" y="33"/>
                  </a:cubicBezTo>
                  <a:cubicBezTo>
                    <a:pt x="1024" y="36"/>
                    <a:pt x="1024" y="36"/>
                    <a:pt x="1024" y="36"/>
                  </a:cubicBezTo>
                  <a:cubicBezTo>
                    <a:pt x="1020" y="36"/>
                    <a:pt x="1020" y="36"/>
                    <a:pt x="1020" y="36"/>
                  </a:cubicBezTo>
                  <a:cubicBezTo>
                    <a:pt x="972" y="27"/>
                    <a:pt x="923" y="23"/>
                    <a:pt x="873" y="23"/>
                  </a:cubicBezTo>
                  <a:cubicBezTo>
                    <a:pt x="869" y="23"/>
                    <a:pt x="865" y="23"/>
                    <a:pt x="862" y="23"/>
                  </a:cubicBezTo>
                  <a:cubicBezTo>
                    <a:pt x="808" y="24"/>
                    <a:pt x="756" y="29"/>
                    <a:pt x="707" y="40"/>
                  </a:cubicBezTo>
                  <a:cubicBezTo>
                    <a:pt x="703" y="41"/>
                    <a:pt x="703" y="41"/>
                    <a:pt x="703" y="41"/>
                  </a:cubicBezTo>
                  <a:cubicBezTo>
                    <a:pt x="701" y="38"/>
                    <a:pt x="701" y="38"/>
                    <a:pt x="701" y="38"/>
                  </a:cubicBezTo>
                  <a:cubicBezTo>
                    <a:pt x="699" y="35"/>
                    <a:pt x="696" y="32"/>
                    <a:pt x="694" y="29"/>
                  </a:cubicBezTo>
                  <a:cubicBezTo>
                    <a:pt x="680" y="15"/>
                    <a:pt x="662" y="8"/>
                    <a:pt x="643" y="8"/>
                  </a:cubicBezTo>
                  <a:cubicBezTo>
                    <a:pt x="619" y="8"/>
                    <a:pt x="598" y="19"/>
                    <a:pt x="584" y="38"/>
                  </a:cubicBezTo>
                  <a:cubicBezTo>
                    <a:pt x="576" y="49"/>
                    <a:pt x="572" y="63"/>
                    <a:pt x="571" y="77"/>
                  </a:cubicBezTo>
                  <a:cubicBezTo>
                    <a:pt x="571" y="79"/>
                    <a:pt x="571" y="79"/>
                    <a:pt x="571" y="79"/>
                  </a:cubicBezTo>
                  <a:cubicBezTo>
                    <a:pt x="568" y="80"/>
                    <a:pt x="568" y="80"/>
                    <a:pt x="568" y="80"/>
                  </a:cubicBezTo>
                  <a:cubicBezTo>
                    <a:pt x="522" y="97"/>
                    <a:pt x="478" y="119"/>
                    <a:pt x="437" y="143"/>
                  </a:cubicBezTo>
                  <a:cubicBezTo>
                    <a:pt x="394" y="170"/>
                    <a:pt x="352" y="200"/>
                    <a:pt x="314" y="234"/>
                  </a:cubicBezTo>
                  <a:cubicBezTo>
                    <a:pt x="314" y="235"/>
                    <a:pt x="314" y="235"/>
                    <a:pt x="314" y="235"/>
                  </a:cubicBezTo>
                  <a:cubicBezTo>
                    <a:pt x="306" y="241"/>
                    <a:pt x="306" y="241"/>
                    <a:pt x="306" y="241"/>
                  </a:cubicBezTo>
                  <a:cubicBezTo>
                    <a:pt x="303" y="239"/>
                    <a:pt x="303" y="239"/>
                    <a:pt x="303" y="239"/>
                  </a:cubicBezTo>
                  <a:cubicBezTo>
                    <a:pt x="299" y="238"/>
                    <a:pt x="295" y="236"/>
                    <a:pt x="290" y="235"/>
                  </a:cubicBezTo>
                  <a:cubicBezTo>
                    <a:pt x="284" y="233"/>
                    <a:pt x="278" y="233"/>
                    <a:pt x="272" y="233"/>
                  </a:cubicBezTo>
                  <a:cubicBezTo>
                    <a:pt x="260" y="233"/>
                    <a:pt x="247" y="236"/>
                    <a:pt x="236" y="243"/>
                  </a:cubicBezTo>
                  <a:cubicBezTo>
                    <a:pt x="235" y="243"/>
                    <a:pt x="235" y="243"/>
                    <a:pt x="235" y="243"/>
                  </a:cubicBezTo>
                  <a:cubicBezTo>
                    <a:pt x="228" y="247"/>
                    <a:pt x="221" y="253"/>
                    <a:pt x="215" y="260"/>
                  </a:cubicBezTo>
                  <a:cubicBezTo>
                    <a:pt x="197" y="285"/>
                    <a:pt x="196" y="315"/>
                    <a:pt x="209" y="339"/>
                  </a:cubicBezTo>
                  <a:cubicBezTo>
                    <a:pt x="211" y="342"/>
                    <a:pt x="211" y="342"/>
                    <a:pt x="211" y="342"/>
                  </a:cubicBezTo>
                  <a:cubicBezTo>
                    <a:pt x="209" y="345"/>
                    <a:pt x="209" y="345"/>
                    <a:pt x="209" y="345"/>
                  </a:cubicBezTo>
                  <a:cubicBezTo>
                    <a:pt x="179" y="384"/>
                    <a:pt x="152" y="425"/>
                    <a:pt x="128" y="468"/>
                  </a:cubicBezTo>
                  <a:cubicBezTo>
                    <a:pt x="108" y="506"/>
                    <a:pt x="91" y="546"/>
                    <a:pt x="76" y="586"/>
                  </a:cubicBezTo>
                  <a:cubicBezTo>
                    <a:pt x="75" y="589"/>
                    <a:pt x="75" y="589"/>
                    <a:pt x="75" y="589"/>
                  </a:cubicBezTo>
                  <a:cubicBezTo>
                    <a:pt x="72" y="589"/>
                    <a:pt x="72" y="589"/>
                    <a:pt x="72" y="589"/>
                  </a:cubicBezTo>
                  <a:cubicBezTo>
                    <a:pt x="66" y="589"/>
                    <a:pt x="61" y="590"/>
                    <a:pt x="56" y="591"/>
                  </a:cubicBezTo>
                  <a:cubicBezTo>
                    <a:pt x="37" y="596"/>
                    <a:pt x="21" y="608"/>
                    <a:pt x="11" y="624"/>
                  </a:cubicBezTo>
                  <a:cubicBezTo>
                    <a:pt x="11" y="625"/>
                    <a:pt x="11" y="625"/>
                    <a:pt x="11" y="625"/>
                  </a:cubicBezTo>
                  <a:cubicBezTo>
                    <a:pt x="5" y="635"/>
                    <a:pt x="2" y="646"/>
                    <a:pt x="1" y="657"/>
                  </a:cubicBezTo>
                  <a:cubicBezTo>
                    <a:pt x="0" y="685"/>
                    <a:pt x="14" y="709"/>
                    <a:pt x="36" y="723"/>
                  </a:cubicBezTo>
                  <a:cubicBezTo>
                    <a:pt x="40" y="725"/>
                    <a:pt x="40" y="725"/>
                    <a:pt x="40" y="725"/>
                  </a:cubicBezTo>
                  <a:cubicBezTo>
                    <a:pt x="40" y="729"/>
                    <a:pt x="40" y="729"/>
                    <a:pt x="40" y="729"/>
                  </a:cubicBezTo>
                  <a:cubicBezTo>
                    <a:pt x="31" y="778"/>
                    <a:pt x="28" y="828"/>
                    <a:pt x="28" y="878"/>
                  </a:cubicBezTo>
                  <a:cubicBezTo>
                    <a:pt x="29" y="923"/>
                    <a:pt x="33" y="967"/>
                    <a:pt x="41" y="1011"/>
                  </a:cubicBezTo>
                  <a:cubicBezTo>
                    <a:pt x="41" y="1014"/>
                    <a:pt x="41" y="1014"/>
                    <a:pt x="41" y="1014"/>
                  </a:cubicBezTo>
                  <a:cubicBezTo>
                    <a:pt x="38" y="1016"/>
                    <a:pt x="38" y="1016"/>
                    <a:pt x="38" y="1016"/>
                  </a:cubicBezTo>
                  <a:cubicBezTo>
                    <a:pt x="32" y="1019"/>
                    <a:pt x="27" y="1023"/>
                    <a:pt x="23" y="1027"/>
                  </a:cubicBezTo>
                  <a:cubicBezTo>
                    <a:pt x="9" y="1041"/>
                    <a:pt x="1" y="1058"/>
                    <a:pt x="0" y="1078"/>
                  </a:cubicBezTo>
                  <a:cubicBezTo>
                    <a:pt x="0" y="1078"/>
                    <a:pt x="0" y="1078"/>
                    <a:pt x="0" y="1078"/>
                  </a:cubicBezTo>
                  <a:cubicBezTo>
                    <a:pt x="0" y="1090"/>
                    <a:pt x="2" y="1102"/>
                    <a:pt x="8" y="1112"/>
                  </a:cubicBezTo>
                  <a:cubicBezTo>
                    <a:pt x="21" y="1136"/>
                    <a:pt x="44" y="1151"/>
                    <a:pt x="70" y="1151"/>
                  </a:cubicBezTo>
                  <a:cubicBezTo>
                    <a:pt x="72" y="1151"/>
                    <a:pt x="72" y="1151"/>
                    <a:pt x="72" y="1151"/>
                  </a:cubicBezTo>
                  <a:cubicBezTo>
                    <a:pt x="77" y="1151"/>
                    <a:pt x="77" y="1151"/>
                    <a:pt x="77" y="1151"/>
                  </a:cubicBezTo>
                  <a:cubicBezTo>
                    <a:pt x="79" y="1155"/>
                    <a:pt x="79" y="1155"/>
                    <a:pt x="79" y="1155"/>
                  </a:cubicBezTo>
                  <a:cubicBezTo>
                    <a:pt x="93" y="1196"/>
                    <a:pt x="110" y="1234"/>
                    <a:pt x="130" y="1271"/>
                  </a:cubicBezTo>
                  <a:cubicBezTo>
                    <a:pt x="149" y="1305"/>
                    <a:pt x="178" y="1351"/>
                    <a:pt x="207" y="1389"/>
                  </a:cubicBezTo>
                  <a:cubicBezTo>
                    <a:pt x="210" y="1394"/>
                    <a:pt x="214" y="1398"/>
                    <a:pt x="217" y="1403"/>
                  </a:cubicBezTo>
                  <a:cubicBezTo>
                    <a:pt x="219" y="1405"/>
                    <a:pt x="219" y="1405"/>
                    <a:pt x="219" y="1405"/>
                  </a:cubicBezTo>
                  <a:cubicBezTo>
                    <a:pt x="217" y="1408"/>
                    <a:pt x="217" y="1408"/>
                    <a:pt x="217" y="1408"/>
                  </a:cubicBezTo>
                  <a:cubicBezTo>
                    <a:pt x="211" y="1419"/>
                    <a:pt x="208" y="1431"/>
                    <a:pt x="207" y="1443"/>
                  </a:cubicBezTo>
                  <a:cubicBezTo>
                    <a:pt x="207" y="1444"/>
                    <a:pt x="207" y="1444"/>
                    <a:pt x="207" y="1444"/>
                  </a:cubicBezTo>
                  <a:cubicBezTo>
                    <a:pt x="207" y="1447"/>
                    <a:pt x="208" y="1451"/>
                    <a:pt x="208" y="1454"/>
                  </a:cubicBezTo>
                  <a:cubicBezTo>
                    <a:pt x="208" y="1458"/>
                    <a:pt x="209" y="1462"/>
                    <a:pt x="211" y="1466"/>
                  </a:cubicBezTo>
                  <a:cubicBezTo>
                    <a:pt x="214" y="1477"/>
                    <a:pt x="220" y="1487"/>
                    <a:pt x="227" y="1495"/>
                  </a:cubicBezTo>
                  <a:cubicBezTo>
                    <a:pt x="228" y="1496"/>
                    <a:pt x="228" y="1496"/>
                    <a:pt x="228" y="1496"/>
                  </a:cubicBezTo>
                  <a:cubicBezTo>
                    <a:pt x="241" y="1509"/>
                    <a:pt x="259" y="1517"/>
                    <a:pt x="278" y="1517"/>
                  </a:cubicBezTo>
                  <a:cubicBezTo>
                    <a:pt x="278" y="1517"/>
                    <a:pt x="278" y="1517"/>
                    <a:pt x="278" y="1517"/>
                  </a:cubicBezTo>
                  <a:cubicBezTo>
                    <a:pt x="291" y="1517"/>
                    <a:pt x="304" y="1514"/>
                    <a:pt x="315" y="1507"/>
                  </a:cubicBezTo>
                  <a:cubicBezTo>
                    <a:pt x="319" y="1505"/>
                    <a:pt x="319" y="1505"/>
                    <a:pt x="319" y="1505"/>
                  </a:cubicBezTo>
                  <a:cubicBezTo>
                    <a:pt x="321" y="1508"/>
                    <a:pt x="321" y="1508"/>
                    <a:pt x="321" y="1508"/>
                  </a:cubicBezTo>
                  <a:cubicBezTo>
                    <a:pt x="353" y="1536"/>
                    <a:pt x="384" y="1559"/>
                    <a:pt x="418" y="1581"/>
                  </a:cubicBezTo>
                  <a:cubicBezTo>
                    <a:pt x="455" y="1604"/>
                    <a:pt x="495" y="1625"/>
                    <a:pt x="541" y="1644"/>
                  </a:cubicBezTo>
                  <a:cubicBezTo>
                    <a:pt x="545" y="1646"/>
                    <a:pt x="545" y="1646"/>
                    <a:pt x="545" y="1646"/>
                  </a:cubicBezTo>
                  <a:cubicBezTo>
                    <a:pt x="544" y="1650"/>
                    <a:pt x="544" y="1650"/>
                    <a:pt x="544" y="1650"/>
                  </a:cubicBezTo>
                  <a:cubicBezTo>
                    <a:pt x="543" y="1658"/>
                    <a:pt x="543" y="1667"/>
                    <a:pt x="545" y="1675"/>
                  </a:cubicBezTo>
                  <a:cubicBezTo>
                    <a:pt x="549" y="1694"/>
                    <a:pt x="559" y="1710"/>
                    <a:pt x="576" y="1721"/>
                  </a:cubicBezTo>
                  <a:cubicBezTo>
                    <a:pt x="587" y="1728"/>
                    <a:pt x="601" y="1732"/>
                    <a:pt x="615" y="1732"/>
                  </a:cubicBezTo>
                  <a:cubicBezTo>
                    <a:pt x="620" y="1732"/>
                    <a:pt x="625" y="1732"/>
                    <a:pt x="630" y="1731"/>
                  </a:cubicBezTo>
                  <a:cubicBezTo>
                    <a:pt x="648" y="1727"/>
                    <a:pt x="665" y="1716"/>
                    <a:pt x="675" y="1700"/>
                  </a:cubicBezTo>
                  <a:cubicBezTo>
                    <a:pt x="677" y="1698"/>
                    <a:pt x="677" y="1698"/>
                    <a:pt x="677" y="1698"/>
                  </a:cubicBezTo>
                  <a:cubicBezTo>
                    <a:pt x="677" y="1697"/>
                    <a:pt x="678" y="1696"/>
                    <a:pt x="678" y="1695"/>
                  </a:cubicBezTo>
                  <a:cubicBezTo>
                    <a:pt x="680" y="1692"/>
                    <a:pt x="680" y="1692"/>
                    <a:pt x="680" y="1692"/>
                  </a:cubicBezTo>
                  <a:cubicBezTo>
                    <a:pt x="684" y="1692"/>
                    <a:pt x="684" y="1692"/>
                    <a:pt x="684" y="1692"/>
                  </a:cubicBezTo>
                  <a:cubicBezTo>
                    <a:pt x="732" y="1702"/>
                    <a:pt x="772" y="1708"/>
                    <a:pt x="810" y="1711"/>
                  </a:cubicBezTo>
                  <a:cubicBezTo>
                    <a:pt x="815" y="1711"/>
                    <a:pt x="815" y="1711"/>
                    <a:pt x="815" y="1711"/>
                  </a:cubicBezTo>
                  <a:cubicBezTo>
                    <a:pt x="815" y="2078"/>
                    <a:pt x="815" y="2078"/>
                    <a:pt x="815" y="2078"/>
                  </a:cubicBezTo>
                  <a:lnTo>
                    <a:pt x="916" y="2078"/>
                  </a:lnTo>
                  <a:close/>
                </a:path>
              </a:pathLst>
            </a:custGeom>
            <a:solidFill>
              <a:srgbClr val="C5C7C9"/>
            </a:solidFill>
            <a:ln>
              <a:noFill/>
            </a:ln>
          </p:spPr>
          <p:txBody>
            <a:bodyPr/>
            <a:lstStyle/>
            <a:p>
              <a:pPr eaLnBrk="1" fontAlgn="auto" hangingPunct="1">
                <a:spcBef>
                  <a:spcPts val="0"/>
                </a:spcBef>
                <a:spcAft>
                  <a:spcPts val="0"/>
                </a:spcAft>
                <a:defRPr/>
              </a:pPr>
              <a:endParaRPr lang="en-US" sz="1350" dirty="0">
                <a:latin typeface="+mn-lt"/>
              </a:endParaRPr>
            </a:p>
          </p:txBody>
        </p:sp>
        <p:sp>
          <p:nvSpPr>
            <p:cNvPr id="10" name="Rectangle 6">
              <a:extLst>
                <a:ext uri="{FF2B5EF4-FFF2-40B4-BE49-F238E27FC236}">
                  <a16:creationId xmlns:a16="http://schemas.microsoft.com/office/drawing/2014/main" id="{06444A81-287F-43CF-BBA7-06D16422426F}"/>
                </a:ext>
              </a:extLst>
            </p:cNvPr>
            <p:cNvSpPr>
              <a:spLocks noChangeArrowheads="1"/>
            </p:cNvSpPr>
            <p:nvPr userDrawn="1"/>
          </p:nvSpPr>
          <p:spPr bwMode="auto">
            <a:xfrm>
              <a:off x="1463675" y="4611689"/>
              <a:ext cx="419100" cy="30162"/>
            </a:xfrm>
            <a:prstGeom prst="rect">
              <a:avLst/>
            </a:prstGeom>
            <a:solidFill>
              <a:srgbClr val="C5C7C9"/>
            </a:solidFill>
            <a:ln>
              <a:noFill/>
            </a:ln>
          </p:spPr>
          <p:txBody>
            <a:bodyPr/>
            <a:lstStyle/>
            <a:p>
              <a:pPr eaLnBrk="1" fontAlgn="auto" hangingPunct="1">
                <a:spcBef>
                  <a:spcPts val="0"/>
                </a:spcBef>
                <a:spcAft>
                  <a:spcPts val="0"/>
                </a:spcAft>
                <a:defRPr/>
              </a:pPr>
              <a:endParaRPr lang="en-US" sz="1350" dirty="0">
                <a:latin typeface="+mn-lt"/>
              </a:endParaRPr>
            </a:p>
          </p:txBody>
        </p:sp>
      </p:grpSp>
      <p:sp>
        <p:nvSpPr>
          <p:cNvPr id="19" name="Text Placeholder 2">
            <a:extLst>
              <a:ext uri="{FF2B5EF4-FFF2-40B4-BE49-F238E27FC236}">
                <a16:creationId xmlns:a16="http://schemas.microsoft.com/office/drawing/2014/main" id="{E2E13779-227F-4B6D-94E9-AD90394AA9A0}"/>
              </a:ext>
            </a:extLst>
          </p:cNvPr>
          <p:cNvSpPr>
            <a:spLocks noGrp="1"/>
          </p:cNvSpPr>
          <p:nvPr>
            <p:ph type="body" sz="quarter" idx="10"/>
          </p:nvPr>
        </p:nvSpPr>
        <p:spPr>
          <a:xfrm>
            <a:off x="3756092" y="3143108"/>
            <a:ext cx="5084595" cy="291113"/>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rgbClr val="454545"/>
                </a:solidFill>
                <a:latin typeface="+mn-lt"/>
                <a:ea typeface="ＭＳ Ｐゴシック" pitchFamily="34" charset="-128"/>
                <a:cs typeface="Arial" pitchFamily="34" charset="0"/>
              </a:defRPr>
            </a:lvl1pPr>
          </a:lstStyle>
          <a:p>
            <a:pPr lvl="0"/>
            <a:r>
              <a:rPr lang="en-US"/>
              <a:t>Edit Master text styles</a:t>
            </a:r>
          </a:p>
        </p:txBody>
      </p:sp>
      <p:sp>
        <p:nvSpPr>
          <p:cNvPr id="21" name="Text Placeholder 2">
            <a:extLst>
              <a:ext uri="{FF2B5EF4-FFF2-40B4-BE49-F238E27FC236}">
                <a16:creationId xmlns:a16="http://schemas.microsoft.com/office/drawing/2014/main" id="{653E81F0-E1D4-4973-A717-CED4AC4CB781}"/>
              </a:ext>
            </a:extLst>
          </p:cNvPr>
          <p:cNvSpPr>
            <a:spLocks noGrp="1"/>
          </p:cNvSpPr>
          <p:nvPr>
            <p:ph type="body" sz="quarter" idx="13"/>
          </p:nvPr>
        </p:nvSpPr>
        <p:spPr>
          <a:xfrm>
            <a:off x="3756092" y="2845872"/>
            <a:ext cx="5084595" cy="287646"/>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dirty="0" smtClean="0">
                <a:solidFill>
                  <a:srgbClr val="454545"/>
                </a:solidFill>
                <a:latin typeface="+mn-lt"/>
                <a:ea typeface="ＭＳ Ｐゴシック" pitchFamily="34" charset="-128"/>
                <a:cs typeface="Arial" pitchFamily="34" charset="0"/>
              </a:defRPr>
            </a:lvl1pPr>
          </a:lstStyle>
          <a:p>
            <a:pPr lvl="0"/>
            <a:r>
              <a:rPr lang="en-US"/>
              <a:t>Edit Master text styles</a:t>
            </a:r>
          </a:p>
        </p:txBody>
      </p:sp>
      <p:sp>
        <p:nvSpPr>
          <p:cNvPr id="23" name="Title 1"/>
          <p:cNvSpPr>
            <a:spLocks noGrp="1"/>
          </p:cNvSpPr>
          <p:nvPr>
            <p:ph type="ctrTitle"/>
          </p:nvPr>
        </p:nvSpPr>
        <p:spPr>
          <a:xfrm>
            <a:off x="3756092" y="2399966"/>
            <a:ext cx="5085489" cy="436316"/>
          </a:xfrm>
          <a:prstGeom prst="rect">
            <a:avLst/>
          </a:prstGeom>
        </p:spPr>
        <p:txBody>
          <a:bodyPr>
            <a:noAutofit/>
          </a:bodyPr>
          <a:lstStyle>
            <a:lvl1pPr>
              <a:defRPr sz="3200" b="1">
                <a:solidFill>
                  <a:srgbClr val="454545"/>
                </a:solidFill>
                <a:latin typeface="+mn-lt"/>
              </a:defRPr>
            </a:lvl1pPr>
          </a:lstStyle>
          <a:p>
            <a:r>
              <a:rPr lang="en-US"/>
              <a:t>Click to edit Master title style</a:t>
            </a:r>
          </a:p>
        </p:txBody>
      </p:sp>
      <p:sp>
        <p:nvSpPr>
          <p:cNvPr id="26" name="Text Placeholder 2"/>
          <p:cNvSpPr>
            <a:spLocks noGrp="1"/>
          </p:cNvSpPr>
          <p:nvPr>
            <p:ph type="body" sz="quarter" idx="17"/>
          </p:nvPr>
        </p:nvSpPr>
        <p:spPr>
          <a:xfrm>
            <a:off x="3756093" y="3721230"/>
            <a:ext cx="5084594" cy="820608"/>
          </a:xfrm>
        </p:spPr>
        <p:txBody>
          <a:bodyPr>
            <a:no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rgbClr val="454545"/>
                </a:solidFill>
                <a:latin typeface="+mn-lt"/>
                <a:ea typeface="ＭＳ Ｐゴシック" pitchFamily="34" charset="-128"/>
                <a:cs typeface="Arial" pitchFamily="34" charset="0"/>
              </a:defRPr>
            </a:lvl1pPr>
          </a:lstStyle>
          <a:p>
            <a:pPr lvl="0"/>
            <a:r>
              <a:rPr lang="en-US"/>
              <a:t>Edit Master text styles</a:t>
            </a:r>
          </a:p>
        </p:txBody>
      </p:sp>
      <p:sp>
        <p:nvSpPr>
          <p:cNvPr id="27" name="Text Placeholder 2">
            <a:extLst>
              <a:ext uri="{FF2B5EF4-FFF2-40B4-BE49-F238E27FC236}">
                <a16:creationId xmlns:a16="http://schemas.microsoft.com/office/drawing/2014/main" id="{E2E13779-227F-4B6D-94E9-AD90394AA9A0}"/>
              </a:ext>
            </a:extLst>
          </p:cNvPr>
          <p:cNvSpPr>
            <a:spLocks noGrp="1"/>
          </p:cNvSpPr>
          <p:nvPr>
            <p:ph type="body" sz="quarter" idx="19"/>
          </p:nvPr>
        </p:nvSpPr>
        <p:spPr>
          <a:xfrm>
            <a:off x="3756092" y="3443811"/>
            <a:ext cx="5084595" cy="267829"/>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rgbClr val="454545"/>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796229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ulticolor 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19FF0C-483D-4DA7-9327-C1EC2B27518F}"/>
              </a:ext>
            </a:extLst>
          </p:cNvPr>
          <p:cNvSpPr/>
          <p:nvPr userDrawn="1"/>
        </p:nvSpPr>
        <p:spPr>
          <a:xfrm>
            <a:off x="0" y="1138238"/>
            <a:ext cx="9144000" cy="4005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9" descr="PNG logo for PPT_small size">
            <a:extLst>
              <a:ext uri="{FF2B5EF4-FFF2-40B4-BE49-F238E27FC236}">
                <a16:creationId xmlns:a16="http://schemas.microsoft.com/office/drawing/2014/main" id="{CBB27B3F-E2A4-4989-B4B0-06F5076AFBC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0F1F6BAF-6449-46D6-A228-274D4D95053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4338" y="1636713"/>
            <a:ext cx="253365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ctrTitle"/>
          </p:nvPr>
        </p:nvSpPr>
        <p:spPr>
          <a:xfrm>
            <a:off x="3756091" y="2399966"/>
            <a:ext cx="5086800" cy="1105200"/>
          </a:xfrm>
          <a:prstGeom prst="rect">
            <a:avLst/>
          </a:prstGeom>
        </p:spPr>
        <p:txBody>
          <a:bodyPr>
            <a:noAutofit/>
          </a:bodyPr>
          <a:lstStyle>
            <a:lvl1pPr>
              <a:defRPr sz="3200" b="1">
                <a:solidFill>
                  <a:srgbClr val="454545"/>
                </a:solidFill>
                <a:latin typeface="+mn-lt"/>
              </a:defRPr>
            </a:lvl1pPr>
          </a:lstStyle>
          <a:p>
            <a:r>
              <a:rPr lang="en-US"/>
              <a:t>Click to edit Master title style</a:t>
            </a:r>
          </a:p>
        </p:txBody>
      </p:sp>
      <p:sp>
        <p:nvSpPr>
          <p:cNvPr id="15" name="Text Placeholder 13"/>
          <p:cNvSpPr>
            <a:spLocks noGrp="1"/>
          </p:cNvSpPr>
          <p:nvPr>
            <p:ph type="body" sz="quarter" idx="10"/>
          </p:nvPr>
        </p:nvSpPr>
        <p:spPr>
          <a:xfrm>
            <a:off x="3756091" y="3892587"/>
            <a:ext cx="5086800"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b="0" kern="1200">
                <a:solidFill>
                  <a:srgbClr val="454545"/>
                </a:solidFill>
                <a:latin typeface="+mn-lt"/>
                <a:ea typeface="+mn-ea"/>
                <a:cs typeface="+mn-cs"/>
              </a:defRPr>
            </a:lvl1pPr>
          </a:lstStyle>
          <a:p>
            <a:pPr lvl="0"/>
            <a:r>
              <a:rPr lang="en-US"/>
              <a:t>Edit Master text styles</a:t>
            </a:r>
          </a:p>
          <a:p>
            <a:pPr lvl="1"/>
            <a:r>
              <a:rPr lang="en-US"/>
              <a:t>Second level</a:t>
            </a:r>
          </a:p>
        </p:txBody>
      </p:sp>
      <p:sp>
        <p:nvSpPr>
          <p:cNvPr id="16" name="Text Placeholder 13"/>
          <p:cNvSpPr>
            <a:spLocks noGrp="1"/>
          </p:cNvSpPr>
          <p:nvPr>
            <p:ph type="body" sz="quarter" idx="11"/>
          </p:nvPr>
        </p:nvSpPr>
        <p:spPr>
          <a:xfrm>
            <a:off x="3756091" y="4218080"/>
            <a:ext cx="5086800"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rgbClr val="454545"/>
                </a:solidFill>
              </a:defRPr>
            </a:lvl1pPr>
          </a:lstStyle>
          <a:p>
            <a:pPr lvl="0"/>
            <a:r>
              <a:rPr lang="en-US"/>
              <a:t>Edit Master text styles</a:t>
            </a:r>
          </a:p>
        </p:txBody>
      </p:sp>
      <p:sp>
        <p:nvSpPr>
          <p:cNvPr id="17" name="Subtitle 2"/>
          <p:cNvSpPr>
            <a:spLocks noGrp="1"/>
          </p:cNvSpPr>
          <p:nvPr>
            <p:ph type="subTitle" idx="1"/>
          </p:nvPr>
        </p:nvSpPr>
        <p:spPr>
          <a:xfrm>
            <a:off x="3756091" y="3511531"/>
            <a:ext cx="5086800" cy="374400"/>
          </a:xfrm>
          <a:prstGeom prst="rect">
            <a:avLst/>
          </a:prstGeom>
        </p:spPr>
        <p:txBody>
          <a:bodyPr>
            <a:noAutofit/>
          </a:bodyPr>
          <a:lstStyle>
            <a:lvl1pPr marL="0" indent="0">
              <a:buNone/>
              <a:defRPr sz="2000" b="0">
                <a:solidFill>
                  <a:srgbClr val="454545"/>
                </a:solidFill>
              </a:defRPr>
            </a:lvl1pPr>
          </a:lstStyle>
          <a:p>
            <a:r>
              <a:rPr lang="en-US"/>
              <a:t>Click to edit Master subtitle style</a:t>
            </a:r>
          </a:p>
        </p:txBody>
      </p:sp>
    </p:spTree>
    <p:extLst>
      <p:ext uri="{BB962C8B-B14F-4D97-AF65-F5344CB8AC3E}">
        <p14:creationId xmlns:p14="http://schemas.microsoft.com/office/powerpoint/2010/main" val="3910022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ulticolor Section Slide">
    <p:spTree>
      <p:nvGrpSpPr>
        <p:cNvPr id="1" name=""/>
        <p:cNvGrpSpPr/>
        <p:nvPr/>
      </p:nvGrpSpPr>
      <p:grpSpPr>
        <a:xfrm>
          <a:off x="0" y="0"/>
          <a:ext cx="0" cy="0"/>
          <a:chOff x="0" y="0"/>
          <a:chExt cx="0" cy="0"/>
        </a:xfrm>
      </p:grpSpPr>
      <p:pic>
        <p:nvPicPr>
          <p:cNvPr id="4" name="Picture 19" descr="PNG logo for PPT_small size">
            <a:extLst>
              <a:ext uri="{FF2B5EF4-FFF2-40B4-BE49-F238E27FC236}">
                <a16:creationId xmlns:a16="http://schemas.microsoft.com/office/drawing/2014/main" id="{6A8E1626-C90F-45F0-852B-2FB599ADB9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968"/>
          <a:stretch>
            <a:fillRect/>
          </a:stretch>
        </p:blipFill>
        <p:spPr bwMode="auto">
          <a:xfrm>
            <a:off x="25400" y="4772025"/>
            <a:ext cx="4000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6561C0-3308-4A5E-966C-E80BEEC8BF17}"/>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8">
            <a:extLst>
              <a:ext uri="{FF2B5EF4-FFF2-40B4-BE49-F238E27FC236}">
                <a16:creationId xmlns:a16="http://schemas.microsoft.com/office/drawing/2014/main" id="{98DC48FD-392D-42F6-AB9E-CCAAE4529BA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49660" b="16452"/>
          <a:stretch>
            <a:fillRect/>
          </a:stretch>
        </p:blipFill>
        <p:spPr bwMode="auto">
          <a:xfrm>
            <a:off x="-9525" y="-23813"/>
            <a:ext cx="2625725"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a:spLocks noGrp="1"/>
          </p:cNvSpPr>
          <p:nvPr>
            <p:ph type="body" sz="quarter" idx="10"/>
          </p:nvPr>
        </p:nvSpPr>
        <p:spPr>
          <a:xfrm>
            <a:off x="3741738" y="237237"/>
            <a:ext cx="5091328" cy="2338957"/>
          </a:xfrm>
          <a:prstGeom prst="rect">
            <a:avLst/>
          </a:prstGeom>
        </p:spPr>
        <p:txBody>
          <a:bodyPr anchor="b"/>
          <a:lstStyle>
            <a:lvl1pPr marL="0" indent="0">
              <a:buNone/>
              <a:defRPr sz="3200" b="1" baseline="0">
                <a:solidFill>
                  <a:srgbClr val="454545"/>
                </a:solidFill>
                <a:latin typeface="+mn-lt"/>
              </a:defRPr>
            </a:lvl1pPr>
          </a:lstStyle>
          <a:p>
            <a:pPr lvl="0"/>
            <a:r>
              <a:rPr lang="en-US"/>
              <a:t>Edit Master text styles</a:t>
            </a:r>
          </a:p>
        </p:txBody>
      </p:sp>
      <p:sp>
        <p:nvSpPr>
          <p:cNvPr id="12" name="Text Placeholder 6"/>
          <p:cNvSpPr>
            <a:spLocks noGrp="1"/>
          </p:cNvSpPr>
          <p:nvPr>
            <p:ph type="body" sz="quarter" idx="11"/>
          </p:nvPr>
        </p:nvSpPr>
        <p:spPr>
          <a:xfrm>
            <a:off x="3741738" y="2656683"/>
            <a:ext cx="5091328" cy="2249580"/>
          </a:xfrm>
          <a:prstGeom prst="rect">
            <a:avLst/>
          </a:prstGeom>
        </p:spPr>
        <p:txBody>
          <a:bodyPr/>
          <a:lstStyle>
            <a:lvl1pPr marL="0" indent="0">
              <a:buNone/>
              <a:defRPr sz="2000">
                <a:solidFill>
                  <a:srgbClr val="454545"/>
                </a:solidFill>
              </a:defRPr>
            </a:lvl1pPr>
          </a:lstStyle>
          <a:p>
            <a:pPr lvl="0"/>
            <a:r>
              <a:rPr lang="en-US"/>
              <a:t>Edit Master text styles</a:t>
            </a:r>
          </a:p>
        </p:txBody>
      </p:sp>
    </p:spTree>
    <p:extLst>
      <p:ext uri="{BB962C8B-B14F-4D97-AF65-F5344CB8AC3E}">
        <p14:creationId xmlns:p14="http://schemas.microsoft.com/office/powerpoint/2010/main" val="1927553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ulticolor Thank You Or Contact Us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679697-9A80-4379-8D18-E28CF59FDB89}"/>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8" name="Picture 7">
            <a:extLst>
              <a:ext uri="{FF2B5EF4-FFF2-40B4-BE49-F238E27FC236}">
                <a16:creationId xmlns:a16="http://schemas.microsoft.com/office/drawing/2014/main" id="{2BD24384-2606-4ED2-8C42-2F3F6670BD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338" y="1636713"/>
            <a:ext cx="253365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PNG logo for PPT_small size">
            <a:extLst>
              <a:ext uri="{FF2B5EF4-FFF2-40B4-BE49-F238E27FC236}">
                <a16:creationId xmlns:a16="http://schemas.microsoft.com/office/drawing/2014/main" id="{AF6C644B-EF60-4957-8B78-71210B81A2B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2">
            <a:extLst>
              <a:ext uri="{FF2B5EF4-FFF2-40B4-BE49-F238E27FC236}">
                <a16:creationId xmlns:a16="http://schemas.microsoft.com/office/drawing/2014/main" id="{E2E13779-227F-4B6D-94E9-AD90394AA9A0}"/>
              </a:ext>
            </a:extLst>
          </p:cNvPr>
          <p:cNvSpPr>
            <a:spLocks noGrp="1"/>
          </p:cNvSpPr>
          <p:nvPr>
            <p:ph type="body" sz="quarter" idx="10"/>
          </p:nvPr>
        </p:nvSpPr>
        <p:spPr>
          <a:xfrm>
            <a:off x="3756092" y="3143108"/>
            <a:ext cx="5084595" cy="291113"/>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rgbClr val="454545"/>
                </a:solidFill>
                <a:latin typeface="+mn-lt"/>
                <a:ea typeface="ＭＳ Ｐゴシック" pitchFamily="34" charset="-128"/>
                <a:cs typeface="Arial" pitchFamily="34" charset="0"/>
              </a:defRPr>
            </a:lvl1pPr>
          </a:lstStyle>
          <a:p>
            <a:pPr lvl="0"/>
            <a:r>
              <a:rPr lang="en-US"/>
              <a:t>Edit Master text styles</a:t>
            </a:r>
          </a:p>
        </p:txBody>
      </p:sp>
      <p:sp>
        <p:nvSpPr>
          <p:cNvPr id="15" name="Text Placeholder 2">
            <a:extLst>
              <a:ext uri="{FF2B5EF4-FFF2-40B4-BE49-F238E27FC236}">
                <a16:creationId xmlns:a16="http://schemas.microsoft.com/office/drawing/2014/main" id="{653E81F0-E1D4-4973-A717-CED4AC4CB781}"/>
              </a:ext>
            </a:extLst>
          </p:cNvPr>
          <p:cNvSpPr>
            <a:spLocks noGrp="1"/>
          </p:cNvSpPr>
          <p:nvPr>
            <p:ph type="body" sz="quarter" idx="13"/>
          </p:nvPr>
        </p:nvSpPr>
        <p:spPr>
          <a:xfrm>
            <a:off x="3756092" y="2845872"/>
            <a:ext cx="5084595" cy="287646"/>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dirty="0" smtClean="0">
                <a:solidFill>
                  <a:srgbClr val="454545"/>
                </a:solidFill>
                <a:latin typeface="+mn-lt"/>
                <a:ea typeface="ＭＳ Ｐゴシック" pitchFamily="34" charset="-128"/>
                <a:cs typeface="Arial" pitchFamily="34" charset="0"/>
              </a:defRPr>
            </a:lvl1pPr>
          </a:lstStyle>
          <a:p>
            <a:pPr lvl="0"/>
            <a:r>
              <a:rPr lang="en-US"/>
              <a:t>Edit Master text styles</a:t>
            </a:r>
          </a:p>
        </p:txBody>
      </p:sp>
      <p:sp>
        <p:nvSpPr>
          <p:cNvPr id="16" name="Title 1"/>
          <p:cNvSpPr>
            <a:spLocks noGrp="1"/>
          </p:cNvSpPr>
          <p:nvPr>
            <p:ph type="ctrTitle"/>
          </p:nvPr>
        </p:nvSpPr>
        <p:spPr>
          <a:xfrm>
            <a:off x="3756092" y="2399966"/>
            <a:ext cx="5085489" cy="436316"/>
          </a:xfrm>
          <a:prstGeom prst="rect">
            <a:avLst/>
          </a:prstGeom>
        </p:spPr>
        <p:txBody>
          <a:bodyPr>
            <a:noAutofit/>
          </a:bodyPr>
          <a:lstStyle>
            <a:lvl1pPr>
              <a:defRPr sz="3200" b="1">
                <a:solidFill>
                  <a:srgbClr val="454545"/>
                </a:solidFill>
                <a:latin typeface="+mn-lt"/>
              </a:defRPr>
            </a:lvl1pPr>
          </a:lstStyle>
          <a:p>
            <a:r>
              <a:rPr lang="en-US"/>
              <a:t>Click to edit Master title style</a:t>
            </a:r>
          </a:p>
        </p:txBody>
      </p:sp>
      <p:sp>
        <p:nvSpPr>
          <p:cNvPr id="18" name="Text Placeholder 2"/>
          <p:cNvSpPr>
            <a:spLocks noGrp="1"/>
          </p:cNvSpPr>
          <p:nvPr>
            <p:ph type="body" sz="quarter" idx="17"/>
          </p:nvPr>
        </p:nvSpPr>
        <p:spPr>
          <a:xfrm>
            <a:off x="3756093" y="3721230"/>
            <a:ext cx="5084594" cy="820608"/>
          </a:xfrm>
        </p:spPr>
        <p:txBody>
          <a:bodyPr>
            <a:no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rgbClr val="454545"/>
                </a:solidFill>
                <a:latin typeface="+mn-lt"/>
                <a:ea typeface="ＭＳ Ｐゴシック" pitchFamily="34" charset="-128"/>
                <a:cs typeface="Arial" pitchFamily="34" charset="0"/>
              </a:defRPr>
            </a:lvl1pPr>
          </a:lstStyle>
          <a:p>
            <a:pPr lvl="0"/>
            <a:r>
              <a:rPr lang="en-US"/>
              <a:t>Edit Master text styles</a:t>
            </a:r>
          </a:p>
        </p:txBody>
      </p:sp>
      <p:sp>
        <p:nvSpPr>
          <p:cNvPr id="19" name="Text Placeholder 2">
            <a:extLst>
              <a:ext uri="{FF2B5EF4-FFF2-40B4-BE49-F238E27FC236}">
                <a16:creationId xmlns:a16="http://schemas.microsoft.com/office/drawing/2014/main" id="{E2E13779-227F-4B6D-94E9-AD90394AA9A0}"/>
              </a:ext>
            </a:extLst>
          </p:cNvPr>
          <p:cNvSpPr>
            <a:spLocks noGrp="1"/>
          </p:cNvSpPr>
          <p:nvPr>
            <p:ph type="body" sz="quarter" idx="19"/>
          </p:nvPr>
        </p:nvSpPr>
        <p:spPr>
          <a:xfrm>
            <a:off x="3756092" y="3443811"/>
            <a:ext cx="5084595" cy="267829"/>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rgbClr val="454545"/>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2672829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34950" y="234951"/>
            <a:ext cx="7943850" cy="843047"/>
          </a:xfrm>
          <a:prstGeom prst="rect">
            <a:avLst/>
          </a:prstGeom>
        </p:spPr>
        <p:txBody>
          <a:bodyPr rtlCol="0">
            <a:normAutofit/>
          </a:bodyPr>
          <a:lstStyle/>
          <a:p>
            <a:r>
              <a:rPr lang="en-US"/>
              <a:t>Click to edit Master title style</a:t>
            </a:r>
          </a:p>
        </p:txBody>
      </p:sp>
      <p:sp>
        <p:nvSpPr>
          <p:cNvPr id="13" name="Content Placeholder 1"/>
          <p:cNvSpPr>
            <a:spLocks noGrp="1"/>
          </p:cNvSpPr>
          <p:nvPr>
            <p:ph idx="11"/>
          </p:nvPr>
        </p:nvSpPr>
        <p:spPr>
          <a:xfrm>
            <a:off x="230400" y="1231199"/>
            <a:ext cx="8667750" cy="3515425"/>
          </a:xfrm>
        </p:spPr>
        <p:txBody>
          <a:bodyPr>
            <a:noAutofit/>
          </a:bodyPr>
          <a:lstStyle>
            <a:lvl1pPr marL="269875" indent="-273050" algn="l" defTabSz="685800" rtl="0" eaLnBrk="1" latinLnBrk="0" hangingPunct="1">
              <a:lnSpc>
                <a:spcPct val="100000"/>
              </a:lnSpc>
              <a:spcBef>
                <a:spcPts val="600"/>
              </a:spcBef>
              <a:buClr>
                <a:srgbClr val="006899"/>
              </a:buClr>
              <a:buFont typeface="Wingdings 2" panose="05020102010507070707" pitchFamily="18" charset="2"/>
              <a:buChar char=""/>
              <a:defRPr/>
            </a:lvl1pPr>
            <a:lvl2pPr marL="541338" indent="-265113" algn="l" defTabSz="685800" rtl="0" eaLnBrk="1" latinLnBrk="0" hangingPunct="1">
              <a:lnSpc>
                <a:spcPct val="100000"/>
              </a:lnSpc>
              <a:spcBef>
                <a:spcPts val="600"/>
              </a:spcBef>
              <a:buClr>
                <a:srgbClr val="8DC63F"/>
              </a:buClr>
              <a:buFont typeface="Wingdings 2" panose="05020102010507070707" pitchFamily="18" charset="2"/>
              <a:buChar char=""/>
              <a:defRPr/>
            </a:lvl2pPr>
            <a:lvl3pPr marL="808038" indent="-258763" algn="l" defTabSz="685800" rtl="0" eaLnBrk="1" latinLnBrk="0" hangingPunct="1">
              <a:lnSpc>
                <a:spcPct val="100000"/>
              </a:lnSpc>
              <a:spcBef>
                <a:spcPts val="600"/>
              </a:spcBef>
              <a:buClr>
                <a:srgbClr val="8DC63F"/>
              </a:buClr>
              <a:buFont typeface="Wingdings 2" panose="05020102010507070707" pitchFamily="18" charset="2"/>
              <a:buChar char=""/>
              <a:defRPr/>
            </a:lvl3pPr>
            <a:lvl4pPr marL="1074738" indent="-246063" algn="l" defTabSz="685800" rtl="0" eaLnBrk="1" latinLnBrk="0" hangingPunct="1">
              <a:lnSpc>
                <a:spcPct val="100000"/>
              </a:lnSpc>
              <a:spcBef>
                <a:spcPts val="600"/>
              </a:spcBef>
              <a:buClr>
                <a:srgbClr val="8DC63F"/>
              </a:buClr>
              <a:buFont typeface="Wingdings 2" panose="05020102010507070707" pitchFamily="18" charset="2"/>
              <a:buChar char=""/>
              <a:tabLst/>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461166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ndex">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2E4674C-D1D4-4641-9545-121B9AD29AB7}"/>
              </a:ext>
            </a:extLst>
          </p:cNvPr>
          <p:cNvSpPr/>
          <p:nvPr userDrawn="1"/>
        </p:nvSpPr>
        <p:spPr>
          <a:xfrm flipH="1">
            <a:off x="730250" y="1236663"/>
            <a:ext cx="46038" cy="365125"/>
          </a:xfrm>
          <a:prstGeom prst="rect">
            <a:avLst/>
          </a:prstGeom>
          <a:solidFill>
            <a:srgbClr val="00659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2600" dirty="0"/>
          </a:p>
        </p:txBody>
      </p:sp>
      <p:sp>
        <p:nvSpPr>
          <p:cNvPr id="25" name="Rectangle 24">
            <a:extLst>
              <a:ext uri="{FF2B5EF4-FFF2-40B4-BE49-F238E27FC236}">
                <a16:creationId xmlns:a16="http://schemas.microsoft.com/office/drawing/2014/main" id="{C6DFC2B2-B4E6-4477-B14B-D440DE89AA07}"/>
              </a:ext>
            </a:extLst>
          </p:cNvPr>
          <p:cNvSpPr/>
          <p:nvPr userDrawn="1"/>
        </p:nvSpPr>
        <p:spPr>
          <a:xfrm flipH="1">
            <a:off x="730250" y="1900238"/>
            <a:ext cx="46038" cy="365125"/>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2600" dirty="0"/>
          </a:p>
        </p:txBody>
      </p:sp>
      <p:sp>
        <p:nvSpPr>
          <p:cNvPr id="26" name="Rectangle 25">
            <a:extLst>
              <a:ext uri="{FF2B5EF4-FFF2-40B4-BE49-F238E27FC236}">
                <a16:creationId xmlns:a16="http://schemas.microsoft.com/office/drawing/2014/main" id="{3367AC04-7D3A-493C-9340-CEB0A1B9768B}"/>
              </a:ext>
            </a:extLst>
          </p:cNvPr>
          <p:cNvSpPr/>
          <p:nvPr userDrawn="1"/>
        </p:nvSpPr>
        <p:spPr>
          <a:xfrm flipH="1">
            <a:off x="730250" y="2563813"/>
            <a:ext cx="46038" cy="365125"/>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2600" dirty="0"/>
          </a:p>
        </p:txBody>
      </p:sp>
      <p:sp>
        <p:nvSpPr>
          <p:cNvPr id="27" name="Rectangle 26">
            <a:extLst>
              <a:ext uri="{FF2B5EF4-FFF2-40B4-BE49-F238E27FC236}">
                <a16:creationId xmlns:a16="http://schemas.microsoft.com/office/drawing/2014/main" id="{23F40B49-461A-47EC-83D7-489FED008B82}"/>
              </a:ext>
            </a:extLst>
          </p:cNvPr>
          <p:cNvSpPr/>
          <p:nvPr userDrawn="1"/>
        </p:nvSpPr>
        <p:spPr>
          <a:xfrm flipH="1">
            <a:off x="730250" y="3227388"/>
            <a:ext cx="46038" cy="365125"/>
          </a:xfrm>
          <a:prstGeom prst="rect">
            <a:avLst/>
          </a:prstGeom>
          <a:solidFill>
            <a:srgbClr val="C5C7C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2600" dirty="0"/>
          </a:p>
        </p:txBody>
      </p:sp>
      <p:sp>
        <p:nvSpPr>
          <p:cNvPr id="28" name="Rectangle 27">
            <a:extLst>
              <a:ext uri="{FF2B5EF4-FFF2-40B4-BE49-F238E27FC236}">
                <a16:creationId xmlns:a16="http://schemas.microsoft.com/office/drawing/2014/main" id="{CD411386-D1B7-4EC3-9F0E-EF89C303EBD5}"/>
              </a:ext>
            </a:extLst>
          </p:cNvPr>
          <p:cNvSpPr/>
          <p:nvPr userDrawn="1"/>
        </p:nvSpPr>
        <p:spPr>
          <a:xfrm flipH="1">
            <a:off x="730250" y="3890963"/>
            <a:ext cx="46038" cy="3667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2600" dirty="0"/>
          </a:p>
        </p:txBody>
      </p:sp>
      <p:sp>
        <p:nvSpPr>
          <p:cNvPr id="29" name="Rectangle 28">
            <a:extLst>
              <a:ext uri="{FF2B5EF4-FFF2-40B4-BE49-F238E27FC236}">
                <a16:creationId xmlns:a16="http://schemas.microsoft.com/office/drawing/2014/main" id="{63A9AFFA-9643-4D9F-938C-8495B5C84B35}"/>
              </a:ext>
            </a:extLst>
          </p:cNvPr>
          <p:cNvSpPr/>
          <p:nvPr userDrawn="1"/>
        </p:nvSpPr>
        <p:spPr>
          <a:xfrm flipH="1">
            <a:off x="4972050" y="1236663"/>
            <a:ext cx="46038" cy="365125"/>
          </a:xfrm>
          <a:prstGeom prst="rect">
            <a:avLst/>
          </a:prstGeom>
          <a:solidFill>
            <a:srgbClr val="00659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2600" dirty="0"/>
          </a:p>
        </p:txBody>
      </p:sp>
      <p:sp>
        <p:nvSpPr>
          <p:cNvPr id="30" name="Rectangle 29">
            <a:extLst>
              <a:ext uri="{FF2B5EF4-FFF2-40B4-BE49-F238E27FC236}">
                <a16:creationId xmlns:a16="http://schemas.microsoft.com/office/drawing/2014/main" id="{1D3C512C-8888-4E21-8298-118C8F8BE427}"/>
              </a:ext>
            </a:extLst>
          </p:cNvPr>
          <p:cNvSpPr/>
          <p:nvPr userDrawn="1"/>
        </p:nvSpPr>
        <p:spPr>
          <a:xfrm flipH="1">
            <a:off x="4972050" y="1900238"/>
            <a:ext cx="46038" cy="365125"/>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2600" dirty="0"/>
          </a:p>
        </p:txBody>
      </p:sp>
      <p:sp>
        <p:nvSpPr>
          <p:cNvPr id="31" name="Rectangle 30">
            <a:extLst>
              <a:ext uri="{FF2B5EF4-FFF2-40B4-BE49-F238E27FC236}">
                <a16:creationId xmlns:a16="http://schemas.microsoft.com/office/drawing/2014/main" id="{0A0752B9-C2C6-41C9-83D9-2A56DB31FC51}"/>
              </a:ext>
            </a:extLst>
          </p:cNvPr>
          <p:cNvSpPr/>
          <p:nvPr userDrawn="1"/>
        </p:nvSpPr>
        <p:spPr>
          <a:xfrm flipH="1">
            <a:off x="4972050" y="2563813"/>
            <a:ext cx="46038" cy="365125"/>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2600" dirty="0"/>
          </a:p>
        </p:txBody>
      </p:sp>
      <p:sp>
        <p:nvSpPr>
          <p:cNvPr id="32" name="Rectangle 31">
            <a:extLst>
              <a:ext uri="{FF2B5EF4-FFF2-40B4-BE49-F238E27FC236}">
                <a16:creationId xmlns:a16="http://schemas.microsoft.com/office/drawing/2014/main" id="{DD86FBAD-7213-4595-99FA-4450F73B9C21}"/>
              </a:ext>
            </a:extLst>
          </p:cNvPr>
          <p:cNvSpPr/>
          <p:nvPr userDrawn="1"/>
        </p:nvSpPr>
        <p:spPr>
          <a:xfrm flipH="1">
            <a:off x="4972050" y="3227388"/>
            <a:ext cx="46038" cy="365125"/>
          </a:xfrm>
          <a:prstGeom prst="rect">
            <a:avLst/>
          </a:prstGeom>
          <a:solidFill>
            <a:srgbClr val="C5C7C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2600" dirty="0"/>
          </a:p>
        </p:txBody>
      </p:sp>
      <p:sp>
        <p:nvSpPr>
          <p:cNvPr id="33" name="Rectangle 32">
            <a:extLst>
              <a:ext uri="{FF2B5EF4-FFF2-40B4-BE49-F238E27FC236}">
                <a16:creationId xmlns:a16="http://schemas.microsoft.com/office/drawing/2014/main" id="{3C0866F6-6D8C-415E-B7D7-E9F7B23179D9}"/>
              </a:ext>
            </a:extLst>
          </p:cNvPr>
          <p:cNvSpPr/>
          <p:nvPr userDrawn="1"/>
        </p:nvSpPr>
        <p:spPr>
          <a:xfrm flipH="1">
            <a:off x="4972050" y="3890963"/>
            <a:ext cx="46038" cy="3667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2600" dirty="0"/>
          </a:p>
        </p:txBody>
      </p:sp>
      <p:sp>
        <p:nvSpPr>
          <p:cNvPr id="5" name="Text Placeholder 4"/>
          <p:cNvSpPr>
            <a:spLocks noGrp="1"/>
          </p:cNvSpPr>
          <p:nvPr>
            <p:ph type="body" sz="quarter" idx="41"/>
          </p:nvPr>
        </p:nvSpPr>
        <p:spPr>
          <a:xfrm>
            <a:off x="1002264" y="1235997"/>
            <a:ext cx="3013200" cy="358420"/>
          </a:xfrm>
        </p:spPr>
        <p:txBody>
          <a:bodyPr lIns="0" tIns="0" rIns="0" bIns="0" anchor="ctr"/>
          <a:lstStyle>
            <a:lvl1pPr marL="0" indent="0">
              <a:buNone/>
              <a:defRPr baseline="0"/>
            </a:lvl1pPr>
          </a:lstStyle>
          <a:p>
            <a:pPr lvl="0"/>
            <a:r>
              <a:rPr lang="en-US"/>
              <a:t>Edit Master text styles</a:t>
            </a:r>
          </a:p>
        </p:txBody>
      </p:sp>
      <p:sp>
        <p:nvSpPr>
          <p:cNvPr id="3" name="Text Placeholder 2"/>
          <p:cNvSpPr>
            <a:spLocks noGrp="1"/>
          </p:cNvSpPr>
          <p:nvPr>
            <p:ph type="body" sz="quarter" idx="40"/>
          </p:nvPr>
        </p:nvSpPr>
        <p:spPr>
          <a:xfrm>
            <a:off x="329928" y="1235997"/>
            <a:ext cx="409212" cy="363515"/>
          </a:xfrm>
        </p:spPr>
        <p:txBody>
          <a:bodyPr lIns="0" tIns="0" rIns="0" bIns="0" anchor="ctr"/>
          <a:lstStyle>
            <a:lvl1pPr marL="0" indent="0">
              <a:buNone/>
              <a:defRPr sz="2400" b="1"/>
            </a:lvl1pPr>
          </a:lstStyle>
          <a:p>
            <a:pPr lvl="0"/>
            <a:r>
              <a:rPr lang="en-US"/>
              <a:t>Edit Master text styles</a:t>
            </a:r>
          </a:p>
        </p:txBody>
      </p:sp>
      <p:sp>
        <p:nvSpPr>
          <p:cNvPr id="24" name="Title Placeholder 1"/>
          <p:cNvSpPr>
            <a:spLocks noGrp="1"/>
          </p:cNvSpPr>
          <p:nvPr>
            <p:ph type="title"/>
          </p:nvPr>
        </p:nvSpPr>
        <p:spPr>
          <a:xfrm>
            <a:off x="234950" y="234951"/>
            <a:ext cx="7943850" cy="843047"/>
          </a:xfrm>
          <a:prstGeom prst="rect">
            <a:avLst/>
          </a:prstGeom>
        </p:spPr>
        <p:txBody>
          <a:bodyPr rtlCol="0">
            <a:noAutofit/>
          </a:bodyPr>
          <a:lstStyle>
            <a:lvl1pPr>
              <a:defRPr/>
            </a:lvl1pPr>
          </a:lstStyle>
          <a:p>
            <a:r>
              <a:rPr lang="en-US"/>
              <a:t>Click to edit Master title style</a:t>
            </a:r>
          </a:p>
        </p:txBody>
      </p:sp>
      <p:sp>
        <p:nvSpPr>
          <p:cNvPr id="63" name="Text Placeholder 4"/>
          <p:cNvSpPr>
            <a:spLocks noGrp="1"/>
          </p:cNvSpPr>
          <p:nvPr>
            <p:ph type="body" sz="quarter" idx="42"/>
          </p:nvPr>
        </p:nvSpPr>
        <p:spPr>
          <a:xfrm>
            <a:off x="1002264" y="1899708"/>
            <a:ext cx="3013200" cy="358420"/>
          </a:xfrm>
        </p:spPr>
        <p:txBody>
          <a:bodyPr lIns="0" tIns="0" rIns="0" bIns="0" anchor="ctr"/>
          <a:lstStyle>
            <a:lvl1pPr marL="0" indent="0">
              <a:buNone/>
              <a:defRPr/>
            </a:lvl1pPr>
          </a:lstStyle>
          <a:p>
            <a:pPr lvl="0"/>
            <a:r>
              <a:rPr lang="en-US"/>
              <a:t>Edit Master text styles</a:t>
            </a:r>
          </a:p>
        </p:txBody>
      </p:sp>
      <p:sp>
        <p:nvSpPr>
          <p:cNvPr id="64" name="Text Placeholder 2"/>
          <p:cNvSpPr>
            <a:spLocks noGrp="1"/>
          </p:cNvSpPr>
          <p:nvPr>
            <p:ph type="body" sz="quarter" idx="43"/>
          </p:nvPr>
        </p:nvSpPr>
        <p:spPr>
          <a:xfrm>
            <a:off x="329928" y="1899708"/>
            <a:ext cx="409212" cy="363515"/>
          </a:xfrm>
        </p:spPr>
        <p:txBody>
          <a:bodyPr lIns="0" tIns="0" rIns="0" bIns="0" anchor="ctr"/>
          <a:lstStyle>
            <a:lvl1pPr marL="0" indent="0">
              <a:buNone/>
              <a:defRPr sz="2400" b="1"/>
            </a:lvl1pPr>
          </a:lstStyle>
          <a:p>
            <a:pPr lvl="0"/>
            <a:r>
              <a:rPr lang="en-US"/>
              <a:t>Edit Master text styles</a:t>
            </a:r>
          </a:p>
        </p:txBody>
      </p:sp>
      <p:sp>
        <p:nvSpPr>
          <p:cNvPr id="66" name="Text Placeholder 4"/>
          <p:cNvSpPr>
            <a:spLocks noGrp="1"/>
          </p:cNvSpPr>
          <p:nvPr>
            <p:ph type="body" sz="quarter" idx="44"/>
          </p:nvPr>
        </p:nvSpPr>
        <p:spPr>
          <a:xfrm>
            <a:off x="1002264" y="2563419"/>
            <a:ext cx="3013200" cy="358420"/>
          </a:xfrm>
        </p:spPr>
        <p:txBody>
          <a:bodyPr lIns="0" tIns="0" rIns="0" bIns="0" anchor="ctr"/>
          <a:lstStyle>
            <a:lvl1pPr marL="0" indent="0">
              <a:buNone/>
              <a:defRPr/>
            </a:lvl1pPr>
          </a:lstStyle>
          <a:p>
            <a:pPr lvl="0"/>
            <a:r>
              <a:rPr lang="en-US"/>
              <a:t>Edit Master text styles</a:t>
            </a:r>
          </a:p>
        </p:txBody>
      </p:sp>
      <p:sp>
        <p:nvSpPr>
          <p:cNvPr id="67" name="Text Placeholder 2"/>
          <p:cNvSpPr>
            <a:spLocks noGrp="1"/>
          </p:cNvSpPr>
          <p:nvPr>
            <p:ph type="body" sz="quarter" idx="45"/>
          </p:nvPr>
        </p:nvSpPr>
        <p:spPr>
          <a:xfrm>
            <a:off x="329928" y="2563419"/>
            <a:ext cx="409212" cy="363515"/>
          </a:xfrm>
        </p:spPr>
        <p:txBody>
          <a:bodyPr lIns="0" tIns="0" rIns="0" bIns="0" anchor="ctr"/>
          <a:lstStyle>
            <a:lvl1pPr marL="0" indent="0">
              <a:buNone/>
              <a:defRPr sz="2400" b="1"/>
            </a:lvl1pPr>
          </a:lstStyle>
          <a:p>
            <a:pPr lvl="0"/>
            <a:r>
              <a:rPr lang="en-US"/>
              <a:t>Edit Master text styles</a:t>
            </a:r>
          </a:p>
        </p:txBody>
      </p:sp>
      <p:sp>
        <p:nvSpPr>
          <p:cNvPr id="78" name="Text Placeholder 4"/>
          <p:cNvSpPr>
            <a:spLocks noGrp="1"/>
          </p:cNvSpPr>
          <p:nvPr>
            <p:ph type="body" sz="quarter" idx="46"/>
          </p:nvPr>
        </p:nvSpPr>
        <p:spPr>
          <a:xfrm>
            <a:off x="1002264" y="3227130"/>
            <a:ext cx="3013200" cy="358420"/>
          </a:xfrm>
        </p:spPr>
        <p:txBody>
          <a:bodyPr lIns="0" tIns="0" rIns="0" bIns="0" anchor="ctr"/>
          <a:lstStyle>
            <a:lvl1pPr marL="0" indent="0">
              <a:buNone/>
              <a:defRPr/>
            </a:lvl1pPr>
          </a:lstStyle>
          <a:p>
            <a:pPr lvl="0"/>
            <a:r>
              <a:rPr lang="en-US"/>
              <a:t>Edit Master text styles</a:t>
            </a:r>
          </a:p>
        </p:txBody>
      </p:sp>
      <p:sp>
        <p:nvSpPr>
          <p:cNvPr id="79" name="Text Placeholder 2"/>
          <p:cNvSpPr>
            <a:spLocks noGrp="1"/>
          </p:cNvSpPr>
          <p:nvPr>
            <p:ph type="body" sz="quarter" idx="47"/>
          </p:nvPr>
        </p:nvSpPr>
        <p:spPr>
          <a:xfrm>
            <a:off x="329928" y="3227130"/>
            <a:ext cx="409212" cy="363515"/>
          </a:xfrm>
        </p:spPr>
        <p:txBody>
          <a:bodyPr lIns="0" tIns="0" rIns="0" bIns="0" anchor="ctr"/>
          <a:lstStyle>
            <a:lvl1pPr marL="0" indent="0">
              <a:buNone/>
              <a:defRPr sz="2400" b="1"/>
            </a:lvl1pPr>
          </a:lstStyle>
          <a:p>
            <a:pPr lvl="0"/>
            <a:r>
              <a:rPr lang="en-US"/>
              <a:t>Edit Master text styles</a:t>
            </a:r>
          </a:p>
        </p:txBody>
      </p:sp>
      <p:sp>
        <p:nvSpPr>
          <p:cNvPr id="81" name="Text Placeholder 4"/>
          <p:cNvSpPr>
            <a:spLocks noGrp="1"/>
          </p:cNvSpPr>
          <p:nvPr>
            <p:ph type="body" sz="quarter" idx="48"/>
          </p:nvPr>
        </p:nvSpPr>
        <p:spPr>
          <a:xfrm>
            <a:off x="1002264" y="3890839"/>
            <a:ext cx="3013200" cy="358420"/>
          </a:xfrm>
        </p:spPr>
        <p:txBody>
          <a:bodyPr lIns="0" tIns="0" rIns="0" bIns="0" anchor="ctr"/>
          <a:lstStyle>
            <a:lvl1pPr marL="0" indent="0">
              <a:buNone/>
              <a:defRPr/>
            </a:lvl1pPr>
          </a:lstStyle>
          <a:p>
            <a:pPr lvl="0"/>
            <a:r>
              <a:rPr lang="en-US"/>
              <a:t>Edit Master text styles</a:t>
            </a:r>
          </a:p>
        </p:txBody>
      </p:sp>
      <p:sp>
        <p:nvSpPr>
          <p:cNvPr id="82" name="Text Placeholder 2"/>
          <p:cNvSpPr>
            <a:spLocks noGrp="1"/>
          </p:cNvSpPr>
          <p:nvPr>
            <p:ph type="body" sz="quarter" idx="49"/>
          </p:nvPr>
        </p:nvSpPr>
        <p:spPr>
          <a:xfrm>
            <a:off x="329928" y="3890839"/>
            <a:ext cx="409212" cy="363515"/>
          </a:xfrm>
        </p:spPr>
        <p:txBody>
          <a:bodyPr lIns="0" tIns="0" rIns="0" bIns="0" anchor="ctr"/>
          <a:lstStyle>
            <a:lvl1pPr marL="0" indent="0">
              <a:buNone/>
              <a:defRPr sz="2400" b="1"/>
            </a:lvl1pPr>
          </a:lstStyle>
          <a:p>
            <a:pPr lvl="0"/>
            <a:r>
              <a:rPr lang="en-US"/>
              <a:t>Edit Master text styles</a:t>
            </a:r>
          </a:p>
        </p:txBody>
      </p:sp>
      <p:sp>
        <p:nvSpPr>
          <p:cNvPr id="126" name="Text Placeholder 4"/>
          <p:cNvSpPr>
            <a:spLocks noGrp="1"/>
          </p:cNvSpPr>
          <p:nvPr>
            <p:ph type="body" sz="quarter" idx="50"/>
          </p:nvPr>
        </p:nvSpPr>
        <p:spPr>
          <a:xfrm>
            <a:off x="5244336" y="1235997"/>
            <a:ext cx="3013200" cy="358420"/>
          </a:xfrm>
        </p:spPr>
        <p:txBody>
          <a:bodyPr lIns="0" tIns="0" rIns="0" bIns="0" anchor="ctr"/>
          <a:lstStyle>
            <a:lvl1pPr marL="0" indent="0">
              <a:buNone/>
              <a:defRPr/>
            </a:lvl1pPr>
          </a:lstStyle>
          <a:p>
            <a:pPr lvl="0"/>
            <a:r>
              <a:rPr lang="en-US"/>
              <a:t>Edit Master text styles</a:t>
            </a:r>
          </a:p>
        </p:txBody>
      </p:sp>
      <p:sp>
        <p:nvSpPr>
          <p:cNvPr id="127" name="Text Placeholder 2"/>
          <p:cNvSpPr>
            <a:spLocks noGrp="1"/>
          </p:cNvSpPr>
          <p:nvPr>
            <p:ph type="body" sz="quarter" idx="51"/>
          </p:nvPr>
        </p:nvSpPr>
        <p:spPr>
          <a:xfrm>
            <a:off x="4572000" y="1235997"/>
            <a:ext cx="409212" cy="363515"/>
          </a:xfrm>
        </p:spPr>
        <p:txBody>
          <a:bodyPr lIns="0" tIns="0" rIns="0" bIns="0" anchor="ctr"/>
          <a:lstStyle>
            <a:lvl1pPr marL="0" indent="0">
              <a:buNone/>
              <a:defRPr sz="2400" b="1"/>
            </a:lvl1pPr>
          </a:lstStyle>
          <a:p>
            <a:pPr lvl="0"/>
            <a:r>
              <a:rPr lang="en-US"/>
              <a:t>Edit Master text styles</a:t>
            </a:r>
          </a:p>
        </p:txBody>
      </p:sp>
      <p:sp>
        <p:nvSpPr>
          <p:cNvPr id="129" name="Text Placeholder 4"/>
          <p:cNvSpPr>
            <a:spLocks noGrp="1"/>
          </p:cNvSpPr>
          <p:nvPr>
            <p:ph type="body" sz="quarter" idx="52"/>
          </p:nvPr>
        </p:nvSpPr>
        <p:spPr>
          <a:xfrm>
            <a:off x="5244336" y="1899708"/>
            <a:ext cx="3013200" cy="358420"/>
          </a:xfrm>
        </p:spPr>
        <p:txBody>
          <a:bodyPr lIns="0" tIns="0" rIns="0" bIns="0" anchor="ctr"/>
          <a:lstStyle>
            <a:lvl1pPr marL="0" indent="0">
              <a:buNone/>
              <a:defRPr/>
            </a:lvl1pPr>
          </a:lstStyle>
          <a:p>
            <a:pPr lvl="0"/>
            <a:r>
              <a:rPr lang="en-US"/>
              <a:t>Edit Master text styles</a:t>
            </a:r>
          </a:p>
        </p:txBody>
      </p:sp>
      <p:sp>
        <p:nvSpPr>
          <p:cNvPr id="130" name="Text Placeholder 2"/>
          <p:cNvSpPr>
            <a:spLocks noGrp="1"/>
          </p:cNvSpPr>
          <p:nvPr>
            <p:ph type="body" sz="quarter" idx="53"/>
          </p:nvPr>
        </p:nvSpPr>
        <p:spPr>
          <a:xfrm>
            <a:off x="4572000" y="1899708"/>
            <a:ext cx="409212" cy="363515"/>
          </a:xfrm>
        </p:spPr>
        <p:txBody>
          <a:bodyPr lIns="0" tIns="0" rIns="0" bIns="0" anchor="ctr"/>
          <a:lstStyle>
            <a:lvl1pPr marL="0" indent="0">
              <a:buNone/>
              <a:defRPr sz="2400" b="1"/>
            </a:lvl1pPr>
          </a:lstStyle>
          <a:p>
            <a:pPr lvl="0"/>
            <a:r>
              <a:rPr lang="en-US"/>
              <a:t>Edit Master text styles</a:t>
            </a:r>
          </a:p>
        </p:txBody>
      </p:sp>
      <p:sp>
        <p:nvSpPr>
          <p:cNvPr id="132" name="Text Placeholder 4"/>
          <p:cNvSpPr>
            <a:spLocks noGrp="1"/>
          </p:cNvSpPr>
          <p:nvPr>
            <p:ph type="body" sz="quarter" idx="54"/>
          </p:nvPr>
        </p:nvSpPr>
        <p:spPr>
          <a:xfrm>
            <a:off x="5244336" y="2563419"/>
            <a:ext cx="3013200" cy="358420"/>
          </a:xfrm>
        </p:spPr>
        <p:txBody>
          <a:bodyPr lIns="0" tIns="0" rIns="0" bIns="0" anchor="ctr"/>
          <a:lstStyle>
            <a:lvl1pPr marL="0" indent="0">
              <a:buNone/>
              <a:defRPr/>
            </a:lvl1pPr>
          </a:lstStyle>
          <a:p>
            <a:pPr lvl="0"/>
            <a:r>
              <a:rPr lang="en-US"/>
              <a:t>Edit Master text styles</a:t>
            </a:r>
          </a:p>
        </p:txBody>
      </p:sp>
      <p:sp>
        <p:nvSpPr>
          <p:cNvPr id="133" name="Text Placeholder 2"/>
          <p:cNvSpPr>
            <a:spLocks noGrp="1"/>
          </p:cNvSpPr>
          <p:nvPr>
            <p:ph type="body" sz="quarter" idx="55"/>
          </p:nvPr>
        </p:nvSpPr>
        <p:spPr>
          <a:xfrm>
            <a:off x="4572000" y="2563419"/>
            <a:ext cx="409212" cy="363515"/>
          </a:xfrm>
        </p:spPr>
        <p:txBody>
          <a:bodyPr lIns="0" tIns="0" rIns="0" bIns="0" anchor="ctr"/>
          <a:lstStyle>
            <a:lvl1pPr marL="0" indent="0">
              <a:buNone/>
              <a:defRPr sz="2400" b="1"/>
            </a:lvl1pPr>
          </a:lstStyle>
          <a:p>
            <a:pPr lvl="0"/>
            <a:r>
              <a:rPr lang="en-US"/>
              <a:t>Edit Master text styles</a:t>
            </a:r>
          </a:p>
        </p:txBody>
      </p:sp>
      <p:sp>
        <p:nvSpPr>
          <p:cNvPr id="135" name="Text Placeholder 4"/>
          <p:cNvSpPr>
            <a:spLocks noGrp="1"/>
          </p:cNvSpPr>
          <p:nvPr>
            <p:ph type="body" sz="quarter" idx="56"/>
          </p:nvPr>
        </p:nvSpPr>
        <p:spPr>
          <a:xfrm>
            <a:off x="5244336" y="3227130"/>
            <a:ext cx="3013200" cy="358420"/>
          </a:xfrm>
        </p:spPr>
        <p:txBody>
          <a:bodyPr lIns="0" tIns="0" rIns="0" bIns="0" anchor="ctr"/>
          <a:lstStyle>
            <a:lvl1pPr marL="0" indent="0">
              <a:buNone/>
              <a:defRPr/>
            </a:lvl1pPr>
          </a:lstStyle>
          <a:p>
            <a:pPr lvl="0"/>
            <a:r>
              <a:rPr lang="en-US"/>
              <a:t>Edit Master text styles</a:t>
            </a:r>
          </a:p>
        </p:txBody>
      </p:sp>
      <p:sp>
        <p:nvSpPr>
          <p:cNvPr id="136" name="Text Placeholder 2"/>
          <p:cNvSpPr>
            <a:spLocks noGrp="1"/>
          </p:cNvSpPr>
          <p:nvPr>
            <p:ph type="body" sz="quarter" idx="57"/>
          </p:nvPr>
        </p:nvSpPr>
        <p:spPr>
          <a:xfrm>
            <a:off x="4572000" y="3227130"/>
            <a:ext cx="409212" cy="363515"/>
          </a:xfrm>
        </p:spPr>
        <p:txBody>
          <a:bodyPr lIns="0" tIns="0" rIns="0" bIns="0" anchor="ctr"/>
          <a:lstStyle>
            <a:lvl1pPr marL="0" indent="0">
              <a:buNone/>
              <a:defRPr sz="2400" b="1"/>
            </a:lvl1pPr>
          </a:lstStyle>
          <a:p>
            <a:pPr lvl="0"/>
            <a:r>
              <a:rPr lang="en-US"/>
              <a:t>Edit Master text styles</a:t>
            </a:r>
          </a:p>
        </p:txBody>
      </p:sp>
      <p:sp>
        <p:nvSpPr>
          <p:cNvPr id="138" name="Text Placeholder 4"/>
          <p:cNvSpPr>
            <a:spLocks noGrp="1"/>
          </p:cNvSpPr>
          <p:nvPr>
            <p:ph type="body" sz="quarter" idx="58"/>
          </p:nvPr>
        </p:nvSpPr>
        <p:spPr>
          <a:xfrm>
            <a:off x="5244336" y="3890839"/>
            <a:ext cx="3013200" cy="358420"/>
          </a:xfrm>
        </p:spPr>
        <p:txBody>
          <a:bodyPr lIns="0" tIns="0" rIns="0" bIns="0" anchor="ctr"/>
          <a:lstStyle>
            <a:lvl1pPr marL="0" indent="0">
              <a:buNone/>
              <a:defRPr/>
            </a:lvl1pPr>
          </a:lstStyle>
          <a:p>
            <a:pPr lvl="0"/>
            <a:r>
              <a:rPr lang="en-US"/>
              <a:t>Edit Master text styles</a:t>
            </a:r>
          </a:p>
        </p:txBody>
      </p:sp>
      <p:sp>
        <p:nvSpPr>
          <p:cNvPr id="139" name="Text Placeholder 2"/>
          <p:cNvSpPr>
            <a:spLocks noGrp="1"/>
          </p:cNvSpPr>
          <p:nvPr>
            <p:ph type="body" sz="quarter" idx="59"/>
          </p:nvPr>
        </p:nvSpPr>
        <p:spPr>
          <a:xfrm>
            <a:off x="4572000" y="3890839"/>
            <a:ext cx="409212" cy="363515"/>
          </a:xfrm>
        </p:spPr>
        <p:txBody>
          <a:bodyPr lIns="0" tIns="0" rIns="0" bIns="0" anchor="ctr"/>
          <a:lstStyle>
            <a:lvl1pPr marL="0" indent="0">
              <a:buNone/>
              <a:defRPr sz="2400" b="1"/>
            </a:lvl1pPr>
          </a:lstStyle>
          <a:p>
            <a:pPr lvl="0"/>
            <a:r>
              <a:rPr lang="en-US"/>
              <a:t>Edit Master text styles</a:t>
            </a:r>
          </a:p>
        </p:txBody>
      </p:sp>
      <p:sp>
        <p:nvSpPr>
          <p:cNvPr id="34" name="Slide Number Placeholder 5">
            <a:extLst>
              <a:ext uri="{FF2B5EF4-FFF2-40B4-BE49-F238E27FC236}">
                <a16:creationId xmlns:a16="http://schemas.microsoft.com/office/drawing/2014/main" id="{4C8ECD1A-E6EF-435E-BB30-A4921BA54C17}"/>
              </a:ext>
            </a:extLst>
          </p:cNvPr>
          <p:cNvSpPr>
            <a:spLocks noGrp="1"/>
          </p:cNvSpPr>
          <p:nvPr>
            <p:ph type="sldNum" sz="quarter" idx="60"/>
          </p:nvPr>
        </p:nvSpPr>
        <p:spPr/>
        <p:txBody>
          <a:bodyPr/>
          <a:lstStyle>
            <a:lvl1pPr algn="r">
              <a:defRPr sz="900" smtClean="0">
                <a:solidFill>
                  <a:schemeClr val="accent4"/>
                </a:solidFill>
              </a:defRPr>
            </a:lvl1pPr>
          </a:lstStyle>
          <a:p>
            <a:pPr>
              <a:defRPr/>
            </a:pPr>
            <a:fld id="{37666EB3-DAC8-4495-BBBA-D30A46E9A2C5}" type="slidenum">
              <a:rPr lang="en-US"/>
              <a:pPr>
                <a:defRPr/>
              </a:pPr>
              <a:t>‹#›</a:t>
            </a:fld>
            <a:endParaRPr lang="en-US" dirty="0"/>
          </a:p>
        </p:txBody>
      </p:sp>
      <p:sp>
        <p:nvSpPr>
          <p:cNvPr id="35" name="Footer Placeholder 3">
            <a:extLst>
              <a:ext uri="{FF2B5EF4-FFF2-40B4-BE49-F238E27FC236}">
                <a16:creationId xmlns:a16="http://schemas.microsoft.com/office/drawing/2014/main" id="{39A072BF-61F2-458F-95BF-68CE96F8A28C}"/>
              </a:ext>
            </a:extLst>
          </p:cNvPr>
          <p:cNvSpPr>
            <a:spLocks noGrp="1"/>
          </p:cNvSpPr>
          <p:nvPr>
            <p:ph type="ftr" sz="quarter" idx="61"/>
          </p:nvPr>
        </p:nvSpPr>
        <p:spPr/>
        <p:txBody>
          <a:bodyPr/>
          <a:lstStyle>
            <a:lvl1pPr algn="l">
              <a:defRPr sz="900" dirty="0">
                <a:solidFill>
                  <a:schemeClr val="accent4"/>
                </a:solidFill>
              </a:defRPr>
            </a:lvl1pPr>
          </a:lstStyle>
          <a:p>
            <a:pPr>
              <a:defRPr/>
            </a:pPr>
            <a:r>
              <a:rPr lang="en-US"/>
              <a:t>© 2018 Persistent Systems – Confidential</a:t>
            </a:r>
          </a:p>
        </p:txBody>
      </p:sp>
    </p:spTree>
    <p:extLst>
      <p:ext uri="{BB962C8B-B14F-4D97-AF65-F5344CB8AC3E}">
        <p14:creationId xmlns:p14="http://schemas.microsoft.com/office/powerpoint/2010/main" val="2269887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Index">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EBCFD55-771F-47D9-8ADC-997B264005BC}"/>
              </a:ext>
            </a:extLst>
          </p:cNvPr>
          <p:cNvSpPr/>
          <p:nvPr userDrawn="1"/>
        </p:nvSpPr>
        <p:spPr>
          <a:xfrm flipH="1">
            <a:off x="585788" y="1236663"/>
            <a:ext cx="34925" cy="234950"/>
          </a:xfrm>
          <a:prstGeom prst="rect">
            <a:avLst/>
          </a:prstGeom>
          <a:solidFill>
            <a:srgbClr val="00659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44" name="Rectangle 43">
            <a:extLst>
              <a:ext uri="{FF2B5EF4-FFF2-40B4-BE49-F238E27FC236}">
                <a16:creationId xmlns:a16="http://schemas.microsoft.com/office/drawing/2014/main" id="{0425AF6F-1648-462C-BCB2-37C595E6F424}"/>
              </a:ext>
            </a:extLst>
          </p:cNvPr>
          <p:cNvSpPr/>
          <p:nvPr userDrawn="1"/>
        </p:nvSpPr>
        <p:spPr>
          <a:xfrm flipH="1">
            <a:off x="585788" y="1589088"/>
            <a:ext cx="34925" cy="236537"/>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45" name="Rectangle 44">
            <a:extLst>
              <a:ext uri="{FF2B5EF4-FFF2-40B4-BE49-F238E27FC236}">
                <a16:creationId xmlns:a16="http://schemas.microsoft.com/office/drawing/2014/main" id="{0BDA95B8-E358-4779-BC45-C41189C1E916}"/>
              </a:ext>
            </a:extLst>
          </p:cNvPr>
          <p:cNvSpPr/>
          <p:nvPr userDrawn="1"/>
        </p:nvSpPr>
        <p:spPr>
          <a:xfrm flipH="1">
            <a:off x="585788" y="1943100"/>
            <a:ext cx="34925" cy="234950"/>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46" name="Rectangle 45">
            <a:extLst>
              <a:ext uri="{FF2B5EF4-FFF2-40B4-BE49-F238E27FC236}">
                <a16:creationId xmlns:a16="http://schemas.microsoft.com/office/drawing/2014/main" id="{BC2ABEB8-6461-4B02-B5DB-9432B1111135}"/>
              </a:ext>
            </a:extLst>
          </p:cNvPr>
          <p:cNvSpPr/>
          <p:nvPr userDrawn="1"/>
        </p:nvSpPr>
        <p:spPr>
          <a:xfrm flipH="1">
            <a:off x="585788" y="2297113"/>
            <a:ext cx="34925" cy="234950"/>
          </a:xfrm>
          <a:prstGeom prst="rect">
            <a:avLst/>
          </a:prstGeom>
          <a:solidFill>
            <a:srgbClr val="C5C7C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47" name="Rectangle 46">
            <a:extLst>
              <a:ext uri="{FF2B5EF4-FFF2-40B4-BE49-F238E27FC236}">
                <a16:creationId xmlns:a16="http://schemas.microsoft.com/office/drawing/2014/main" id="{7509A94F-5C9F-48EE-A490-1BF91BC79E1F}"/>
              </a:ext>
            </a:extLst>
          </p:cNvPr>
          <p:cNvSpPr/>
          <p:nvPr userDrawn="1"/>
        </p:nvSpPr>
        <p:spPr>
          <a:xfrm flipH="1">
            <a:off x="585788" y="2649538"/>
            <a:ext cx="34925" cy="2365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50" name="Rectangle 49">
            <a:extLst>
              <a:ext uri="{FF2B5EF4-FFF2-40B4-BE49-F238E27FC236}">
                <a16:creationId xmlns:a16="http://schemas.microsoft.com/office/drawing/2014/main" id="{6AB57FC6-367E-4535-947A-DB48F4366E71}"/>
              </a:ext>
            </a:extLst>
          </p:cNvPr>
          <p:cNvSpPr/>
          <p:nvPr userDrawn="1"/>
        </p:nvSpPr>
        <p:spPr>
          <a:xfrm flipH="1">
            <a:off x="585788" y="3003550"/>
            <a:ext cx="34925" cy="234950"/>
          </a:xfrm>
          <a:prstGeom prst="rect">
            <a:avLst/>
          </a:prstGeom>
          <a:solidFill>
            <a:srgbClr val="00659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53" name="Rectangle 52">
            <a:extLst>
              <a:ext uri="{FF2B5EF4-FFF2-40B4-BE49-F238E27FC236}">
                <a16:creationId xmlns:a16="http://schemas.microsoft.com/office/drawing/2014/main" id="{329F6E36-49AD-4D08-9C15-F521CAD3FCD6}"/>
              </a:ext>
            </a:extLst>
          </p:cNvPr>
          <p:cNvSpPr/>
          <p:nvPr userDrawn="1"/>
        </p:nvSpPr>
        <p:spPr>
          <a:xfrm flipH="1">
            <a:off x="585788" y="3357563"/>
            <a:ext cx="34925" cy="234950"/>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54" name="Rectangle 53">
            <a:extLst>
              <a:ext uri="{FF2B5EF4-FFF2-40B4-BE49-F238E27FC236}">
                <a16:creationId xmlns:a16="http://schemas.microsoft.com/office/drawing/2014/main" id="{F681A598-B5EF-4D30-9313-B660C08926ED}"/>
              </a:ext>
            </a:extLst>
          </p:cNvPr>
          <p:cNvSpPr/>
          <p:nvPr userDrawn="1"/>
        </p:nvSpPr>
        <p:spPr>
          <a:xfrm flipH="1">
            <a:off x="585788" y="3709988"/>
            <a:ext cx="34925" cy="236537"/>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57" name="Rectangle 56">
            <a:extLst>
              <a:ext uri="{FF2B5EF4-FFF2-40B4-BE49-F238E27FC236}">
                <a16:creationId xmlns:a16="http://schemas.microsoft.com/office/drawing/2014/main" id="{59E526A4-7373-4163-AEEB-BE234AA5A670}"/>
              </a:ext>
            </a:extLst>
          </p:cNvPr>
          <p:cNvSpPr/>
          <p:nvPr userDrawn="1"/>
        </p:nvSpPr>
        <p:spPr>
          <a:xfrm flipH="1">
            <a:off x="585788" y="4064000"/>
            <a:ext cx="34925" cy="234950"/>
          </a:xfrm>
          <a:prstGeom prst="rect">
            <a:avLst/>
          </a:prstGeom>
          <a:solidFill>
            <a:srgbClr val="C5C7C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60" name="Rectangle 59">
            <a:extLst>
              <a:ext uri="{FF2B5EF4-FFF2-40B4-BE49-F238E27FC236}">
                <a16:creationId xmlns:a16="http://schemas.microsoft.com/office/drawing/2014/main" id="{100AD973-C099-46D2-A945-C0900093E684}"/>
              </a:ext>
            </a:extLst>
          </p:cNvPr>
          <p:cNvSpPr/>
          <p:nvPr userDrawn="1"/>
        </p:nvSpPr>
        <p:spPr>
          <a:xfrm flipH="1">
            <a:off x="585788" y="4418013"/>
            <a:ext cx="34925" cy="2349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63" name="Rectangle 62">
            <a:extLst>
              <a:ext uri="{FF2B5EF4-FFF2-40B4-BE49-F238E27FC236}">
                <a16:creationId xmlns:a16="http://schemas.microsoft.com/office/drawing/2014/main" id="{198FDBE0-67BD-4954-A487-7B80C773569E}"/>
              </a:ext>
            </a:extLst>
          </p:cNvPr>
          <p:cNvSpPr/>
          <p:nvPr userDrawn="1"/>
        </p:nvSpPr>
        <p:spPr>
          <a:xfrm flipH="1">
            <a:off x="4833938" y="1236663"/>
            <a:ext cx="34925" cy="234950"/>
          </a:xfrm>
          <a:prstGeom prst="rect">
            <a:avLst/>
          </a:prstGeom>
          <a:solidFill>
            <a:srgbClr val="00659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64" name="Rectangle 63">
            <a:extLst>
              <a:ext uri="{FF2B5EF4-FFF2-40B4-BE49-F238E27FC236}">
                <a16:creationId xmlns:a16="http://schemas.microsoft.com/office/drawing/2014/main" id="{0E9DA0D7-2CCA-41B7-AD32-DC8AFB83ACCA}"/>
              </a:ext>
            </a:extLst>
          </p:cNvPr>
          <p:cNvSpPr/>
          <p:nvPr userDrawn="1"/>
        </p:nvSpPr>
        <p:spPr>
          <a:xfrm flipH="1">
            <a:off x="4833938" y="1589088"/>
            <a:ext cx="34925" cy="236537"/>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65" name="Rectangle 64">
            <a:extLst>
              <a:ext uri="{FF2B5EF4-FFF2-40B4-BE49-F238E27FC236}">
                <a16:creationId xmlns:a16="http://schemas.microsoft.com/office/drawing/2014/main" id="{F6F0F119-57D0-48ED-BAE9-5365DFE64AAF}"/>
              </a:ext>
            </a:extLst>
          </p:cNvPr>
          <p:cNvSpPr/>
          <p:nvPr userDrawn="1"/>
        </p:nvSpPr>
        <p:spPr>
          <a:xfrm flipH="1">
            <a:off x="4833938" y="1943100"/>
            <a:ext cx="34925" cy="234950"/>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66" name="Rectangle 65">
            <a:extLst>
              <a:ext uri="{FF2B5EF4-FFF2-40B4-BE49-F238E27FC236}">
                <a16:creationId xmlns:a16="http://schemas.microsoft.com/office/drawing/2014/main" id="{5F645148-ADCB-4C39-B122-F7492884A02B}"/>
              </a:ext>
            </a:extLst>
          </p:cNvPr>
          <p:cNvSpPr/>
          <p:nvPr userDrawn="1"/>
        </p:nvSpPr>
        <p:spPr>
          <a:xfrm flipH="1">
            <a:off x="4833938" y="2297113"/>
            <a:ext cx="34925" cy="234950"/>
          </a:xfrm>
          <a:prstGeom prst="rect">
            <a:avLst/>
          </a:prstGeom>
          <a:solidFill>
            <a:srgbClr val="C5C7C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67" name="Rectangle 66">
            <a:extLst>
              <a:ext uri="{FF2B5EF4-FFF2-40B4-BE49-F238E27FC236}">
                <a16:creationId xmlns:a16="http://schemas.microsoft.com/office/drawing/2014/main" id="{1BDF7205-38B5-4ECD-B0B6-4E823E4DB5B2}"/>
              </a:ext>
            </a:extLst>
          </p:cNvPr>
          <p:cNvSpPr/>
          <p:nvPr userDrawn="1"/>
        </p:nvSpPr>
        <p:spPr>
          <a:xfrm flipH="1">
            <a:off x="4833938" y="2649538"/>
            <a:ext cx="34925" cy="2365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68" name="Rectangle 67">
            <a:extLst>
              <a:ext uri="{FF2B5EF4-FFF2-40B4-BE49-F238E27FC236}">
                <a16:creationId xmlns:a16="http://schemas.microsoft.com/office/drawing/2014/main" id="{300C032F-EB1F-4196-BB72-AEF4B136EF5B}"/>
              </a:ext>
            </a:extLst>
          </p:cNvPr>
          <p:cNvSpPr/>
          <p:nvPr userDrawn="1"/>
        </p:nvSpPr>
        <p:spPr>
          <a:xfrm flipH="1">
            <a:off x="4833938" y="3003550"/>
            <a:ext cx="34925" cy="234950"/>
          </a:xfrm>
          <a:prstGeom prst="rect">
            <a:avLst/>
          </a:prstGeom>
          <a:solidFill>
            <a:srgbClr val="00659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71" name="Rectangle 70">
            <a:extLst>
              <a:ext uri="{FF2B5EF4-FFF2-40B4-BE49-F238E27FC236}">
                <a16:creationId xmlns:a16="http://schemas.microsoft.com/office/drawing/2014/main" id="{9CDA85EC-4EF6-4907-BC40-2EB3CB2B80A0}"/>
              </a:ext>
            </a:extLst>
          </p:cNvPr>
          <p:cNvSpPr/>
          <p:nvPr userDrawn="1"/>
        </p:nvSpPr>
        <p:spPr>
          <a:xfrm flipH="1">
            <a:off x="4833938" y="3357563"/>
            <a:ext cx="34925" cy="234950"/>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74" name="Rectangle 73">
            <a:extLst>
              <a:ext uri="{FF2B5EF4-FFF2-40B4-BE49-F238E27FC236}">
                <a16:creationId xmlns:a16="http://schemas.microsoft.com/office/drawing/2014/main" id="{E445685F-B4DC-4AD4-A0B6-78A59D4D2C5D}"/>
              </a:ext>
            </a:extLst>
          </p:cNvPr>
          <p:cNvSpPr/>
          <p:nvPr userDrawn="1"/>
        </p:nvSpPr>
        <p:spPr>
          <a:xfrm flipH="1">
            <a:off x="4833938" y="3709988"/>
            <a:ext cx="34925" cy="236537"/>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76" name="Rectangle 75">
            <a:extLst>
              <a:ext uri="{FF2B5EF4-FFF2-40B4-BE49-F238E27FC236}">
                <a16:creationId xmlns:a16="http://schemas.microsoft.com/office/drawing/2014/main" id="{FB288AC9-DBE7-4EA1-8DD1-4623079DD199}"/>
              </a:ext>
            </a:extLst>
          </p:cNvPr>
          <p:cNvSpPr/>
          <p:nvPr userDrawn="1"/>
        </p:nvSpPr>
        <p:spPr>
          <a:xfrm flipH="1">
            <a:off x="4833938" y="4064000"/>
            <a:ext cx="34925" cy="234950"/>
          </a:xfrm>
          <a:prstGeom prst="rect">
            <a:avLst/>
          </a:prstGeom>
          <a:solidFill>
            <a:srgbClr val="C5C7C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78" name="Rectangle 77">
            <a:extLst>
              <a:ext uri="{FF2B5EF4-FFF2-40B4-BE49-F238E27FC236}">
                <a16:creationId xmlns:a16="http://schemas.microsoft.com/office/drawing/2014/main" id="{4F0DD450-C280-4A0C-A516-52A43E68F878}"/>
              </a:ext>
            </a:extLst>
          </p:cNvPr>
          <p:cNvSpPr/>
          <p:nvPr userDrawn="1"/>
        </p:nvSpPr>
        <p:spPr>
          <a:xfrm flipH="1">
            <a:off x="4833938" y="4418013"/>
            <a:ext cx="34925" cy="2349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5" name="Text Placeholder 4"/>
          <p:cNvSpPr>
            <a:spLocks noGrp="1"/>
          </p:cNvSpPr>
          <p:nvPr>
            <p:ph type="body" sz="quarter" idx="41"/>
          </p:nvPr>
        </p:nvSpPr>
        <p:spPr>
          <a:xfrm>
            <a:off x="801604" y="1235997"/>
            <a:ext cx="3013200" cy="235546"/>
          </a:xfrm>
        </p:spPr>
        <p:txBody>
          <a:bodyPr lIns="0" tIns="0" rIns="0" bIns="0" anchor="ctr"/>
          <a:lstStyle>
            <a:lvl1pPr marL="0" indent="0">
              <a:buNone/>
              <a:defRPr sz="1200"/>
            </a:lvl1pPr>
          </a:lstStyle>
          <a:p>
            <a:pPr lvl="0"/>
            <a:r>
              <a:rPr lang="en-US"/>
              <a:t>Edit Master text styles</a:t>
            </a:r>
          </a:p>
        </p:txBody>
      </p:sp>
      <p:sp>
        <p:nvSpPr>
          <p:cNvPr id="3" name="Text Placeholder 2"/>
          <p:cNvSpPr>
            <a:spLocks noGrp="1"/>
          </p:cNvSpPr>
          <p:nvPr>
            <p:ph type="body" sz="quarter" idx="40"/>
          </p:nvPr>
        </p:nvSpPr>
        <p:spPr>
          <a:xfrm>
            <a:off x="329928" y="1235997"/>
            <a:ext cx="272052" cy="235546"/>
          </a:xfrm>
        </p:spPr>
        <p:txBody>
          <a:bodyPr lIns="0" tIns="0" rIns="0" bIns="0" anchor="ctr"/>
          <a:lstStyle>
            <a:lvl1pPr marL="0" indent="0">
              <a:buNone/>
              <a:defRPr sz="1400" b="1"/>
            </a:lvl1pPr>
          </a:lstStyle>
          <a:p>
            <a:pPr lvl="0"/>
            <a:r>
              <a:rPr lang="en-US"/>
              <a:t>Edit Master text styles</a:t>
            </a:r>
          </a:p>
        </p:txBody>
      </p:sp>
      <p:sp>
        <p:nvSpPr>
          <p:cNvPr id="24" name="Title Placeholder 1"/>
          <p:cNvSpPr>
            <a:spLocks noGrp="1"/>
          </p:cNvSpPr>
          <p:nvPr>
            <p:ph type="title"/>
          </p:nvPr>
        </p:nvSpPr>
        <p:spPr>
          <a:xfrm>
            <a:off x="234950" y="234951"/>
            <a:ext cx="7943850" cy="843047"/>
          </a:xfrm>
          <a:prstGeom prst="rect">
            <a:avLst/>
          </a:prstGeom>
        </p:spPr>
        <p:txBody>
          <a:bodyPr rtlCol="0">
            <a:noAutofit/>
          </a:bodyPr>
          <a:lstStyle>
            <a:lvl1pPr>
              <a:defRPr/>
            </a:lvl1pPr>
          </a:lstStyle>
          <a:p>
            <a:r>
              <a:rPr lang="en-US"/>
              <a:t>Click to edit Master title style</a:t>
            </a:r>
          </a:p>
        </p:txBody>
      </p:sp>
      <p:sp>
        <p:nvSpPr>
          <p:cNvPr id="48" name="Text Placeholder 4"/>
          <p:cNvSpPr>
            <a:spLocks noGrp="1"/>
          </p:cNvSpPr>
          <p:nvPr>
            <p:ph type="body" sz="quarter" idx="60"/>
          </p:nvPr>
        </p:nvSpPr>
        <p:spPr>
          <a:xfrm>
            <a:off x="801604" y="1589135"/>
            <a:ext cx="3013200" cy="235546"/>
          </a:xfrm>
        </p:spPr>
        <p:txBody>
          <a:bodyPr lIns="0" tIns="0" rIns="0" bIns="0" anchor="ctr"/>
          <a:lstStyle>
            <a:lvl1pPr marL="0" indent="0">
              <a:buNone/>
              <a:defRPr sz="1200"/>
            </a:lvl1pPr>
          </a:lstStyle>
          <a:p>
            <a:pPr lvl="0"/>
            <a:r>
              <a:rPr lang="en-US"/>
              <a:t>Edit Master text styles</a:t>
            </a:r>
          </a:p>
        </p:txBody>
      </p:sp>
      <p:sp>
        <p:nvSpPr>
          <p:cNvPr id="49" name="Text Placeholder 2"/>
          <p:cNvSpPr>
            <a:spLocks noGrp="1"/>
          </p:cNvSpPr>
          <p:nvPr>
            <p:ph type="body" sz="quarter" idx="61"/>
          </p:nvPr>
        </p:nvSpPr>
        <p:spPr>
          <a:xfrm>
            <a:off x="329928" y="1589135"/>
            <a:ext cx="272052" cy="235546"/>
          </a:xfrm>
        </p:spPr>
        <p:txBody>
          <a:bodyPr lIns="0" tIns="0" rIns="0" bIns="0" anchor="ctr"/>
          <a:lstStyle>
            <a:lvl1pPr marL="0" indent="0">
              <a:buNone/>
              <a:defRPr sz="1400" b="1"/>
            </a:lvl1pPr>
          </a:lstStyle>
          <a:p>
            <a:pPr lvl="0"/>
            <a:r>
              <a:rPr lang="en-US"/>
              <a:t>Edit Master text styles</a:t>
            </a:r>
          </a:p>
        </p:txBody>
      </p:sp>
      <p:sp>
        <p:nvSpPr>
          <p:cNvPr id="51" name="Text Placeholder 4"/>
          <p:cNvSpPr>
            <a:spLocks noGrp="1"/>
          </p:cNvSpPr>
          <p:nvPr>
            <p:ph type="body" sz="quarter" idx="62"/>
          </p:nvPr>
        </p:nvSpPr>
        <p:spPr>
          <a:xfrm>
            <a:off x="801604" y="1942273"/>
            <a:ext cx="3013200" cy="235546"/>
          </a:xfrm>
        </p:spPr>
        <p:txBody>
          <a:bodyPr lIns="0" tIns="0" rIns="0" bIns="0" anchor="ctr"/>
          <a:lstStyle>
            <a:lvl1pPr marL="0" indent="0">
              <a:buNone/>
              <a:defRPr sz="1200"/>
            </a:lvl1pPr>
          </a:lstStyle>
          <a:p>
            <a:pPr lvl="0"/>
            <a:r>
              <a:rPr lang="en-US"/>
              <a:t>Edit Master text styles</a:t>
            </a:r>
          </a:p>
        </p:txBody>
      </p:sp>
      <p:sp>
        <p:nvSpPr>
          <p:cNvPr id="52" name="Text Placeholder 2"/>
          <p:cNvSpPr>
            <a:spLocks noGrp="1"/>
          </p:cNvSpPr>
          <p:nvPr>
            <p:ph type="body" sz="quarter" idx="63"/>
          </p:nvPr>
        </p:nvSpPr>
        <p:spPr>
          <a:xfrm>
            <a:off x="329928" y="1942273"/>
            <a:ext cx="272052" cy="235546"/>
          </a:xfrm>
        </p:spPr>
        <p:txBody>
          <a:bodyPr lIns="0" tIns="0" rIns="0" bIns="0" anchor="ctr"/>
          <a:lstStyle>
            <a:lvl1pPr marL="0" indent="0">
              <a:buNone/>
              <a:defRPr sz="1400" b="1"/>
            </a:lvl1pPr>
          </a:lstStyle>
          <a:p>
            <a:pPr lvl="0"/>
            <a:r>
              <a:rPr lang="en-US"/>
              <a:t>Edit Master text styles</a:t>
            </a:r>
          </a:p>
        </p:txBody>
      </p:sp>
      <p:sp>
        <p:nvSpPr>
          <p:cNvPr id="55" name="Text Placeholder 4"/>
          <p:cNvSpPr>
            <a:spLocks noGrp="1"/>
          </p:cNvSpPr>
          <p:nvPr>
            <p:ph type="body" sz="quarter" idx="64"/>
          </p:nvPr>
        </p:nvSpPr>
        <p:spPr>
          <a:xfrm>
            <a:off x="801604" y="2295411"/>
            <a:ext cx="3013200" cy="235546"/>
          </a:xfrm>
        </p:spPr>
        <p:txBody>
          <a:bodyPr lIns="0" tIns="0" rIns="0" bIns="0" anchor="ctr"/>
          <a:lstStyle>
            <a:lvl1pPr marL="0" indent="0">
              <a:buNone/>
              <a:defRPr sz="1200"/>
            </a:lvl1pPr>
          </a:lstStyle>
          <a:p>
            <a:pPr lvl="0"/>
            <a:r>
              <a:rPr lang="en-US"/>
              <a:t>Edit Master text styles</a:t>
            </a:r>
          </a:p>
        </p:txBody>
      </p:sp>
      <p:sp>
        <p:nvSpPr>
          <p:cNvPr id="56" name="Text Placeholder 2"/>
          <p:cNvSpPr>
            <a:spLocks noGrp="1"/>
          </p:cNvSpPr>
          <p:nvPr>
            <p:ph type="body" sz="quarter" idx="65"/>
          </p:nvPr>
        </p:nvSpPr>
        <p:spPr>
          <a:xfrm>
            <a:off x="329928" y="2295411"/>
            <a:ext cx="272052" cy="235546"/>
          </a:xfrm>
        </p:spPr>
        <p:txBody>
          <a:bodyPr lIns="0" tIns="0" rIns="0" bIns="0" anchor="ctr"/>
          <a:lstStyle>
            <a:lvl1pPr marL="0" indent="0">
              <a:buNone/>
              <a:defRPr sz="1400" b="1"/>
            </a:lvl1pPr>
          </a:lstStyle>
          <a:p>
            <a:pPr lvl="0"/>
            <a:r>
              <a:rPr lang="en-US"/>
              <a:t>Edit Master text styles</a:t>
            </a:r>
          </a:p>
        </p:txBody>
      </p:sp>
      <p:sp>
        <p:nvSpPr>
          <p:cNvPr id="58" name="Text Placeholder 4"/>
          <p:cNvSpPr>
            <a:spLocks noGrp="1"/>
          </p:cNvSpPr>
          <p:nvPr>
            <p:ph type="body" sz="quarter" idx="66"/>
          </p:nvPr>
        </p:nvSpPr>
        <p:spPr>
          <a:xfrm>
            <a:off x="801604" y="2648549"/>
            <a:ext cx="3013200" cy="235546"/>
          </a:xfrm>
        </p:spPr>
        <p:txBody>
          <a:bodyPr lIns="0" tIns="0" rIns="0" bIns="0" anchor="ctr"/>
          <a:lstStyle>
            <a:lvl1pPr marL="0" indent="0">
              <a:buNone/>
              <a:defRPr sz="1200"/>
            </a:lvl1pPr>
          </a:lstStyle>
          <a:p>
            <a:pPr lvl="0"/>
            <a:r>
              <a:rPr lang="en-US"/>
              <a:t>Edit Master text styles</a:t>
            </a:r>
          </a:p>
        </p:txBody>
      </p:sp>
      <p:sp>
        <p:nvSpPr>
          <p:cNvPr id="59" name="Text Placeholder 2"/>
          <p:cNvSpPr>
            <a:spLocks noGrp="1"/>
          </p:cNvSpPr>
          <p:nvPr>
            <p:ph type="body" sz="quarter" idx="67"/>
          </p:nvPr>
        </p:nvSpPr>
        <p:spPr>
          <a:xfrm>
            <a:off x="329928" y="2648549"/>
            <a:ext cx="272052" cy="235546"/>
          </a:xfrm>
        </p:spPr>
        <p:txBody>
          <a:bodyPr lIns="0" tIns="0" rIns="0" bIns="0" anchor="ctr"/>
          <a:lstStyle>
            <a:lvl1pPr marL="0" indent="0">
              <a:buNone/>
              <a:defRPr sz="1400" b="1"/>
            </a:lvl1pPr>
          </a:lstStyle>
          <a:p>
            <a:pPr lvl="0"/>
            <a:r>
              <a:rPr lang="en-US"/>
              <a:t>Edit Master text styles</a:t>
            </a:r>
          </a:p>
        </p:txBody>
      </p:sp>
      <p:sp>
        <p:nvSpPr>
          <p:cNvPr id="61" name="Text Placeholder 4"/>
          <p:cNvSpPr>
            <a:spLocks noGrp="1"/>
          </p:cNvSpPr>
          <p:nvPr>
            <p:ph type="body" sz="quarter" idx="68"/>
          </p:nvPr>
        </p:nvSpPr>
        <p:spPr>
          <a:xfrm>
            <a:off x="801604" y="3001687"/>
            <a:ext cx="3013200" cy="235546"/>
          </a:xfrm>
        </p:spPr>
        <p:txBody>
          <a:bodyPr lIns="0" tIns="0" rIns="0" bIns="0" anchor="ctr"/>
          <a:lstStyle>
            <a:lvl1pPr marL="0" indent="0">
              <a:buNone/>
              <a:defRPr sz="1200"/>
            </a:lvl1pPr>
          </a:lstStyle>
          <a:p>
            <a:pPr lvl="0"/>
            <a:r>
              <a:rPr lang="en-US"/>
              <a:t>Edit Master text styles</a:t>
            </a:r>
          </a:p>
        </p:txBody>
      </p:sp>
      <p:sp>
        <p:nvSpPr>
          <p:cNvPr id="62" name="Text Placeholder 2"/>
          <p:cNvSpPr>
            <a:spLocks noGrp="1"/>
          </p:cNvSpPr>
          <p:nvPr>
            <p:ph type="body" sz="quarter" idx="69"/>
          </p:nvPr>
        </p:nvSpPr>
        <p:spPr>
          <a:xfrm>
            <a:off x="329928" y="3001687"/>
            <a:ext cx="272052" cy="235546"/>
          </a:xfrm>
        </p:spPr>
        <p:txBody>
          <a:bodyPr lIns="0" tIns="0" rIns="0" bIns="0" anchor="ctr"/>
          <a:lstStyle>
            <a:lvl1pPr marL="0" indent="0">
              <a:buNone/>
              <a:defRPr sz="1400" b="1"/>
            </a:lvl1pPr>
          </a:lstStyle>
          <a:p>
            <a:pPr lvl="0"/>
            <a:r>
              <a:rPr lang="en-US"/>
              <a:t>Edit Master text styles</a:t>
            </a:r>
          </a:p>
        </p:txBody>
      </p:sp>
      <p:sp>
        <p:nvSpPr>
          <p:cNvPr id="69" name="Text Placeholder 4"/>
          <p:cNvSpPr>
            <a:spLocks noGrp="1"/>
          </p:cNvSpPr>
          <p:nvPr>
            <p:ph type="body" sz="quarter" idx="70"/>
          </p:nvPr>
        </p:nvSpPr>
        <p:spPr>
          <a:xfrm>
            <a:off x="801604" y="3354825"/>
            <a:ext cx="3013200" cy="235546"/>
          </a:xfrm>
        </p:spPr>
        <p:txBody>
          <a:bodyPr lIns="0" tIns="0" rIns="0" bIns="0" anchor="ctr"/>
          <a:lstStyle>
            <a:lvl1pPr marL="0" indent="0">
              <a:buNone/>
              <a:defRPr sz="1200"/>
            </a:lvl1pPr>
          </a:lstStyle>
          <a:p>
            <a:pPr lvl="0"/>
            <a:r>
              <a:rPr lang="en-US"/>
              <a:t>Edit Master text styles</a:t>
            </a:r>
          </a:p>
        </p:txBody>
      </p:sp>
      <p:sp>
        <p:nvSpPr>
          <p:cNvPr id="70" name="Text Placeholder 2"/>
          <p:cNvSpPr>
            <a:spLocks noGrp="1"/>
          </p:cNvSpPr>
          <p:nvPr>
            <p:ph type="body" sz="quarter" idx="71"/>
          </p:nvPr>
        </p:nvSpPr>
        <p:spPr>
          <a:xfrm>
            <a:off x="329928" y="3354825"/>
            <a:ext cx="272052" cy="235546"/>
          </a:xfrm>
        </p:spPr>
        <p:txBody>
          <a:bodyPr lIns="0" tIns="0" rIns="0" bIns="0" anchor="ctr"/>
          <a:lstStyle>
            <a:lvl1pPr marL="0" indent="0">
              <a:buNone/>
              <a:defRPr sz="1400" b="1"/>
            </a:lvl1pPr>
          </a:lstStyle>
          <a:p>
            <a:pPr lvl="0"/>
            <a:r>
              <a:rPr lang="en-US"/>
              <a:t>Edit Master text styles</a:t>
            </a:r>
          </a:p>
        </p:txBody>
      </p:sp>
      <p:sp>
        <p:nvSpPr>
          <p:cNvPr id="72" name="Text Placeholder 4"/>
          <p:cNvSpPr>
            <a:spLocks noGrp="1"/>
          </p:cNvSpPr>
          <p:nvPr>
            <p:ph type="body" sz="quarter" idx="72"/>
          </p:nvPr>
        </p:nvSpPr>
        <p:spPr>
          <a:xfrm>
            <a:off x="801604" y="3707963"/>
            <a:ext cx="3013200" cy="235546"/>
          </a:xfrm>
        </p:spPr>
        <p:txBody>
          <a:bodyPr lIns="0" tIns="0" rIns="0" bIns="0" anchor="ctr"/>
          <a:lstStyle>
            <a:lvl1pPr marL="0" indent="0">
              <a:buNone/>
              <a:defRPr sz="1200"/>
            </a:lvl1pPr>
          </a:lstStyle>
          <a:p>
            <a:pPr lvl="0"/>
            <a:r>
              <a:rPr lang="en-US"/>
              <a:t>Edit Master text styles</a:t>
            </a:r>
          </a:p>
        </p:txBody>
      </p:sp>
      <p:sp>
        <p:nvSpPr>
          <p:cNvPr id="73" name="Text Placeholder 2"/>
          <p:cNvSpPr>
            <a:spLocks noGrp="1"/>
          </p:cNvSpPr>
          <p:nvPr>
            <p:ph type="body" sz="quarter" idx="73"/>
          </p:nvPr>
        </p:nvSpPr>
        <p:spPr>
          <a:xfrm>
            <a:off x="329928" y="3707963"/>
            <a:ext cx="272052" cy="235546"/>
          </a:xfrm>
        </p:spPr>
        <p:txBody>
          <a:bodyPr lIns="0" tIns="0" rIns="0" bIns="0" anchor="ctr"/>
          <a:lstStyle>
            <a:lvl1pPr marL="0" indent="0">
              <a:buNone/>
              <a:defRPr sz="1400" b="1"/>
            </a:lvl1pPr>
          </a:lstStyle>
          <a:p>
            <a:pPr lvl="0"/>
            <a:r>
              <a:rPr lang="en-US"/>
              <a:t>Edit Master text styles</a:t>
            </a:r>
          </a:p>
        </p:txBody>
      </p:sp>
      <p:sp>
        <p:nvSpPr>
          <p:cNvPr id="75" name="Text Placeholder 4"/>
          <p:cNvSpPr>
            <a:spLocks noGrp="1"/>
          </p:cNvSpPr>
          <p:nvPr>
            <p:ph type="body" sz="quarter" idx="74"/>
          </p:nvPr>
        </p:nvSpPr>
        <p:spPr>
          <a:xfrm>
            <a:off x="801604" y="4061101"/>
            <a:ext cx="3013200" cy="235546"/>
          </a:xfrm>
        </p:spPr>
        <p:txBody>
          <a:bodyPr lIns="0" tIns="0" rIns="0" bIns="0" anchor="ctr"/>
          <a:lstStyle>
            <a:lvl1pPr marL="0" indent="0">
              <a:buNone/>
              <a:defRPr sz="1200"/>
            </a:lvl1pPr>
          </a:lstStyle>
          <a:p>
            <a:pPr lvl="0"/>
            <a:r>
              <a:rPr lang="en-US"/>
              <a:t>Edit Master text styles</a:t>
            </a:r>
          </a:p>
        </p:txBody>
      </p:sp>
      <p:sp>
        <p:nvSpPr>
          <p:cNvPr id="77" name="Text Placeholder 2"/>
          <p:cNvSpPr>
            <a:spLocks noGrp="1"/>
          </p:cNvSpPr>
          <p:nvPr>
            <p:ph type="body" sz="quarter" idx="75"/>
          </p:nvPr>
        </p:nvSpPr>
        <p:spPr>
          <a:xfrm>
            <a:off x="329928" y="4061101"/>
            <a:ext cx="272052" cy="235546"/>
          </a:xfrm>
        </p:spPr>
        <p:txBody>
          <a:bodyPr lIns="0" tIns="0" rIns="0" bIns="0" anchor="ctr"/>
          <a:lstStyle>
            <a:lvl1pPr marL="0" indent="0">
              <a:buNone/>
              <a:defRPr sz="1400" b="1"/>
            </a:lvl1pPr>
          </a:lstStyle>
          <a:p>
            <a:pPr lvl="0"/>
            <a:r>
              <a:rPr lang="en-US"/>
              <a:t>Edit Master text styles</a:t>
            </a:r>
          </a:p>
        </p:txBody>
      </p:sp>
      <p:sp>
        <p:nvSpPr>
          <p:cNvPr id="85" name="Text Placeholder 4"/>
          <p:cNvSpPr>
            <a:spLocks noGrp="1"/>
          </p:cNvSpPr>
          <p:nvPr>
            <p:ph type="body" sz="quarter" idx="76"/>
          </p:nvPr>
        </p:nvSpPr>
        <p:spPr>
          <a:xfrm>
            <a:off x="801604" y="4414242"/>
            <a:ext cx="3013200" cy="235546"/>
          </a:xfrm>
        </p:spPr>
        <p:txBody>
          <a:bodyPr lIns="0" tIns="0" rIns="0" bIns="0" anchor="ctr"/>
          <a:lstStyle>
            <a:lvl1pPr marL="0" indent="0">
              <a:buNone/>
              <a:defRPr sz="1200"/>
            </a:lvl1pPr>
          </a:lstStyle>
          <a:p>
            <a:pPr lvl="0"/>
            <a:r>
              <a:rPr lang="en-US"/>
              <a:t>Edit Master text styles</a:t>
            </a:r>
          </a:p>
        </p:txBody>
      </p:sp>
      <p:sp>
        <p:nvSpPr>
          <p:cNvPr id="86" name="Text Placeholder 2"/>
          <p:cNvSpPr>
            <a:spLocks noGrp="1"/>
          </p:cNvSpPr>
          <p:nvPr>
            <p:ph type="body" sz="quarter" idx="77"/>
          </p:nvPr>
        </p:nvSpPr>
        <p:spPr>
          <a:xfrm>
            <a:off x="329928" y="4414241"/>
            <a:ext cx="272052" cy="235546"/>
          </a:xfrm>
        </p:spPr>
        <p:txBody>
          <a:bodyPr lIns="0" tIns="0" rIns="0" bIns="0" anchor="ctr"/>
          <a:lstStyle>
            <a:lvl1pPr marL="0" indent="0">
              <a:buNone/>
              <a:defRPr sz="1400" b="1"/>
            </a:lvl1pPr>
          </a:lstStyle>
          <a:p>
            <a:pPr lvl="0"/>
            <a:r>
              <a:rPr lang="en-US"/>
              <a:t>Edit Master text styles</a:t>
            </a:r>
          </a:p>
        </p:txBody>
      </p:sp>
      <p:sp>
        <p:nvSpPr>
          <p:cNvPr id="89" name="Text Placeholder 4"/>
          <p:cNvSpPr>
            <a:spLocks noGrp="1"/>
          </p:cNvSpPr>
          <p:nvPr>
            <p:ph type="body" sz="quarter" idx="78"/>
          </p:nvPr>
        </p:nvSpPr>
        <p:spPr>
          <a:xfrm>
            <a:off x="5050026" y="1235997"/>
            <a:ext cx="3013200" cy="235546"/>
          </a:xfrm>
        </p:spPr>
        <p:txBody>
          <a:bodyPr lIns="0" tIns="0" rIns="0" bIns="0" anchor="ctr"/>
          <a:lstStyle>
            <a:lvl1pPr marL="0" indent="0">
              <a:buNone/>
              <a:defRPr sz="1200"/>
            </a:lvl1pPr>
          </a:lstStyle>
          <a:p>
            <a:pPr lvl="0"/>
            <a:r>
              <a:rPr lang="en-US"/>
              <a:t>Edit Master text styles</a:t>
            </a:r>
          </a:p>
        </p:txBody>
      </p:sp>
      <p:sp>
        <p:nvSpPr>
          <p:cNvPr id="90" name="Text Placeholder 2"/>
          <p:cNvSpPr>
            <a:spLocks noGrp="1"/>
          </p:cNvSpPr>
          <p:nvPr>
            <p:ph type="body" sz="quarter" idx="79"/>
          </p:nvPr>
        </p:nvSpPr>
        <p:spPr>
          <a:xfrm>
            <a:off x="4578350" y="1235997"/>
            <a:ext cx="272052" cy="235546"/>
          </a:xfrm>
        </p:spPr>
        <p:txBody>
          <a:bodyPr lIns="0" tIns="0" rIns="0" bIns="0" anchor="ctr"/>
          <a:lstStyle>
            <a:lvl1pPr marL="0" indent="0">
              <a:buNone/>
              <a:defRPr sz="1400" b="1"/>
            </a:lvl1pPr>
          </a:lstStyle>
          <a:p>
            <a:pPr lvl="0"/>
            <a:r>
              <a:rPr lang="en-US"/>
              <a:t>Edit Master text styles</a:t>
            </a:r>
          </a:p>
        </p:txBody>
      </p:sp>
      <p:sp>
        <p:nvSpPr>
          <p:cNvPr id="92" name="Text Placeholder 4"/>
          <p:cNvSpPr>
            <a:spLocks noGrp="1"/>
          </p:cNvSpPr>
          <p:nvPr>
            <p:ph type="body" sz="quarter" idx="80"/>
          </p:nvPr>
        </p:nvSpPr>
        <p:spPr>
          <a:xfrm>
            <a:off x="5050026" y="1589135"/>
            <a:ext cx="3013200" cy="235546"/>
          </a:xfrm>
        </p:spPr>
        <p:txBody>
          <a:bodyPr lIns="0" tIns="0" rIns="0" bIns="0" anchor="ctr"/>
          <a:lstStyle>
            <a:lvl1pPr marL="0" indent="0">
              <a:buNone/>
              <a:defRPr sz="1200"/>
            </a:lvl1pPr>
          </a:lstStyle>
          <a:p>
            <a:pPr lvl="0"/>
            <a:r>
              <a:rPr lang="en-US"/>
              <a:t>Edit Master text styles</a:t>
            </a:r>
          </a:p>
        </p:txBody>
      </p:sp>
      <p:sp>
        <p:nvSpPr>
          <p:cNvPr id="93" name="Text Placeholder 2"/>
          <p:cNvSpPr>
            <a:spLocks noGrp="1"/>
          </p:cNvSpPr>
          <p:nvPr>
            <p:ph type="body" sz="quarter" idx="81"/>
          </p:nvPr>
        </p:nvSpPr>
        <p:spPr>
          <a:xfrm>
            <a:off x="4578350" y="1589135"/>
            <a:ext cx="272052" cy="235546"/>
          </a:xfrm>
        </p:spPr>
        <p:txBody>
          <a:bodyPr lIns="0" tIns="0" rIns="0" bIns="0" anchor="ctr"/>
          <a:lstStyle>
            <a:lvl1pPr marL="0" indent="0">
              <a:buNone/>
              <a:defRPr sz="1400" b="1"/>
            </a:lvl1pPr>
          </a:lstStyle>
          <a:p>
            <a:pPr lvl="0"/>
            <a:r>
              <a:rPr lang="en-US"/>
              <a:t>Edit Master text styles</a:t>
            </a:r>
          </a:p>
        </p:txBody>
      </p:sp>
      <p:sp>
        <p:nvSpPr>
          <p:cNvPr id="95" name="Text Placeholder 4"/>
          <p:cNvSpPr>
            <a:spLocks noGrp="1"/>
          </p:cNvSpPr>
          <p:nvPr>
            <p:ph type="body" sz="quarter" idx="82"/>
          </p:nvPr>
        </p:nvSpPr>
        <p:spPr>
          <a:xfrm>
            <a:off x="5050026" y="1942273"/>
            <a:ext cx="3013200" cy="235546"/>
          </a:xfrm>
        </p:spPr>
        <p:txBody>
          <a:bodyPr lIns="0" tIns="0" rIns="0" bIns="0" anchor="ctr"/>
          <a:lstStyle>
            <a:lvl1pPr marL="0" indent="0">
              <a:buNone/>
              <a:defRPr sz="1200"/>
            </a:lvl1pPr>
          </a:lstStyle>
          <a:p>
            <a:pPr lvl="0"/>
            <a:r>
              <a:rPr lang="en-US"/>
              <a:t>Edit Master text styles</a:t>
            </a:r>
          </a:p>
        </p:txBody>
      </p:sp>
      <p:sp>
        <p:nvSpPr>
          <p:cNvPr id="96" name="Text Placeholder 2"/>
          <p:cNvSpPr>
            <a:spLocks noGrp="1"/>
          </p:cNvSpPr>
          <p:nvPr>
            <p:ph type="body" sz="quarter" idx="83"/>
          </p:nvPr>
        </p:nvSpPr>
        <p:spPr>
          <a:xfrm>
            <a:off x="4578350" y="1942273"/>
            <a:ext cx="272052" cy="235546"/>
          </a:xfrm>
        </p:spPr>
        <p:txBody>
          <a:bodyPr lIns="0" tIns="0" rIns="0" bIns="0" anchor="ctr"/>
          <a:lstStyle>
            <a:lvl1pPr marL="0" indent="0">
              <a:buNone/>
              <a:defRPr sz="1400" b="1"/>
            </a:lvl1pPr>
          </a:lstStyle>
          <a:p>
            <a:pPr lvl="0"/>
            <a:r>
              <a:rPr lang="en-US"/>
              <a:t>Edit Master text styles</a:t>
            </a:r>
          </a:p>
        </p:txBody>
      </p:sp>
      <p:sp>
        <p:nvSpPr>
          <p:cNvPr id="98" name="Text Placeholder 4"/>
          <p:cNvSpPr>
            <a:spLocks noGrp="1"/>
          </p:cNvSpPr>
          <p:nvPr>
            <p:ph type="body" sz="quarter" idx="84"/>
          </p:nvPr>
        </p:nvSpPr>
        <p:spPr>
          <a:xfrm>
            <a:off x="5050026" y="2295411"/>
            <a:ext cx="3013200" cy="235546"/>
          </a:xfrm>
        </p:spPr>
        <p:txBody>
          <a:bodyPr lIns="0" tIns="0" rIns="0" bIns="0" anchor="ctr"/>
          <a:lstStyle>
            <a:lvl1pPr marL="0" indent="0">
              <a:buNone/>
              <a:defRPr sz="1200"/>
            </a:lvl1pPr>
          </a:lstStyle>
          <a:p>
            <a:pPr lvl="0"/>
            <a:r>
              <a:rPr lang="en-US"/>
              <a:t>Edit Master text styles</a:t>
            </a:r>
          </a:p>
        </p:txBody>
      </p:sp>
      <p:sp>
        <p:nvSpPr>
          <p:cNvPr id="99" name="Text Placeholder 2"/>
          <p:cNvSpPr>
            <a:spLocks noGrp="1"/>
          </p:cNvSpPr>
          <p:nvPr>
            <p:ph type="body" sz="quarter" idx="85"/>
          </p:nvPr>
        </p:nvSpPr>
        <p:spPr>
          <a:xfrm>
            <a:off x="4578350" y="2295411"/>
            <a:ext cx="272052" cy="235546"/>
          </a:xfrm>
        </p:spPr>
        <p:txBody>
          <a:bodyPr lIns="0" tIns="0" rIns="0" bIns="0" anchor="ctr"/>
          <a:lstStyle>
            <a:lvl1pPr marL="0" indent="0">
              <a:buNone/>
              <a:defRPr sz="1400" b="1"/>
            </a:lvl1pPr>
          </a:lstStyle>
          <a:p>
            <a:pPr lvl="0"/>
            <a:r>
              <a:rPr lang="en-US"/>
              <a:t>Edit Master text styles</a:t>
            </a:r>
          </a:p>
        </p:txBody>
      </p:sp>
      <p:sp>
        <p:nvSpPr>
          <p:cNvPr id="101" name="Text Placeholder 4"/>
          <p:cNvSpPr>
            <a:spLocks noGrp="1"/>
          </p:cNvSpPr>
          <p:nvPr>
            <p:ph type="body" sz="quarter" idx="86"/>
          </p:nvPr>
        </p:nvSpPr>
        <p:spPr>
          <a:xfrm>
            <a:off x="5050026" y="2648549"/>
            <a:ext cx="3013200" cy="235546"/>
          </a:xfrm>
        </p:spPr>
        <p:txBody>
          <a:bodyPr lIns="0" tIns="0" rIns="0" bIns="0" anchor="ctr"/>
          <a:lstStyle>
            <a:lvl1pPr marL="0" indent="0">
              <a:buNone/>
              <a:defRPr sz="1200"/>
            </a:lvl1pPr>
          </a:lstStyle>
          <a:p>
            <a:pPr lvl="0"/>
            <a:r>
              <a:rPr lang="en-US"/>
              <a:t>Edit Master text styles</a:t>
            </a:r>
          </a:p>
        </p:txBody>
      </p:sp>
      <p:sp>
        <p:nvSpPr>
          <p:cNvPr id="102" name="Text Placeholder 2"/>
          <p:cNvSpPr>
            <a:spLocks noGrp="1"/>
          </p:cNvSpPr>
          <p:nvPr>
            <p:ph type="body" sz="quarter" idx="87"/>
          </p:nvPr>
        </p:nvSpPr>
        <p:spPr>
          <a:xfrm>
            <a:off x="4578350" y="2648549"/>
            <a:ext cx="272052" cy="235546"/>
          </a:xfrm>
        </p:spPr>
        <p:txBody>
          <a:bodyPr lIns="0" tIns="0" rIns="0" bIns="0" anchor="ctr"/>
          <a:lstStyle>
            <a:lvl1pPr marL="0" indent="0">
              <a:buNone/>
              <a:defRPr sz="1400" b="1"/>
            </a:lvl1pPr>
          </a:lstStyle>
          <a:p>
            <a:pPr lvl="0"/>
            <a:r>
              <a:rPr lang="en-US"/>
              <a:t>Edit Master text styles</a:t>
            </a:r>
          </a:p>
        </p:txBody>
      </p:sp>
      <p:sp>
        <p:nvSpPr>
          <p:cNvPr id="104" name="Text Placeholder 4"/>
          <p:cNvSpPr>
            <a:spLocks noGrp="1"/>
          </p:cNvSpPr>
          <p:nvPr>
            <p:ph type="body" sz="quarter" idx="88"/>
          </p:nvPr>
        </p:nvSpPr>
        <p:spPr>
          <a:xfrm>
            <a:off x="5050026" y="3001687"/>
            <a:ext cx="3013200" cy="235546"/>
          </a:xfrm>
        </p:spPr>
        <p:txBody>
          <a:bodyPr lIns="0" tIns="0" rIns="0" bIns="0" anchor="ctr"/>
          <a:lstStyle>
            <a:lvl1pPr marL="0" indent="0">
              <a:buNone/>
              <a:defRPr sz="1200"/>
            </a:lvl1pPr>
          </a:lstStyle>
          <a:p>
            <a:pPr lvl="0"/>
            <a:r>
              <a:rPr lang="en-US"/>
              <a:t>Edit Master text styles</a:t>
            </a:r>
          </a:p>
        </p:txBody>
      </p:sp>
      <p:sp>
        <p:nvSpPr>
          <p:cNvPr id="105" name="Text Placeholder 2"/>
          <p:cNvSpPr>
            <a:spLocks noGrp="1"/>
          </p:cNvSpPr>
          <p:nvPr>
            <p:ph type="body" sz="quarter" idx="89"/>
          </p:nvPr>
        </p:nvSpPr>
        <p:spPr>
          <a:xfrm>
            <a:off x="4578350" y="3001687"/>
            <a:ext cx="272052" cy="235546"/>
          </a:xfrm>
        </p:spPr>
        <p:txBody>
          <a:bodyPr lIns="0" tIns="0" rIns="0" bIns="0" anchor="ctr"/>
          <a:lstStyle>
            <a:lvl1pPr marL="0" indent="0">
              <a:buNone/>
              <a:defRPr sz="1400" b="1"/>
            </a:lvl1pPr>
          </a:lstStyle>
          <a:p>
            <a:pPr lvl="0"/>
            <a:r>
              <a:rPr lang="en-US"/>
              <a:t>Edit Master text styles</a:t>
            </a:r>
          </a:p>
        </p:txBody>
      </p:sp>
      <p:sp>
        <p:nvSpPr>
          <p:cNvPr id="107" name="Text Placeholder 4"/>
          <p:cNvSpPr>
            <a:spLocks noGrp="1"/>
          </p:cNvSpPr>
          <p:nvPr>
            <p:ph type="body" sz="quarter" idx="90"/>
          </p:nvPr>
        </p:nvSpPr>
        <p:spPr>
          <a:xfrm>
            <a:off x="5050026" y="3354825"/>
            <a:ext cx="3013200" cy="235546"/>
          </a:xfrm>
        </p:spPr>
        <p:txBody>
          <a:bodyPr lIns="0" tIns="0" rIns="0" bIns="0" anchor="ctr"/>
          <a:lstStyle>
            <a:lvl1pPr marL="0" indent="0">
              <a:buNone/>
              <a:defRPr sz="1200"/>
            </a:lvl1pPr>
          </a:lstStyle>
          <a:p>
            <a:pPr lvl="0"/>
            <a:r>
              <a:rPr lang="en-US"/>
              <a:t>Edit Master text styles</a:t>
            </a:r>
          </a:p>
        </p:txBody>
      </p:sp>
      <p:sp>
        <p:nvSpPr>
          <p:cNvPr id="108" name="Text Placeholder 2"/>
          <p:cNvSpPr>
            <a:spLocks noGrp="1"/>
          </p:cNvSpPr>
          <p:nvPr>
            <p:ph type="body" sz="quarter" idx="91"/>
          </p:nvPr>
        </p:nvSpPr>
        <p:spPr>
          <a:xfrm>
            <a:off x="4578350" y="3354825"/>
            <a:ext cx="272052" cy="235546"/>
          </a:xfrm>
        </p:spPr>
        <p:txBody>
          <a:bodyPr lIns="0" tIns="0" rIns="0" bIns="0" anchor="ctr"/>
          <a:lstStyle>
            <a:lvl1pPr marL="0" indent="0">
              <a:buNone/>
              <a:defRPr sz="1400" b="1"/>
            </a:lvl1pPr>
          </a:lstStyle>
          <a:p>
            <a:pPr lvl="0"/>
            <a:r>
              <a:rPr lang="en-US"/>
              <a:t>Edit Master text styles</a:t>
            </a:r>
          </a:p>
        </p:txBody>
      </p:sp>
      <p:sp>
        <p:nvSpPr>
          <p:cNvPr id="110" name="Text Placeholder 4"/>
          <p:cNvSpPr>
            <a:spLocks noGrp="1"/>
          </p:cNvSpPr>
          <p:nvPr>
            <p:ph type="body" sz="quarter" idx="92"/>
          </p:nvPr>
        </p:nvSpPr>
        <p:spPr>
          <a:xfrm>
            <a:off x="5050026" y="3707963"/>
            <a:ext cx="3013200" cy="235546"/>
          </a:xfrm>
        </p:spPr>
        <p:txBody>
          <a:bodyPr lIns="0" tIns="0" rIns="0" bIns="0" anchor="ctr"/>
          <a:lstStyle>
            <a:lvl1pPr marL="0" indent="0">
              <a:buNone/>
              <a:defRPr sz="1200"/>
            </a:lvl1pPr>
          </a:lstStyle>
          <a:p>
            <a:pPr lvl="0"/>
            <a:r>
              <a:rPr lang="en-US"/>
              <a:t>Edit Master text styles</a:t>
            </a:r>
          </a:p>
        </p:txBody>
      </p:sp>
      <p:sp>
        <p:nvSpPr>
          <p:cNvPr id="111" name="Text Placeholder 2"/>
          <p:cNvSpPr>
            <a:spLocks noGrp="1"/>
          </p:cNvSpPr>
          <p:nvPr>
            <p:ph type="body" sz="quarter" idx="93"/>
          </p:nvPr>
        </p:nvSpPr>
        <p:spPr>
          <a:xfrm>
            <a:off x="4578350" y="3707963"/>
            <a:ext cx="272052" cy="235546"/>
          </a:xfrm>
        </p:spPr>
        <p:txBody>
          <a:bodyPr lIns="0" tIns="0" rIns="0" bIns="0" anchor="ctr"/>
          <a:lstStyle>
            <a:lvl1pPr marL="0" indent="0">
              <a:buNone/>
              <a:defRPr sz="1400" b="1"/>
            </a:lvl1pPr>
          </a:lstStyle>
          <a:p>
            <a:pPr lvl="0"/>
            <a:r>
              <a:rPr lang="en-US"/>
              <a:t>Edit Master text styles</a:t>
            </a:r>
          </a:p>
        </p:txBody>
      </p:sp>
      <p:sp>
        <p:nvSpPr>
          <p:cNvPr id="113" name="Text Placeholder 4"/>
          <p:cNvSpPr>
            <a:spLocks noGrp="1"/>
          </p:cNvSpPr>
          <p:nvPr>
            <p:ph type="body" sz="quarter" idx="94"/>
          </p:nvPr>
        </p:nvSpPr>
        <p:spPr>
          <a:xfrm>
            <a:off x="5050026" y="4061101"/>
            <a:ext cx="3013200" cy="235546"/>
          </a:xfrm>
        </p:spPr>
        <p:txBody>
          <a:bodyPr lIns="0" tIns="0" rIns="0" bIns="0" anchor="ctr"/>
          <a:lstStyle>
            <a:lvl1pPr marL="0" indent="0">
              <a:buNone/>
              <a:defRPr sz="1200"/>
            </a:lvl1pPr>
          </a:lstStyle>
          <a:p>
            <a:pPr lvl="0"/>
            <a:r>
              <a:rPr lang="en-US"/>
              <a:t>Edit Master text styles</a:t>
            </a:r>
          </a:p>
        </p:txBody>
      </p:sp>
      <p:sp>
        <p:nvSpPr>
          <p:cNvPr id="114" name="Text Placeholder 2"/>
          <p:cNvSpPr>
            <a:spLocks noGrp="1"/>
          </p:cNvSpPr>
          <p:nvPr>
            <p:ph type="body" sz="quarter" idx="95"/>
          </p:nvPr>
        </p:nvSpPr>
        <p:spPr>
          <a:xfrm>
            <a:off x="4578350" y="4061101"/>
            <a:ext cx="272052" cy="235546"/>
          </a:xfrm>
        </p:spPr>
        <p:txBody>
          <a:bodyPr lIns="0" tIns="0" rIns="0" bIns="0" anchor="ctr"/>
          <a:lstStyle>
            <a:lvl1pPr marL="0" indent="0">
              <a:buNone/>
              <a:defRPr sz="1400" b="1"/>
            </a:lvl1pPr>
          </a:lstStyle>
          <a:p>
            <a:pPr lvl="0"/>
            <a:r>
              <a:rPr lang="en-US"/>
              <a:t>Edit Master text styles</a:t>
            </a:r>
          </a:p>
        </p:txBody>
      </p:sp>
      <p:sp>
        <p:nvSpPr>
          <p:cNvPr id="116" name="Text Placeholder 4"/>
          <p:cNvSpPr>
            <a:spLocks noGrp="1"/>
          </p:cNvSpPr>
          <p:nvPr>
            <p:ph type="body" sz="quarter" idx="96"/>
          </p:nvPr>
        </p:nvSpPr>
        <p:spPr>
          <a:xfrm>
            <a:off x="5050026" y="4414242"/>
            <a:ext cx="3013200" cy="235546"/>
          </a:xfrm>
        </p:spPr>
        <p:txBody>
          <a:bodyPr lIns="0" tIns="0" rIns="0" bIns="0" anchor="ctr"/>
          <a:lstStyle>
            <a:lvl1pPr marL="0" indent="0">
              <a:buNone/>
              <a:defRPr sz="1200"/>
            </a:lvl1pPr>
          </a:lstStyle>
          <a:p>
            <a:pPr lvl="0"/>
            <a:r>
              <a:rPr lang="en-US"/>
              <a:t>Edit Master text styles</a:t>
            </a:r>
          </a:p>
        </p:txBody>
      </p:sp>
      <p:sp>
        <p:nvSpPr>
          <p:cNvPr id="117" name="Text Placeholder 2"/>
          <p:cNvSpPr>
            <a:spLocks noGrp="1"/>
          </p:cNvSpPr>
          <p:nvPr>
            <p:ph type="body" sz="quarter" idx="97"/>
          </p:nvPr>
        </p:nvSpPr>
        <p:spPr>
          <a:xfrm>
            <a:off x="4578350" y="4414241"/>
            <a:ext cx="272052" cy="235546"/>
          </a:xfrm>
        </p:spPr>
        <p:txBody>
          <a:bodyPr lIns="0" tIns="0" rIns="0" bIns="0" anchor="ctr"/>
          <a:lstStyle>
            <a:lvl1pPr marL="0" indent="0">
              <a:buNone/>
              <a:defRPr sz="1400" b="1"/>
            </a:lvl1pPr>
          </a:lstStyle>
          <a:p>
            <a:pPr lvl="0"/>
            <a:r>
              <a:rPr lang="en-US"/>
              <a:t>Edit Master text styles</a:t>
            </a:r>
          </a:p>
        </p:txBody>
      </p:sp>
      <p:sp>
        <p:nvSpPr>
          <p:cNvPr id="79" name="Slide Number Placeholder 5">
            <a:extLst>
              <a:ext uri="{FF2B5EF4-FFF2-40B4-BE49-F238E27FC236}">
                <a16:creationId xmlns:a16="http://schemas.microsoft.com/office/drawing/2014/main" id="{DA420D12-90FD-4D5F-913F-88F33481A17F}"/>
              </a:ext>
            </a:extLst>
          </p:cNvPr>
          <p:cNvSpPr>
            <a:spLocks noGrp="1"/>
          </p:cNvSpPr>
          <p:nvPr>
            <p:ph type="sldNum" sz="quarter" idx="98"/>
          </p:nvPr>
        </p:nvSpPr>
        <p:spPr/>
        <p:txBody>
          <a:bodyPr/>
          <a:lstStyle>
            <a:lvl1pPr algn="r">
              <a:defRPr sz="900" smtClean="0">
                <a:solidFill>
                  <a:schemeClr val="accent4"/>
                </a:solidFill>
              </a:defRPr>
            </a:lvl1pPr>
          </a:lstStyle>
          <a:p>
            <a:pPr>
              <a:defRPr/>
            </a:pPr>
            <a:fld id="{EF3BF3FD-7A56-413E-AE84-1D7D48F83809}" type="slidenum">
              <a:rPr lang="en-US"/>
              <a:pPr>
                <a:defRPr/>
              </a:pPr>
              <a:t>‹#›</a:t>
            </a:fld>
            <a:endParaRPr lang="en-US" dirty="0"/>
          </a:p>
        </p:txBody>
      </p:sp>
      <p:sp>
        <p:nvSpPr>
          <p:cNvPr id="80" name="Footer Placeholder 3">
            <a:extLst>
              <a:ext uri="{FF2B5EF4-FFF2-40B4-BE49-F238E27FC236}">
                <a16:creationId xmlns:a16="http://schemas.microsoft.com/office/drawing/2014/main" id="{7C0EF577-51B9-44A6-9644-0CCC1ACF90CC}"/>
              </a:ext>
            </a:extLst>
          </p:cNvPr>
          <p:cNvSpPr>
            <a:spLocks noGrp="1"/>
          </p:cNvSpPr>
          <p:nvPr>
            <p:ph type="ftr" sz="quarter" idx="99"/>
          </p:nvPr>
        </p:nvSpPr>
        <p:spPr/>
        <p:txBody>
          <a:bodyPr/>
          <a:lstStyle>
            <a:lvl1pPr algn="l">
              <a:defRPr sz="900" dirty="0">
                <a:solidFill>
                  <a:schemeClr val="accent4"/>
                </a:solidFill>
              </a:defRPr>
            </a:lvl1pPr>
          </a:lstStyle>
          <a:p>
            <a:pPr>
              <a:defRPr/>
            </a:pPr>
            <a:r>
              <a:rPr lang="en-US"/>
              <a:t>© 2018 Persistent Systems – Confidential</a:t>
            </a:r>
          </a:p>
        </p:txBody>
      </p:sp>
    </p:spTree>
    <p:extLst>
      <p:ext uri="{BB962C8B-B14F-4D97-AF65-F5344CB8AC3E}">
        <p14:creationId xmlns:p14="http://schemas.microsoft.com/office/powerpoint/2010/main" val="3792636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Index">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4F90C292-25E5-4ADF-8723-814F1022C1C8}"/>
              </a:ext>
            </a:extLst>
          </p:cNvPr>
          <p:cNvSpPr/>
          <p:nvPr userDrawn="1"/>
        </p:nvSpPr>
        <p:spPr>
          <a:xfrm flipH="1">
            <a:off x="585788" y="1236663"/>
            <a:ext cx="34925" cy="234950"/>
          </a:xfrm>
          <a:prstGeom prst="rect">
            <a:avLst/>
          </a:prstGeom>
          <a:solidFill>
            <a:srgbClr val="00659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64" name="Rectangle 63">
            <a:extLst>
              <a:ext uri="{FF2B5EF4-FFF2-40B4-BE49-F238E27FC236}">
                <a16:creationId xmlns:a16="http://schemas.microsoft.com/office/drawing/2014/main" id="{5B776BD5-3FD3-4AB1-B332-55E87CE4C4EB}"/>
              </a:ext>
            </a:extLst>
          </p:cNvPr>
          <p:cNvSpPr/>
          <p:nvPr userDrawn="1"/>
        </p:nvSpPr>
        <p:spPr>
          <a:xfrm flipH="1">
            <a:off x="585788" y="1589088"/>
            <a:ext cx="34925" cy="236537"/>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65" name="Rectangle 64">
            <a:extLst>
              <a:ext uri="{FF2B5EF4-FFF2-40B4-BE49-F238E27FC236}">
                <a16:creationId xmlns:a16="http://schemas.microsoft.com/office/drawing/2014/main" id="{671E47F8-204F-4327-ABDA-8AF2EA1FA661}"/>
              </a:ext>
            </a:extLst>
          </p:cNvPr>
          <p:cNvSpPr/>
          <p:nvPr userDrawn="1"/>
        </p:nvSpPr>
        <p:spPr>
          <a:xfrm flipH="1">
            <a:off x="585788" y="1943100"/>
            <a:ext cx="34925" cy="234950"/>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66" name="Rectangle 65">
            <a:extLst>
              <a:ext uri="{FF2B5EF4-FFF2-40B4-BE49-F238E27FC236}">
                <a16:creationId xmlns:a16="http://schemas.microsoft.com/office/drawing/2014/main" id="{9E1C2131-7BE5-435E-AA20-FA2B47FE3C9E}"/>
              </a:ext>
            </a:extLst>
          </p:cNvPr>
          <p:cNvSpPr/>
          <p:nvPr userDrawn="1"/>
        </p:nvSpPr>
        <p:spPr>
          <a:xfrm flipH="1">
            <a:off x="585788" y="2297113"/>
            <a:ext cx="34925" cy="234950"/>
          </a:xfrm>
          <a:prstGeom prst="rect">
            <a:avLst/>
          </a:prstGeom>
          <a:solidFill>
            <a:srgbClr val="C5C7C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67" name="Rectangle 66">
            <a:extLst>
              <a:ext uri="{FF2B5EF4-FFF2-40B4-BE49-F238E27FC236}">
                <a16:creationId xmlns:a16="http://schemas.microsoft.com/office/drawing/2014/main" id="{99846764-6BF6-482F-A07E-A9D57CE24519}"/>
              </a:ext>
            </a:extLst>
          </p:cNvPr>
          <p:cNvSpPr/>
          <p:nvPr userDrawn="1"/>
        </p:nvSpPr>
        <p:spPr>
          <a:xfrm flipH="1">
            <a:off x="585788" y="2649538"/>
            <a:ext cx="34925" cy="2365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68" name="Rectangle 67">
            <a:extLst>
              <a:ext uri="{FF2B5EF4-FFF2-40B4-BE49-F238E27FC236}">
                <a16:creationId xmlns:a16="http://schemas.microsoft.com/office/drawing/2014/main" id="{27D5A5A3-5CE9-4ECF-95C7-419A8417AF87}"/>
              </a:ext>
            </a:extLst>
          </p:cNvPr>
          <p:cNvSpPr/>
          <p:nvPr userDrawn="1"/>
        </p:nvSpPr>
        <p:spPr>
          <a:xfrm flipH="1">
            <a:off x="585788" y="3003550"/>
            <a:ext cx="34925" cy="234950"/>
          </a:xfrm>
          <a:prstGeom prst="rect">
            <a:avLst/>
          </a:prstGeom>
          <a:solidFill>
            <a:srgbClr val="00659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71" name="Rectangle 70">
            <a:extLst>
              <a:ext uri="{FF2B5EF4-FFF2-40B4-BE49-F238E27FC236}">
                <a16:creationId xmlns:a16="http://schemas.microsoft.com/office/drawing/2014/main" id="{13C15FD1-DEBA-45AA-BF60-6F03186B6C21}"/>
              </a:ext>
            </a:extLst>
          </p:cNvPr>
          <p:cNvSpPr/>
          <p:nvPr userDrawn="1"/>
        </p:nvSpPr>
        <p:spPr>
          <a:xfrm flipH="1">
            <a:off x="585788" y="3357563"/>
            <a:ext cx="34925" cy="234950"/>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74" name="Rectangle 73">
            <a:extLst>
              <a:ext uri="{FF2B5EF4-FFF2-40B4-BE49-F238E27FC236}">
                <a16:creationId xmlns:a16="http://schemas.microsoft.com/office/drawing/2014/main" id="{74486D34-F8CB-4073-B6BD-09E8DD391A4A}"/>
              </a:ext>
            </a:extLst>
          </p:cNvPr>
          <p:cNvSpPr/>
          <p:nvPr userDrawn="1"/>
        </p:nvSpPr>
        <p:spPr>
          <a:xfrm flipH="1">
            <a:off x="585788" y="3709988"/>
            <a:ext cx="34925" cy="236537"/>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76" name="Rectangle 75">
            <a:extLst>
              <a:ext uri="{FF2B5EF4-FFF2-40B4-BE49-F238E27FC236}">
                <a16:creationId xmlns:a16="http://schemas.microsoft.com/office/drawing/2014/main" id="{D5AD84A2-A0FE-4812-AB7B-0BDFC7073672}"/>
              </a:ext>
            </a:extLst>
          </p:cNvPr>
          <p:cNvSpPr/>
          <p:nvPr userDrawn="1"/>
        </p:nvSpPr>
        <p:spPr>
          <a:xfrm flipH="1">
            <a:off x="585788" y="4064000"/>
            <a:ext cx="34925" cy="234950"/>
          </a:xfrm>
          <a:prstGeom prst="rect">
            <a:avLst/>
          </a:prstGeom>
          <a:solidFill>
            <a:srgbClr val="C5C7C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78" name="Rectangle 77">
            <a:extLst>
              <a:ext uri="{FF2B5EF4-FFF2-40B4-BE49-F238E27FC236}">
                <a16:creationId xmlns:a16="http://schemas.microsoft.com/office/drawing/2014/main" id="{6996A4D7-42B6-4A07-B89B-56D082A96A1B}"/>
              </a:ext>
            </a:extLst>
          </p:cNvPr>
          <p:cNvSpPr/>
          <p:nvPr userDrawn="1"/>
        </p:nvSpPr>
        <p:spPr>
          <a:xfrm flipH="1">
            <a:off x="585788" y="4418013"/>
            <a:ext cx="34925" cy="2349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79" name="Rectangle 78">
            <a:extLst>
              <a:ext uri="{FF2B5EF4-FFF2-40B4-BE49-F238E27FC236}">
                <a16:creationId xmlns:a16="http://schemas.microsoft.com/office/drawing/2014/main" id="{27A3530B-E35D-4B56-90E8-8EABEF295DC3}"/>
              </a:ext>
            </a:extLst>
          </p:cNvPr>
          <p:cNvSpPr/>
          <p:nvPr userDrawn="1"/>
        </p:nvSpPr>
        <p:spPr>
          <a:xfrm flipH="1">
            <a:off x="3435350" y="1236663"/>
            <a:ext cx="46038" cy="234950"/>
          </a:xfrm>
          <a:prstGeom prst="rect">
            <a:avLst/>
          </a:prstGeom>
          <a:solidFill>
            <a:srgbClr val="00659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80" name="Rectangle 79">
            <a:extLst>
              <a:ext uri="{FF2B5EF4-FFF2-40B4-BE49-F238E27FC236}">
                <a16:creationId xmlns:a16="http://schemas.microsoft.com/office/drawing/2014/main" id="{DFC31E3A-6826-4AEC-8FDB-904CC8127782}"/>
              </a:ext>
            </a:extLst>
          </p:cNvPr>
          <p:cNvSpPr/>
          <p:nvPr userDrawn="1"/>
        </p:nvSpPr>
        <p:spPr>
          <a:xfrm flipH="1">
            <a:off x="3435350" y="1589088"/>
            <a:ext cx="46038" cy="236537"/>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81" name="Rectangle 80">
            <a:extLst>
              <a:ext uri="{FF2B5EF4-FFF2-40B4-BE49-F238E27FC236}">
                <a16:creationId xmlns:a16="http://schemas.microsoft.com/office/drawing/2014/main" id="{95BA4544-953E-4958-B4C6-1A569B13232B}"/>
              </a:ext>
            </a:extLst>
          </p:cNvPr>
          <p:cNvSpPr/>
          <p:nvPr userDrawn="1"/>
        </p:nvSpPr>
        <p:spPr>
          <a:xfrm flipH="1">
            <a:off x="3435350" y="1943100"/>
            <a:ext cx="46038" cy="234950"/>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82" name="Rectangle 81">
            <a:extLst>
              <a:ext uri="{FF2B5EF4-FFF2-40B4-BE49-F238E27FC236}">
                <a16:creationId xmlns:a16="http://schemas.microsoft.com/office/drawing/2014/main" id="{1A944AC7-EA0D-493C-B1B9-4996257A11A1}"/>
              </a:ext>
            </a:extLst>
          </p:cNvPr>
          <p:cNvSpPr/>
          <p:nvPr userDrawn="1"/>
        </p:nvSpPr>
        <p:spPr>
          <a:xfrm flipH="1">
            <a:off x="3435350" y="2297113"/>
            <a:ext cx="46038" cy="234950"/>
          </a:xfrm>
          <a:prstGeom prst="rect">
            <a:avLst/>
          </a:prstGeom>
          <a:solidFill>
            <a:srgbClr val="C5C7C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83" name="Rectangle 82">
            <a:extLst>
              <a:ext uri="{FF2B5EF4-FFF2-40B4-BE49-F238E27FC236}">
                <a16:creationId xmlns:a16="http://schemas.microsoft.com/office/drawing/2014/main" id="{773FDF15-0EC3-4D06-9FFC-C35C06BE4119}"/>
              </a:ext>
            </a:extLst>
          </p:cNvPr>
          <p:cNvSpPr/>
          <p:nvPr userDrawn="1"/>
        </p:nvSpPr>
        <p:spPr>
          <a:xfrm flipH="1">
            <a:off x="3435350" y="2649538"/>
            <a:ext cx="46038" cy="2365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84" name="Rectangle 83">
            <a:extLst>
              <a:ext uri="{FF2B5EF4-FFF2-40B4-BE49-F238E27FC236}">
                <a16:creationId xmlns:a16="http://schemas.microsoft.com/office/drawing/2014/main" id="{3FBBD6CC-393A-4E91-8B97-C78F39020BDD}"/>
              </a:ext>
            </a:extLst>
          </p:cNvPr>
          <p:cNvSpPr/>
          <p:nvPr userDrawn="1"/>
        </p:nvSpPr>
        <p:spPr>
          <a:xfrm flipH="1">
            <a:off x="3435350" y="3003550"/>
            <a:ext cx="46038" cy="234950"/>
          </a:xfrm>
          <a:prstGeom prst="rect">
            <a:avLst/>
          </a:prstGeom>
          <a:solidFill>
            <a:srgbClr val="00659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87" name="Rectangle 86">
            <a:extLst>
              <a:ext uri="{FF2B5EF4-FFF2-40B4-BE49-F238E27FC236}">
                <a16:creationId xmlns:a16="http://schemas.microsoft.com/office/drawing/2014/main" id="{942CC4CD-9337-43CA-9CD0-34D296604A01}"/>
              </a:ext>
            </a:extLst>
          </p:cNvPr>
          <p:cNvSpPr/>
          <p:nvPr userDrawn="1"/>
        </p:nvSpPr>
        <p:spPr>
          <a:xfrm flipH="1">
            <a:off x="3435350" y="3357563"/>
            <a:ext cx="46038" cy="234950"/>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88" name="Rectangle 87">
            <a:extLst>
              <a:ext uri="{FF2B5EF4-FFF2-40B4-BE49-F238E27FC236}">
                <a16:creationId xmlns:a16="http://schemas.microsoft.com/office/drawing/2014/main" id="{2A587453-C9EE-4360-BC06-A6B1E4875116}"/>
              </a:ext>
            </a:extLst>
          </p:cNvPr>
          <p:cNvSpPr/>
          <p:nvPr userDrawn="1"/>
        </p:nvSpPr>
        <p:spPr>
          <a:xfrm flipH="1">
            <a:off x="3435350" y="3709988"/>
            <a:ext cx="46038" cy="236537"/>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91" name="Rectangle 90">
            <a:extLst>
              <a:ext uri="{FF2B5EF4-FFF2-40B4-BE49-F238E27FC236}">
                <a16:creationId xmlns:a16="http://schemas.microsoft.com/office/drawing/2014/main" id="{8187572F-26B7-443D-BA28-245180BA127C}"/>
              </a:ext>
            </a:extLst>
          </p:cNvPr>
          <p:cNvSpPr/>
          <p:nvPr userDrawn="1"/>
        </p:nvSpPr>
        <p:spPr>
          <a:xfrm flipH="1">
            <a:off x="3435350" y="4064000"/>
            <a:ext cx="46038" cy="234950"/>
          </a:xfrm>
          <a:prstGeom prst="rect">
            <a:avLst/>
          </a:prstGeom>
          <a:solidFill>
            <a:srgbClr val="C5C7C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94" name="Rectangle 93">
            <a:extLst>
              <a:ext uri="{FF2B5EF4-FFF2-40B4-BE49-F238E27FC236}">
                <a16:creationId xmlns:a16="http://schemas.microsoft.com/office/drawing/2014/main" id="{07A8C112-02DF-43C2-B4BC-C6C1051F7A1D}"/>
              </a:ext>
            </a:extLst>
          </p:cNvPr>
          <p:cNvSpPr/>
          <p:nvPr userDrawn="1"/>
        </p:nvSpPr>
        <p:spPr>
          <a:xfrm flipH="1">
            <a:off x="3435350" y="4418013"/>
            <a:ext cx="46038" cy="2349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97" name="Rectangle 96">
            <a:extLst>
              <a:ext uri="{FF2B5EF4-FFF2-40B4-BE49-F238E27FC236}">
                <a16:creationId xmlns:a16="http://schemas.microsoft.com/office/drawing/2014/main" id="{259A6110-EE50-4D7E-8D06-54A53EAE575C}"/>
              </a:ext>
            </a:extLst>
          </p:cNvPr>
          <p:cNvSpPr/>
          <p:nvPr userDrawn="1"/>
        </p:nvSpPr>
        <p:spPr>
          <a:xfrm flipH="1">
            <a:off x="6383338" y="1236663"/>
            <a:ext cx="46037" cy="234950"/>
          </a:xfrm>
          <a:prstGeom prst="rect">
            <a:avLst/>
          </a:prstGeom>
          <a:solidFill>
            <a:srgbClr val="00659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100" name="Rectangle 99">
            <a:extLst>
              <a:ext uri="{FF2B5EF4-FFF2-40B4-BE49-F238E27FC236}">
                <a16:creationId xmlns:a16="http://schemas.microsoft.com/office/drawing/2014/main" id="{C73BC24F-E3E2-4903-BB5E-FE2C4F6B6B0B}"/>
              </a:ext>
            </a:extLst>
          </p:cNvPr>
          <p:cNvSpPr/>
          <p:nvPr userDrawn="1"/>
        </p:nvSpPr>
        <p:spPr>
          <a:xfrm flipH="1">
            <a:off x="6383338" y="1589088"/>
            <a:ext cx="46037" cy="236537"/>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103" name="Rectangle 102">
            <a:extLst>
              <a:ext uri="{FF2B5EF4-FFF2-40B4-BE49-F238E27FC236}">
                <a16:creationId xmlns:a16="http://schemas.microsoft.com/office/drawing/2014/main" id="{4D9A117B-13DB-4B9E-BC06-BC87B6A0CD9B}"/>
              </a:ext>
            </a:extLst>
          </p:cNvPr>
          <p:cNvSpPr/>
          <p:nvPr userDrawn="1"/>
        </p:nvSpPr>
        <p:spPr>
          <a:xfrm flipH="1">
            <a:off x="6383338" y="1943100"/>
            <a:ext cx="46037" cy="234950"/>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106" name="Rectangle 105">
            <a:extLst>
              <a:ext uri="{FF2B5EF4-FFF2-40B4-BE49-F238E27FC236}">
                <a16:creationId xmlns:a16="http://schemas.microsoft.com/office/drawing/2014/main" id="{E4056EA4-FDDC-4001-BA61-1CD0053B03BD}"/>
              </a:ext>
            </a:extLst>
          </p:cNvPr>
          <p:cNvSpPr/>
          <p:nvPr userDrawn="1"/>
        </p:nvSpPr>
        <p:spPr>
          <a:xfrm flipH="1">
            <a:off x="6383338" y="2297113"/>
            <a:ext cx="46037" cy="234950"/>
          </a:xfrm>
          <a:prstGeom prst="rect">
            <a:avLst/>
          </a:prstGeom>
          <a:solidFill>
            <a:srgbClr val="C5C7C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109" name="Rectangle 108">
            <a:extLst>
              <a:ext uri="{FF2B5EF4-FFF2-40B4-BE49-F238E27FC236}">
                <a16:creationId xmlns:a16="http://schemas.microsoft.com/office/drawing/2014/main" id="{241CD504-79B3-46C5-8C3C-F4EADF63F8C0}"/>
              </a:ext>
            </a:extLst>
          </p:cNvPr>
          <p:cNvSpPr/>
          <p:nvPr userDrawn="1"/>
        </p:nvSpPr>
        <p:spPr>
          <a:xfrm flipH="1">
            <a:off x="6383338" y="2649538"/>
            <a:ext cx="46037" cy="2365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112" name="Rectangle 111">
            <a:extLst>
              <a:ext uri="{FF2B5EF4-FFF2-40B4-BE49-F238E27FC236}">
                <a16:creationId xmlns:a16="http://schemas.microsoft.com/office/drawing/2014/main" id="{D2C89032-004C-48C6-85FB-DA6106179739}"/>
              </a:ext>
            </a:extLst>
          </p:cNvPr>
          <p:cNvSpPr/>
          <p:nvPr userDrawn="1"/>
        </p:nvSpPr>
        <p:spPr>
          <a:xfrm flipH="1">
            <a:off x="6383338" y="3003550"/>
            <a:ext cx="46037" cy="234950"/>
          </a:xfrm>
          <a:prstGeom prst="rect">
            <a:avLst/>
          </a:prstGeom>
          <a:solidFill>
            <a:srgbClr val="00659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115" name="Rectangle 114">
            <a:extLst>
              <a:ext uri="{FF2B5EF4-FFF2-40B4-BE49-F238E27FC236}">
                <a16:creationId xmlns:a16="http://schemas.microsoft.com/office/drawing/2014/main" id="{B5F37F5E-E307-4D5F-A3B9-21503E72477D}"/>
              </a:ext>
            </a:extLst>
          </p:cNvPr>
          <p:cNvSpPr/>
          <p:nvPr userDrawn="1"/>
        </p:nvSpPr>
        <p:spPr>
          <a:xfrm flipH="1">
            <a:off x="6383338" y="3357563"/>
            <a:ext cx="46037" cy="234950"/>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118" name="Rectangle 117">
            <a:extLst>
              <a:ext uri="{FF2B5EF4-FFF2-40B4-BE49-F238E27FC236}">
                <a16:creationId xmlns:a16="http://schemas.microsoft.com/office/drawing/2014/main" id="{238F9520-E540-4A1A-8842-2C3396E97462}"/>
              </a:ext>
            </a:extLst>
          </p:cNvPr>
          <p:cNvSpPr/>
          <p:nvPr userDrawn="1"/>
        </p:nvSpPr>
        <p:spPr>
          <a:xfrm flipH="1">
            <a:off x="6383338" y="3709988"/>
            <a:ext cx="46037" cy="236537"/>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119" name="Rectangle 118">
            <a:extLst>
              <a:ext uri="{FF2B5EF4-FFF2-40B4-BE49-F238E27FC236}">
                <a16:creationId xmlns:a16="http://schemas.microsoft.com/office/drawing/2014/main" id="{3E293918-96F2-4260-9DCB-56E6E16725D3}"/>
              </a:ext>
            </a:extLst>
          </p:cNvPr>
          <p:cNvSpPr/>
          <p:nvPr userDrawn="1"/>
        </p:nvSpPr>
        <p:spPr>
          <a:xfrm flipH="1">
            <a:off x="6383338" y="4064000"/>
            <a:ext cx="46037" cy="234950"/>
          </a:xfrm>
          <a:prstGeom prst="rect">
            <a:avLst/>
          </a:prstGeom>
          <a:solidFill>
            <a:srgbClr val="C5C7C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120" name="Rectangle 119">
            <a:extLst>
              <a:ext uri="{FF2B5EF4-FFF2-40B4-BE49-F238E27FC236}">
                <a16:creationId xmlns:a16="http://schemas.microsoft.com/office/drawing/2014/main" id="{2E86521B-2B97-4FFD-90CB-2B05A4B2607F}"/>
              </a:ext>
            </a:extLst>
          </p:cNvPr>
          <p:cNvSpPr/>
          <p:nvPr userDrawn="1"/>
        </p:nvSpPr>
        <p:spPr>
          <a:xfrm flipH="1">
            <a:off x="6383338" y="4418013"/>
            <a:ext cx="46037" cy="2349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US" sz="1600" dirty="0"/>
          </a:p>
        </p:txBody>
      </p:sp>
      <p:sp>
        <p:nvSpPr>
          <p:cNvPr id="5" name="Text Placeholder 4"/>
          <p:cNvSpPr>
            <a:spLocks noGrp="1"/>
          </p:cNvSpPr>
          <p:nvPr>
            <p:ph type="body" sz="quarter" idx="41"/>
          </p:nvPr>
        </p:nvSpPr>
        <p:spPr>
          <a:xfrm>
            <a:off x="801605" y="1235997"/>
            <a:ext cx="2213121" cy="235546"/>
          </a:xfrm>
        </p:spPr>
        <p:txBody>
          <a:bodyPr lIns="0" tIns="0" rIns="0" bIns="0" anchor="ctr"/>
          <a:lstStyle>
            <a:lvl1pPr marL="0" indent="0">
              <a:buNone/>
              <a:defRPr sz="1200"/>
            </a:lvl1pPr>
          </a:lstStyle>
          <a:p>
            <a:pPr lvl="0"/>
            <a:r>
              <a:rPr lang="en-US"/>
              <a:t>Edit Master text styles</a:t>
            </a:r>
          </a:p>
        </p:txBody>
      </p:sp>
      <p:sp>
        <p:nvSpPr>
          <p:cNvPr id="3" name="Text Placeholder 2"/>
          <p:cNvSpPr>
            <a:spLocks noGrp="1"/>
          </p:cNvSpPr>
          <p:nvPr>
            <p:ph type="body" sz="quarter" idx="40"/>
          </p:nvPr>
        </p:nvSpPr>
        <p:spPr>
          <a:xfrm>
            <a:off x="329928" y="1235997"/>
            <a:ext cx="272052" cy="235546"/>
          </a:xfrm>
        </p:spPr>
        <p:txBody>
          <a:bodyPr lIns="0" tIns="0" rIns="0" bIns="0" anchor="ctr"/>
          <a:lstStyle>
            <a:lvl1pPr marL="0" indent="0">
              <a:buNone/>
              <a:defRPr sz="1400" b="1"/>
            </a:lvl1pPr>
          </a:lstStyle>
          <a:p>
            <a:pPr lvl="0"/>
            <a:r>
              <a:rPr lang="en-US"/>
              <a:t>Edit Master text styles</a:t>
            </a:r>
          </a:p>
        </p:txBody>
      </p:sp>
      <p:sp>
        <p:nvSpPr>
          <p:cNvPr id="24" name="Title Placeholder 1"/>
          <p:cNvSpPr>
            <a:spLocks noGrp="1"/>
          </p:cNvSpPr>
          <p:nvPr>
            <p:ph type="title"/>
          </p:nvPr>
        </p:nvSpPr>
        <p:spPr>
          <a:xfrm>
            <a:off x="234950" y="234951"/>
            <a:ext cx="7943850" cy="843047"/>
          </a:xfrm>
          <a:prstGeom prst="rect">
            <a:avLst/>
          </a:prstGeom>
        </p:spPr>
        <p:txBody>
          <a:bodyPr rtlCol="0">
            <a:noAutofit/>
          </a:bodyPr>
          <a:lstStyle>
            <a:lvl1pPr>
              <a:defRPr/>
            </a:lvl1pPr>
          </a:lstStyle>
          <a:p>
            <a:r>
              <a:rPr lang="en-US"/>
              <a:t>Click to edit Master title style</a:t>
            </a:r>
          </a:p>
        </p:txBody>
      </p:sp>
      <p:sp>
        <p:nvSpPr>
          <p:cNvPr id="48" name="Text Placeholder 4"/>
          <p:cNvSpPr>
            <a:spLocks noGrp="1"/>
          </p:cNvSpPr>
          <p:nvPr>
            <p:ph type="body" sz="quarter" idx="60"/>
          </p:nvPr>
        </p:nvSpPr>
        <p:spPr>
          <a:xfrm>
            <a:off x="801605" y="1589135"/>
            <a:ext cx="2213121" cy="235546"/>
          </a:xfrm>
        </p:spPr>
        <p:txBody>
          <a:bodyPr lIns="0" tIns="0" rIns="0" bIns="0" anchor="ctr"/>
          <a:lstStyle>
            <a:lvl1pPr marL="0" indent="0">
              <a:buNone/>
              <a:defRPr sz="1200"/>
            </a:lvl1pPr>
          </a:lstStyle>
          <a:p>
            <a:pPr lvl="0"/>
            <a:r>
              <a:rPr lang="en-US"/>
              <a:t>Edit Master text styles</a:t>
            </a:r>
          </a:p>
        </p:txBody>
      </p:sp>
      <p:sp>
        <p:nvSpPr>
          <p:cNvPr id="49" name="Text Placeholder 2"/>
          <p:cNvSpPr>
            <a:spLocks noGrp="1"/>
          </p:cNvSpPr>
          <p:nvPr>
            <p:ph type="body" sz="quarter" idx="61"/>
          </p:nvPr>
        </p:nvSpPr>
        <p:spPr>
          <a:xfrm>
            <a:off x="329928" y="1589135"/>
            <a:ext cx="272052" cy="235546"/>
          </a:xfrm>
        </p:spPr>
        <p:txBody>
          <a:bodyPr lIns="0" tIns="0" rIns="0" bIns="0" anchor="ctr"/>
          <a:lstStyle>
            <a:lvl1pPr marL="0" indent="0">
              <a:buNone/>
              <a:defRPr sz="1400" b="1"/>
            </a:lvl1pPr>
          </a:lstStyle>
          <a:p>
            <a:pPr lvl="0"/>
            <a:r>
              <a:rPr lang="en-US"/>
              <a:t>Edit Master text styles</a:t>
            </a:r>
          </a:p>
        </p:txBody>
      </p:sp>
      <p:sp>
        <p:nvSpPr>
          <p:cNvPr id="51" name="Text Placeholder 4"/>
          <p:cNvSpPr>
            <a:spLocks noGrp="1"/>
          </p:cNvSpPr>
          <p:nvPr>
            <p:ph type="body" sz="quarter" idx="62"/>
          </p:nvPr>
        </p:nvSpPr>
        <p:spPr>
          <a:xfrm>
            <a:off x="801605" y="1942273"/>
            <a:ext cx="2213121" cy="235546"/>
          </a:xfrm>
        </p:spPr>
        <p:txBody>
          <a:bodyPr lIns="0" tIns="0" rIns="0" bIns="0" anchor="ctr"/>
          <a:lstStyle>
            <a:lvl1pPr marL="0" indent="0">
              <a:buNone/>
              <a:defRPr sz="1200"/>
            </a:lvl1pPr>
          </a:lstStyle>
          <a:p>
            <a:pPr lvl="0"/>
            <a:r>
              <a:rPr lang="en-US"/>
              <a:t>Edit Master text styles</a:t>
            </a:r>
          </a:p>
        </p:txBody>
      </p:sp>
      <p:sp>
        <p:nvSpPr>
          <p:cNvPr id="52" name="Text Placeholder 2"/>
          <p:cNvSpPr>
            <a:spLocks noGrp="1"/>
          </p:cNvSpPr>
          <p:nvPr>
            <p:ph type="body" sz="quarter" idx="63"/>
          </p:nvPr>
        </p:nvSpPr>
        <p:spPr>
          <a:xfrm>
            <a:off x="329928" y="1942273"/>
            <a:ext cx="272052" cy="235546"/>
          </a:xfrm>
        </p:spPr>
        <p:txBody>
          <a:bodyPr lIns="0" tIns="0" rIns="0" bIns="0" anchor="ctr"/>
          <a:lstStyle>
            <a:lvl1pPr marL="0" indent="0">
              <a:buNone/>
              <a:defRPr sz="1400" b="1"/>
            </a:lvl1pPr>
          </a:lstStyle>
          <a:p>
            <a:pPr lvl="0"/>
            <a:r>
              <a:rPr lang="en-US"/>
              <a:t>Edit Master text styles</a:t>
            </a:r>
          </a:p>
        </p:txBody>
      </p:sp>
      <p:sp>
        <p:nvSpPr>
          <p:cNvPr id="55" name="Text Placeholder 4"/>
          <p:cNvSpPr>
            <a:spLocks noGrp="1"/>
          </p:cNvSpPr>
          <p:nvPr>
            <p:ph type="body" sz="quarter" idx="64"/>
          </p:nvPr>
        </p:nvSpPr>
        <p:spPr>
          <a:xfrm>
            <a:off x="801605" y="2295411"/>
            <a:ext cx="2213121" cy="235546"/>
          </a:xfrm>
        </p:spPr>
        <p:txBody>
          <a:bodyPr lIns="0" tIns="0" rIns="0" bIns="0" anchor="ctr"/>
          <a:lstStyle>
            <a:lvl1pPr marL="0" indent="0">
              <a:buNone/>
              <a:defRPr sz="1200"/>
            </a:lvl1pPr>
          </a:lstStyle>
          <a:p>
            <a:pPr lvl="0"/>
            <a:r>
              <a:rPr lang="en-US"/>
              <a:t>Edit Master text styles</a:t>
            </a:r>
          </a:p>
        </p:txBody>
      </p:sp>
      <p:sp>
        <p:nvSpPr>
          <p:cNvPr id="56" name="Text Placeholder 2"/>
          <p:cNvSpPr>
            <a:spLocks noGrp="1"/>
          </p:cNvSpPr>
          <p:nvPr>
            <p:ph type="body" sz="quarter" idx="65"/>
          </p:nvPr>
        </p:nvSpPr>
        <p:spPr>
          <a:xfrm>
            <a:off x="329928" y="2295411"/>
            <a:ext cx="272052" cy="235546"/>
          </a:xfrm>
        </p:spPr>
        <p:txBody>
          <a:bodyPr lIns="0" tIns="0" rIns="0" bIns="0" anchor="ctr"/>
          <a:lstStyle>
            <a:lvl1pPr marL="0" indent="0">
              <a:buNone/>
              <a:defRPr sz="1400" b="1"/>
            </a:lvl1pPr>
          </a:lstStyle>
          <a:p>
            <a:pPr lvl="0"/>
            <a:r>
              <a:rPr lang="en-US"/>
              <a:t>Edit Master text styles</a:t>
            </a:r>
          </a:p>
        </p:txBody>
      </p:sp>
      <p:sp>
        <p:nvSpPr>
          <p:cNvPr id="58" name="Text Placeholder 4"/>
          <p:cNvSpPr>
            <a:spLocks noGrp="1"/>
          </p:cNvSpPr>
          <p:nvPr>
            <p:ph type="body" sz="quarter" idx="66"/>
          </p:nvPr>
        </p:nvSpPr>
        <p:spPr>
          <a:xfrm>
            <a:off x="801605" y="2648549"/>
            <a:ext cx="2213121" cy="235546"/>
          </a:xfrm>
        </p:spPr>
        <p:txBody>
          <a:bodyPr lIns="0" tIns="0" rIns="0" bIns="0" anchor="ctr"/>
          <a:lstStyle>
            <a:lvl1pPr marL="0" indent="0">
              <a:buNone/>
              <a:defRPr sz="1200"/>
            </a:lvl1pPr>
          </a:lstStyle>
          <a:p>
            <a:pPr lvl="0"/>
            <a:r>
              <a:rPr lang="en-US"/>
              <a:t>Edit Master text styles</a:t>
            </a:r>
          </a:p>
        </p:txBody>
      </p:sp>
      <p:sp>
        <p:nvSpPr>
          <p:cNvPr id="59" name="Text Placeholder 2"/>
          <p:cNvSpPr>
            <a:spLocks noGrp="1"/>
          </p:cNvSpPr>
          <p:nvPr>
            <p:ph type="body" sz="quarter" idx="67"/>
          </p:nvPr>
        </p:nvSpPr>
        <p:spPr>
          <a:xfrm>
            <a:off x="329928" y="2648549"/>
            <a:ext cx="272052" cy="235546"/>
          </a:xfrm>
        </p:spPr>
        <p:txBody>
          <a:bodyPr lIns="0" tIns="0" rIns="0" bIns="0" anchor="ctr"/>
          <a:lstStyle>
            <a:lvl1pPr marL="0" indent="0">
              <a:buNone/>
              <a:defRPr sz="1400" b="1"/>
            </a:lvl1pPr>
          </a:lstStyle>
          <a:p>
            <a:pPr lvl="0"/>
            <a:r>
              <a:rPr lang="en-US"/>
              <a:t>Edit Master text styles</a:t>
            </a:r>
          </a:p>
        </p:txBody>
      </p:sp>
      <p:sp>
        <p:nvSpPr>
          <p:cNvPr id="61" name="Text Placeholder 4"/>
          <p:cNvSpPr>
            <a:spLocks noGrp="1"/>
          </p:cNvSpPr>
          <p:nvPr>
            <p:ph type="body" sz="quarter" idx="68"/>
          </p:nvPr>
        </p:nvSpPr>
        <p:spPr>
          <a:xfrm>
            <a:off x="801605" y="3001687"/>
            <a:ext cx="2213121" cy="235546"/>
          </a:xfrm>
        </p:spPr>
        <p:txBody>
          <a:bodyPr lIns="0" tIns="0" rIns="0" bIns="0" anchor="ctr"/>
          <a:lstStyle>
            <a:lvl1pPr marL="0" indent="0">
              <a:buNone/>
              <a:defRPr sz="1200"/>
            </a:lvl1pPr>
          </a:lstStyle>
          <a:p>
            <a:pPr lvl="0"/>
            <a:r>
              <a:rPr lang="en-US"/>
              <a:t>Edit Master text styles</a:t>
            </a:r>
          </a:p>
        </p:txBody>
      </p:sp>
      <p:sp>
        <p:nvSpPr>
          <p:cNvPr id="62" name="Text Placeholder 2"/>
          <p:cNvSpPr>
            <a:spLocks noGrp="1"/>
          </p:cNvSpPr>
          <p:nvPr>
            <p:ph type="body" sz="quarter" idx="69"/>
          </p:nvPr>
        </p:nvSpPr>
        <p:spPr>
          <a:xfrm>
            <a:off x="329928" y="3001687"/>
            <a:ext cx="272052" cy="235546"/>
          </a:xfrm>
        </p:spPr>
        <p:txBody>
          <a:bodyPr lIns="0" tIns="0" rIns="0" bIns="0" anchor="ctr"/>
          <a:lstStyle>
            <a:lvl1pPr marL="0" indent="0">
              <a:buNone/>
              <a:defRPr sz="1400" b="1"/>
            </a:lvl1pPr>
          </a:lstStyle>
          <a:p>
            <a:pPr lvl="0"/>
            <a:r>
              <a:rPr lang="en-US"/>
              <a:t>Edit Master text styles</a:t>
            </a:r>
          </a:p>
        </p:txBody>
      </p:sp>
      <p:sp>
        <p:nvSpPr>
          <p:cNvPr id="69" name="Text Placeholder 4"/>
          <p:cNvSpPr>
            <a:spLocks noGrp="1"/>
          </p:cNvSpPr>
          <p:nvPr>
            <p:ph type="body" sz="quarter" idx="70"/>
          </p:nvPr>
        </p:nvSpPr>
        <p:spPr>
          <a:xfrm>
            <a:off x="801605" y="3354825"/>
            <a:ext cx="2213121" cy="235546"/>
          </a:xfrm>
        </p:spPr>
        <p:txBody>
          <a:bodyPr lIns="0" tIns="0" rIns="0" bIns="0" anchor="ctr"/>
          <a:lstStyle>
            <a:lvl1pPr marL="0" indent="0">
              <a:buNone/>
              <a:defRPr sz="1200"/>
            </a:lvl1pPr>
          </a:lstStyle>
          <a:p>
            <a:pPr lvl="0"/>
            <a:r>
              <a:rPr lang="en-US"/>
              <a:t>Edit Master text styles</a:t>
            </a:r>
          </a:p>
        </p:txBody>
      </p:sp>
      <p:sp>
        <p:nvSpPr>
          <p:cNvPr id="70" name="Text Placeholder 2"/>
          <p:cNvSpPr>
            <a:spLocks noGrp="1"/>
          </p:cNvSpPr>
          <p:nvPr>
            <p:ph type="body" sz="quarter" idx="71"/>
          </p:nvPr>
        </p:nvSpPr>
        <p:spPr>
          <a:xfrm>
            <a:off x="329928" y="3354825"/>
            <a:ext cx="272052" cy="235546"/>
          </a:xfrm>
        </p:spPr>
        <p:txBody>
          <a:bodyPr lIns="0" tIns="0" rIns="0" bIns="0" anchor="ctr"/>
          <a:lstStyle>
            <a:lvl1pPr marL="0" indent="0">
              <a:buNone/>
              <a:defRPr sz="1400" b="1"/>
            </a:lvl1pPr>
          </a:lstStyle>
          <a:p>
            <a:pPr lvl="0"/>
            <a:r>
              <a:rPr lang="en-US"/>
              <a:t>Edit Master text styles</a:t>
            </a:r>
          </a:p>
        </p:txBody>
      </p:sp>
      <p:sp>
        <p:nvSpPr>
          <p:cNvPr id="72" name="Text Placeholder 4"/>
          <p:cNvSpPr>
            <a:spLocks noGrp="1"/>
          </p:cNvSpPr>
          <p:nvPr>
            <p:ph type="body" sz="quarter" idx="72"/>
          </p:nvPr>
        </p:nvSpPr>
        <p:spPr>
          <a:xfrm>
            <a:off x="801605" y="3707963"/>
            <a:ext cx="2213121" cy="235546"/>
          </a:xfrm>
        </p:spPr>
        <p:txBody>
          <a:bodyPr lIns="0" tIns="0" rIns="0" bIns="0" anchor="ctr"/>
          <a:lstStyle>
            <a:lvl1pPr marL="0" indent="0">
              <a:buNone/>
              <a:defRPr sz="1200"/>
            </a:lvl1pPr>
          </a:lstStyle>
          <a:p>
            <a:pPr lvl="0"/>
            <a:r>
              <a:rPr lang="en-US"/>
              <a:t>Edit Master text styles</a:t>
            </a:r>
          </a:p>
        </p:txBody>
      </p:sp>
      <p:sp>
        <p:nvSpPr>
          <p:cNvPr id="73" name="Text Placeholder 2"/>
          <p:cNvSpPr>
            <a:spLocks noGrp="1"/>
          </p:cNvSpPr>
          <p:nvPr>
            <p:ph type="body" sz="quarter" idx="73"/>
          </p:nvPr>
        </p:nvSpPr>
        <p:spPr>
          <a:xfrm>
            <a:off x="329928" y="3707963"/>
            <a:ext cx="272052" cy="235546"/>
          </a:xfrm>
        </p:spPr>
        <p:txBody>
          <a:bodyPr lIns="0" tIns="0" rIns="0" bIns="0" anchor="ctr"/>
          <a:lstStyle>
            <a:lvl1pPr marL="0" indent="0">
              <a:buNone/>
              <a:defRPr sz="1400" b="1"/>
            </a:lvl1pPr>
          </a:lstStyle>
          <a:p>
            <a:pPr lvl="0"/>
            <a:r>
              <a:rPr lang="en-US"/>
              <a:t>Edit Master text styles</a:t>
            </a:r>
          </a:p>
        </p:txBody>
      </p:sp>
      <p:sp>
        <p:nvSpPr>
          <p:cNvPr id="75" name="Text Placeholder 4"/>
          <p:cNvSpPr>
            <a:spLocks noGrp="1"/>
          </p:cNvSpPr>
          <p:nvPr>
            <p:ph type="body" sz="quarter" idx="74"/>
          </p:nvPr>
        </p:nvSpPr>
        <p:spPr>
          <a:xfrm>
            <a:off x="801605" y="4061101"/>
            <a:ext cx="2213121" cy="235546"/>
          </a:xfrm>
        </p:spPr>
        <p:txBody>
          <a:bodyPr lIns="0" tIns="0" rIns="0" bIns="0" anchor="ctr"/>
          <a:lstStyle>
            <a:lvl1pPr marL="0" indent="0">
              <a:buNone/>
              <a:defRPr sz="1200"/>
            </a:lvl1pPr>
          </a:lstStyle>
          <a:p>
            <a:pPr lvl="0"/>
            <a:r>
              <a:rPr lang="en-US"/>
              <a:t>Edit Master text styles</a:t>
            </a:r>
          </a:p>
        </p:txBody>
      </p:sp>
      <p:sp>
        <p:nvSpPr>
          <p:cNvPr id="77" name="Text Placeholder 2"/>
          <p:cNvSpPr>
            <a:spLocks noGrp="1"/>
          </p:cNvSpPr>
          <p:nvPr>
            <p:ph type="body" sz="quarter" idx="75"/>
          </p:nvPr>
        </p:nvSpPr>
        <p:spPr>
          <a:xfrm>
            <a:off x="329928" y="4061101"/>
            <a:ext cx="272052" cy="235546"/>
          </a:xfrm>
        </p:spPr>
        <p:txBody>
          <a:bodyPr lIns="0" tIns="0" rIns="0" bIns="0" anchor="ctr"/>
          <a:lstStyle>
            <a:lvl1pPr marL="0" indent="0">
              <a:buNone/>
              <a:defRPr sz="1400" b="1"/>
            </a:lvl1pPr>
          </a:lstStyle>
          <a:p>
            <a:pPr lvl="0"/>
            <a:r>
              <a:rPr lang="en-US"/>
              <a:t>Edit Master text styles</a:t>
            </a:r>
          </a:p>
        </p:txBody>
      </p:sp>
      <p:sp>
        <p:nvSpPr>
          <p:cNvPr id="85" name="Text Placeholder 4"/>
          <p:cNvSpPr>
            <a:spLocks noGrp="1"/>
          </p:cNvSpPr>
          <p:nvPr>
            <p:ph type="body" sz="quarter" idx="76"/>
          </p:nvPr>
        </p:nvSpPr>
        <p:spPr>
          <a:xfrm>
            <a:off x="801605" y="4414242"/>
            <a:ext cx="2213121" cy="235546"/>
          </a:xfrm>
        </p:spPr>
        <p:txBody>
          <a:bodyPr lIns="0" tIns="0" rIns="0" bIns="0" anchor="ctr"/>
          <a:lstStyle>
            <a:lvl1pPr marL="0" indent="0">
              <a:buNone/>
              <a:defRPr sz="1200"/>
            </a:lvl1pPr>
          </a:lstStyle>
          <a:p>
            <a:pPr lvl="0"/>
            <a:r>
              <a:rPr lang="en-US"/>
              <a:t>Edit Master text styles</a:t>
            </a:r>
          </a:p>
        </p:txBody>
      </p:sp>
      <p:sp>
        <p:nvSpPr>
          <p:cNvPr id="86" name="Text Placeholder 2"/>
          <p:cNvSpPr>
            <a:spLocks noGrp="1"/>
          </p:cNvSpPr>
          <p:nvPr>
            <p:ph type="body" sz="quarter" idx="77"/>
          </p:nvPr>
        </p:nvSpPr>
        <p:spPr>
          <a:xfrm>
            <a:off x="329928" y="4414241"/>
            <a:ext cx="272052" cy="235546"/>
          </a:xfrm>
        </p:spPr>
        <p:txBody>
          <a:bodyPr lIns="0" tIns="0" rIns="0" bIns="0" anchor="ctr"/>
          <a:lstStyle>
            <a:lvl1pPr marL="0" indent="0">
              <a:buNone/>
              <a:defRPr sz="1400" b="1"/>
            </a:lvl1pPr>
          </a:lstStyle>
          <a:p>
            <a:pPr lvl="0"/>
            <a:r>
              <a:rPr lang="en-US"/>
              <a:t>Edit Master text styles</a:t>
            </a:r>
          </a:p>
        </p:txBody>
      </p:sp>
      <p:sp>
        <p:nvSpPr>
          <p:cNvPr id="89" name="Text Placeholder 4"/>
          <p:cNvSpPr>
            <a:spLocks noGrp="1"/>
          </p:cNvSpPr>
          <p:nvPr>
            <p:ph type="body" sz="quarter" idx="78"/>
          </p:nvPr>
        </p:nvSpPr>
        <p:spPr>
          <a:xfrm>
            <a:off x="3652335" y="1235997"/>
            <a:ext cx="2309615" cy="235546"/>
          </a:xfrm>
        </p:spPr>
        <p:txBody>
          <a:bodyPr lIns="0" tIns="0" rIns="0" bIns="0" anchor="ctr"/>
          <a:lstStyle>
            <a:lvl1pPr marL="0" indent="0">
              <a:buNone/>
              <a:defRPr sz="1200"/>
            </a:lvl1pPr>
          </a:lstStyle>
          <a:p>
            <a:pPr lvl="0"/>
            <a:r>
              <a:rPr lang="en-US"/>
              <a:t>Edit Master text styles</a:t>
            </a:r>
          </a:p>
        </p:txBody>
      </p:sp>
      <p:sp>
        <p:nvSpPr>
          <p:cNvPr id="90" name="Text Placeholder 2"/>
          <p:cNvSpPr>
            <a:spLocks noGrp="1"/>
          </p:cNvSpPr>
          <p:nvPr>
            <p:ph type="body" sz="quarter" idx="79"/>
          </p:nvPr>
        </p:nvSpPr>
        <p:spPr>
          <a:xfrm>
            <a:off x="3180659" y="1235997"/>
            <a:ext cx="208528" cy="235546"/>
          </a:xfrm>
        </p:spPr>
        <p:txBody>
          <a:bodyPr lIns="0" tIns="0" rIns="0" bIns="0" anchor="ctr"/>
          <a:lstStyle>
            <a:lvl1pPr marL="0" indent="0">
              <a:buNone/>
              <a:defRPr sz="1400" b="1"/>
            </a:lvl1pPr>
          </a:lstStyle>
          <a:p>
            <a:pPr lvl="0"/>
            <a:r>
              <a:rPr lang="en-US"/>
              <a:t>Edit Master text styles</a:t>
            </a:r>
          </a:p>
        </p:txBody>
      </p:sp>
      <p:sp>
        <p:nvSpPr>
          <p:cNvPr id="92" name="Text Placeholder 4"/>
          <p:cNvSpPr>
            <a:spLocks noGrp="1"/>
          </p:cNvSpPr>
          <p:nvPr>
            <p:ph type="body" sz="quarter" idx="80"/>
          </p:nvPr>
        </p:nvSpPr>
        <p:spPr>
          <a:xfrm>
            <a:off x="3652335" y="1589135"/>
            <a:ext cx="2309615" cy="235546"/>
          </a:xfrm>
        </p:spPr>
        <p:txBody>
          <a:bodyPr lIns="0" tIns="0" rIns="0" bIns="0" anchor="ctr"/>
          <a:lstStyle>
            <a:lvl1pPr marL="0" indent="0">
              <a:buNone/>
              <a:defRPr sz="1200"/>
            </a:lvl1pPr>
          </a:lstStyle>
          <a:p>
            <a:pPr lvl="0"/>
            <a:r>
              <a:rPr lang="en-US"/>
              <a:t>Edit Master text styles</a:t>
            </a:r>
          </a:p>
        </p:txBody>
      </p:sp>
      <p:sp>
        <p:nvSpPr>
          <p:cNvPr id="93" name="Text Placeholder 2"/>
          <p:cNvSpPr>
            <a:spLocks noGrp="1"/>
          </p:cNvSpPr>
          <p:nvPr>
            <p:ph type="body" sz="quarter" idx="81"/>
          </p:nvPr>
        </p:nvSpPr>
        <p:spPr>
          <a:xfrm>
            <a:off x="3180659" y="1589135"/>
            <a:ext cx="208528" cy="235546"/>
          </a:xfrm>
        </p:spPr>
        <p:txBody>
          <a:bodyPr lIns="0" tIns="0" rIns="0" bIns="0" anchor="ctr"/>
          <a:lstStyle>
            <a:lvl1pPr marL="0" indent="0">
              <a:buNone/>
              <a:defRPr sz="1400" b="1"/>
            </a:lvl1pPr>
          </a:lstStyle>
          <a:p>
            <a:pPr lvl="0"/>
            <a:r>
              <a:rPr lang="en-US"/>
              <a:t>Edit Master text styles</a:t>
            </a:r>
          </a:p>
        </p:txBody>
      </p:sp>
      <p:sp>
        <p:nvSpPr>
          <p:cNvPr id="95" name="Text Placeholder 4"/>
          <p:cNvSpPr>
            <a:spLocks noGrp="1"/>
          </p:cNvSpPr>
          <p:nvPr>
            <p:ph type="body" sz="quarter" idx="82"/>
          </p:nvPr>
        </p:nvSpPr>
        <p:spPr>
          <a:xfrm>
            <a:off x="3652335" y="1942273"/>
            <a:ext cx="2309615" cy="235546"/>
          </a:xfrm>
        </p:spPr>
        <p:txBody>
          <a:bodyPr lIns="0" tIns="0" rIns="0" bIns="0" anchor="ctr"/>
          <a:lstStyle>
            <a:lvl1pPr marL="0" indent="0">
              <a:buNone/>
              <a:defRPr sz="1200"/>
            </a:lvl1pPr>
          </a:lstStyle>
          <a:p>
            <a:pPr lvl="0"/>
            <a:r>
              <a:rPr lang="en-US"/>
              <a:t>Edit Master text styles</a:t>
            </a:r>
          </a:p>
        </p:txBody>
      </p:sp>
      <p:sp>
        <p:nvSpPr>
          <p:cNvPr id="96" name="Text Placeholder 2"/>
          <p:cNvSpPr>
            <a:spLocks noGrp="1"/>
          </p:cNvSpPr>
          <p:nvPr>
            <p:ph type="body" sz="quarter" idx="83"/>
          </p:nvPr>
        </p:nvSpPr>
        <p:spPr>
          <a:xfrm>
            <a:off x="3180659" y="1942273"/>
            <a:ext cx="208528" cy="235546"/>
          </a:xfrm>
        </p:spPr>
        <p:txBody>
          <a:bodyPr lIns="0" tIns="0" rIns="0" bIns="0" anchor="ctr"/>
          <a:lstStyle>
            <a:lvl1pPr marL="0" indent="0">
              <a:buNone/>
              <a:defRPr sz="1400" b="1"/>
            </a:lvl1pPr>
          </a:lstStyle>
          <a:p>
            <a:pPr lvl="0"/>
            <a:r>
              <a:rPr lang="en-US"/>
              <a:t>Edit Master text styles</a:t>
            </a:r>
          </a:p>
        </p:txBody>
      </p:sp>
      <p:sp>
        <p:nvSpPr>
          <p:cNvPr id="98" name="Text Placeholder 4"/>
          <p:cNvSpPr>
            <a:spLocks noGrp="1"/>
          </p:cNvSpPr>
          <p:nvPr>
            <p:ph type="body" sz="quarter" idx="84"/>
          </p:nvPr>
        </p:nvSpPr>
        <p:spPr>
          <a:xfrm>
            <a:off x="3652335" y="2295411"/>
            <a:ext cx="2309615" cy="235546"/>
          </a:xfrm>
        </p:spPr>
        <p:txBody>
          <a:bodyPr lIns="0" tIns="0" rIns="0" bIns="0" anchor="ctr"/>
          <a:lstStyle>
            <a:lvl1pPr marL="0" indent="0">
              <a:buNone/>
              <a:defRPr sz="1200"/>
            </a:lvl1pPr>
          </a:lstStyle>
          <a:p>
            <a:pPr lvl="0"/>
            <a:r>
              <a:rPr lang="en-US"/>
              <a:t>Edit Master text styles</a:t>
            </a:r>
          </a:p>
        </p:txBody>
      </p:sp>
      <p:sp>
        <p:nvSpPr>
          <p:cNvPr id="99" name="Text Placeholder 2"/>
          <p:cNvSpPr>
            <a:spLocks noGrp="1"/>
          </p:cNvSpPr>
          <p:nvPr>
            <p:ph type="body" sz="quarter" idx="85"/>
          </p:nvPr>
        </p:nvSpPr>
        <p:spPr>
          <a:xfrm>
            <a:off x="3180659" y="2295411"/>
            <a:ext cx="208528" cy="235546"/>
          </a:xfrm>
        </p:spPr>
        <p:txBody>
          <a:bodyPr lIns="0" tIns="0" rIns="0" bIns="0" anchor="ctr"/>
          <a:lstStyle>
            <a:lvl1pPr marL="0" indent="0">
              <a:buNone/>
              <a:defRPr sz="1400" b="1"/>
            </a:lvl1pPr>
          </a:lstStyle>
          <a:p>
            <a:pPr lvl="0"/>
            <a:r>
              <a:rPr lang="en-US"/>
              <a:t>Edit Master text styles</a:t>
            </a:r>
          </a:p>
        </p:txBody>
      </p:sp>
      <p:sp>
        <p:nvSpPr>
          <p:cNvPr id="101" name="Text Placeholder 4"/>
          <p:cNvSpPr>
            <a:spLocks noGrp="1"/>
          </p:cNvSpPr>
          <p:nvPr>
            <p:ph type="body" sz="quarter" idx="86"/>
          </p:nvPr>
        </p:nvSpPr>
        <p:spPr>
          <a:xfrm>
            <a:off x="3652335" y="2648549"/>
            <a:ext cx="2309615" cy="235546"/>
          </a:xfrm>
        </p:spPr>
        <p:txBody>
          <a:bodyPr lIns="0" tIns="0" rIns="0" bIns="0" anchor="ctr"/>
          <a:lstStyle>
            <a:lvl1pPr marL="0" indent="0">
              <a:buNone/>
              <a:defRPr sz="1200"/>
            </a:lvl1pPr>
          </a:lstStyle>
          <a:p>
            <a:pPr lvl="0"/>
            <a:r>
              <a:rPr lang="en-US"/>
              <a:t>Edit Master text styles</a:t>
            </a:r>
          </a:p>
        </p:txBody>
      </p:sp>
      <p:sp>
        <p:nvSpPr>
          <p:cNvPr id="102" name="Text Placeholder 2"/>
          <p:cNvSpPr>
            <a:spLocks noGrp="1"/>
          </p:cNvSpPr>
          <p:nvPr>
            <p:ph type="body" sz="quarter" idx="87"/>
          </p:nvPr>
        </p:nvSpPr>
        <p:spPr>
          <a:xfrm>
            <a:off x="3180659" y="2648549"/>
            <a:ext cx="208528" cy="235546"/>
          </a:xfrm>
        </p:spPr>
        <p:txBody>
          <a:bodyPr lIns="0" tIns="0" rIns="0" bIns="0" anchor="ctr"/>
          <a:lstStyle>
            <a:lvl1pPr marL="0" indent="0">
              <a:buNone/>
              <a:defRPr sz="1400" b="1"/>
            </a:lvl1pPr>
          </a:lstStyle>
          <a:p>
            <a:pPr lvl="0"/>
            <a:r>
              <a:rPr lang="en-US"/>
              <a:t>Edit Master text styles</a:t>
            </a:r>
          </a:p>
        </p:txBody>
      </p:sp>
      <p:sp>
        <p:nvSpPr>
          <p:cNvPr id="104" name="Text Placeholder 4"/>
          <p:cNvSpPr>
            <a:spLocks noGrp="1"/>
          </p:cNvSpPr>
          <p:nvPr>
            <p:ph type="body" sz="quarter" idx="88"/>
          </p:nvPr>
        </p:nvSpPr>
        <p:spPr>
          <a:xfrm>
            <a:off x="3652335" y="3001687"/>
            <a:ext cx="2309615" cy="235546"/>
          </a:xfrm>
        </p:spPr>
        <p:txBody>
          <a:bodyPr lIns="0" tIns="0" rIns="0" bIns="0" anchor="ctr"/>
          <a:lstStyle>
            <a:lvl1pPr marL="0" indent="0">
              <a:buNone/>
              <a:defRPr sz="1200"/>
            </a:lvl1pPr>
          </a:lstStyle>
          <a:p>
            <a:pPr lvl="0"/>
            <a:r>
              <a:rPr lang="en-US"/>
              <a:t>Edit Master text styles</a:t>
            </a:r>
          </a:p>
        </p:txBody>
      </p:sp>
      <p:sp>
        <p:nvSpPr>
          <p:cNvPr id="105" name="Text Placeholder 2"/>
          <p:cNvSpPr>
            <a:spLocks noGrp="1"/>
          </p:cNvSpPr>
          <p:nvPr>
            <p:ph type="body" sz="quarter" idx="89"/>
          </p:nvPr>
        </p:nvSpPr>
        <p:spPr>
          <a:xfrm>
            <a:off x="3180659" y="3001687"/>
            <a:ext cx="208528" cy="235546"/>
          </a:xfrm>
        </p:spPr>
        <p:txBody>
          <a:bodyPr lIns="0" tIns="0" rIns="0" bIns="0" anchor="ctr"/>
          <a:lstStyle>
            <a:lvl1pPr marL="0" indent="0">
              <a:buNone/>
              <a:defRPr sz="1400" b="1"/>
            </a:lvl1pPr>
          </a:lstStyle>
          <a:p>
            <a:pPr lvl="0"/>
            <a:r>
              <a:rPr lang="en-US"/>
              <a:t>Edit Master text styles</a:t>
            </a:r>
          </a:p>
        </p:txBody>
      </p:sp>
      <p:sp>
        <p:nvSpPr>
          <p:cNvPr id="107" name="Text Placeholder 4"/>
          <p:cNvSpPr>
            <a:spLocks noGrp="1"/>
          </p:cNvSpPr>
          <p:nvPr>
            <p:ph type="body" sz="quarter" idx="90"/>
          </p:nvPr>
        </p:nvSpPr>
        <p:spPr>
          <a:xfrm>
            <a:off x="3652335" y="3354825"/>
            <a:ext cx="2309615" cy="235546"/>
          </a:xfrm>
        </p:spPr>
        <p:txBody>
          <a:bodyPr lIns="0" tIns="0" rIns="0" bIns="0" anchor="ctr"/>
          <a:lstStyle>
            <a:lvl1pPr marL="0" indent="0">
              <a:buNone/>
              <a:defRPr sz="1200"/>
            </a:lvl1pPr>
          </a:lstStyle>
          <a:p>
            <a:pPr lvl="0"/>
            <a:r>
              <a:rPr lang="en-US"/>
              <a:t>Edit Master text styles</a:t>
            </a:r>
          </a:p>
        </p:txBody>
      </p:sp>
      <p:sp>
        <p:nvSpPr>
          <p:cNvPr id="108" name="Text Placeholder 2"/>
          <p:cNvSpPr>
            <a:spLocks noGrp="1"/>
          </p:cNvSpPr>
          <p:nvPr>
            <p:ph type="body" sz="quarter" idx="91"/>
          </p:nvPr>
        </p:nvSpPr>
        <p:spPr>
          <a:xfrm>
            <a:off x="3180659" y="3354825"/>
            <a:ext cx="208528" cy="235546"/>
          </a:xfrm>
        </p:spPr>
        <p:txBody>
          <a:bodyPr lIns="0" tIns="0" rIns="0" bIns="0" anchor="ctr"/>
          <a:lstStyle>
            <a:lvl1pPr marL="0" indent="0">
              <a:buNone/>
              <a:defRPr sz="1400" b="1"/>
            </a:lvl1pPr>
          </a:lstStyle>
          <a:p>
            <a:pPr lvl="0"/>
            <a:r>
              <a:rPr lang="en-US"/>
              <a:t>Edit Master text styles</a:t>
            </a:r>
          </a:p>
        </p:txBody>
      </p:sp>
      <p:sp>
        <p:nvSpPr>
          <p:cNvPr id="110" name="Text Placeholder 4"/>
          <p:cNvSpPr>
            <a:spLocks noGrp="1"/>
          </p:cNvSpPr>
          <p:nvPr>
            <p:ph type="body" sz="quarter" idx="92"/>
          </p:nvPr>
        </p:nvSpPr>
        <p:spPr>
          <a:xfrm>
            <a:off x="3652335" y="3707963"/>
            <a:ext cx="2309615" cy="235546"/>
          </a:xfrm>
        </p:spPr>
        <p:txBody>
          <a:bodyPr lIns="0" tIns="0" rIns="0" bIns="0" anchor="ctr"/>
          <a:lstStyle>
            <a:lvl1pPr marL="0" indent="0">
              <a:buNone/>
              <a:defRPr sz="1200"/>
            </a:lvl1pPr>
          </a:lstStyle>
          <a:p>
            <a:pPr lvl="0"/>
            <a:r>
              <a:rPr lang="en-US"/>
              <a:t>Edit Master text styles</a:t>
            </a:r>
          </a:p>
        </p:txBody>
      </p:sp>
      <p:sp>
        <p:nvSpPr>
          <p:cNvPr id="111" name="Text Placeholder 2"/>
          <p:cNvSpPr>
            <a:spLocks noGrp="1"/>
          </p:cNvSpPr>
          <p:nvPr>
            <p:ph type="body" sz="quarter" idx="93"/>
          </p:nvPr>
        </p:nvSpPr>
        <p:spPr>
          <a:xfrm>
            <a:off x="3180659" y="3707963"/>
            <a:ext cx="208528" cy="235546"/>
          </a:xfrm>
        </p:spPr>
        <p:txBody>
          <a:bodyPr lIns="0" tIns="0" rIns="0" bIns="0" anchor="ctr"/>
          <a:lstStyle>
            <a:lvl1pPr marL="0" indent="0">
              <a:buNone/>
              <a:defRPr sz="1400" b="1"/>
            </a:lvl1pPr>
          </a:lstStyle>
          <a:p>
            <a:pPr lvl="0"/>
            <a:r>
              <a:rPr lang="en-US"/>
              <a:t>Edit Master text styles</a:t>
            </a:r>
          </a:p>
        </p:txBody>
      </p:sp>
      <p:sp>
        <p:nvSpPr>
          <p:cNvPr id="113" name="Text Placeholder 4"/>
          <p:cNvSpPr>
            <a:spLocks noGrp="1"/>
          </p:cNvSpPr>
          <p:nvPr>
            <p:ph type="body" sz="quarter" idx="94"/>
          </p:nvPr>
        </p:nvSpPr>
        <p:spPr>
          <a:xfrm>
            <a:off x="3652335" y="4061101"/>
            <a:ext cx="2309615" cy="235546"/>
          </a:xfrm>
        </p:spPr>
        <p:txBody>
          <a:bodyPr lIns="0" tIns="0" rIns="0" bIns="0" anchor="ctr"/>
          <a:lstStyle>
            <a:lvl1pPr marL="0" indent="0">
              <a:buNone/>
              <a:defRPr sz="1200"/>
            </a:lvl1pPr>
          </a:lstStyle>
          <a:p>
            <a:pPr lvl="0"/>
            <a:r>
              <a:rPr lang="en-US"/>
              <a:t>Edit Master text styles</a:t>
            </a:r>
          </a:p>
        </p:txBody>
      </p:sp>
      <p:sp>
        <p:nvSpPr>
          <p:cNvPr id="114" name="Text Placeholder 2"/>
          <p:cNvSpPr>
            <a:spLocks noGrp="1"/>
          </p:cNvSpPr>
          <p:nvPr>
            <p:ph type="body" sz="quarter" idx="95"/>
          </p:nvPr>
        </p:nvSpPr>
        <p:spPr>
          <a:xfrm>
            <a:off x="3180659" y="4061101"/>
            <a:ext cx="208528" cy="235546"/>
          </a:xfrm>
        </p:spPr>
        <p:txBody>
          <a:bodyPr lIns="0" tIns="0" rIns="0" bIns="0" anchor="ctr"/>
          <a:lstStyle>
            <a:lvl1pPr marL="0" indent="0">
              <a:buNone/>
              <a:defRPr sz="1400" b="1"/>
            </a:lvl1pPr>
          </a:lstStyle>
          <a:p>
            <a:pPr lvl="0"/>
            <a:r>
              <a:rPr lang="en-US"/>
              <a:t>Edit Master text styles</a:t>
            </a:r>
          </a:p>
        </p:txBody>
      </p:sp>
      <p:sp>
        <p:nvSpPr>
          <p:cNvPr id="116" name="Text Placeholder 4"/>
          <p:cNvSpPr>
            <a:spLocks noGrp="1"/>
          </p:cNvSpPr>
          <p:nvPr>
            <p:ph type="body" sz="quarter" idx="96"/>
          </p:nvPr>
        </p:nvSpPr>
        <p:spPr>
          <a:xfrm>
            <a:off x="3652335" y="4414242"/>
            <a:ext cx="2309615" cy="235546"/>
          </a:xfrm>
        </p:spPr>
        <p:txBody>
          <a:bodyPr lIns="0" tIns="0" rIns="0" bIns="0" anchor="ctr"/>
          <a:lstStyle>
            <a:lvl1pPr marL="0" indent="0">
              <a:buNone/>
              <a:defRPr sz="1200"/>
            </a:lvl1pPr>
          </a:lstStyle>
          <a:p>
            <a:pPr lvl="0"/>
            <a:r>
              <a:rPr lang="en-US"/>
              <a:t>Edit Master text styles</a:t>
            </a:r>
          </a:p>
        </p:txBody>
      </p:sp>
      <p:sp>
        <p:nvSpPr>
          <p:cNvPr id="117" name="Text Placeholder 2"/>
          <p:cNvSpPr>
            <a:spLocks noGrp="1"/>
          </p:cNvSpPr>
          <p:nvPr>
            <p:ph type="body" sz="quarter" idx="97"/>
          </p:nvPr>
        </p:nvSpPr>
        <p:spPr>
          <a:xfrm>
            <a:off x="3180659" y="4414241"/>
            <a:ext cx="208528" cy="235546"/>
          </a:xfrm>
        </p:spPr>
        <p:txBody>
          <a:bodyPr lIns="0" tIns="0" rIns="0" bIns="0" anchor="ctr"/>
          <a:lstStyle>
            <a:lvl1pPr marL="0" indent="0">
              <a:buNone/>
              <a:defRPr sz="1400" b="1"/>
            </a:lvl1pPr>
          </a:lstStyle>
          <a:p>
            <a:pPr lvl="0"/>
            <a:r>
              <a:rPr lang="en-US"/>
              <a:t>Edit Master text styles</a:t>
            </a:r>
          </a:p>
        </p:txBody>
      </p:sp>
      <p:sp>
        <p:nvSpPr>
          <p:cNvPr id="169" name="Text Placeholder 4"/>
          <p:cNvSpPr>
            <a:spLocks noGrp="1"/>
          </p:cNvSpPr>
          <p:nvPr>
            <p:ph type="body" sz="quarter" idx="98"/>
          </p:nvPr>
        </p:nvSpPr>
        <p:spPr>
          <a:xfrm>
            <a:off x="6599890" y="1235997"/>
            <a:ext cx="2305986" cy="235546"/>
          </a:xfrm>
        </p:spPr>
        <p:txBody>
          <a:bodyPr lIns="0" tIns="0" rIns="0" bIns="0" anchor="ctr"/>
          <a:lstStyle>
            <a:lvl1pPr marL="0" indent="0">
              <a:buNone/>
              <a:defRPr sz="1200"/>
            </a:lvl1pPr>
          </a:lstStyle>
          <a:p>
            <a:pPr lvl="0"/>
            <a:r>
              <a:rPr lang="en-US"/>
              <a:t>Edit Master text styles</a:t>
            </a:r>
          </a:p>
        </p:txBody>
      </p:sp>
      <p:sp>
        <p:nvSpPr>
          <p:cNvPr id="170" name="Text Placeholder 2"/>
          <p:cNvSpPr>
            <a:spLocks noGrp="1"/>
          </p:cNvSpPr>
          <p:nvPr>
            <p:ph type="body" sz="quarter" idx="99"/>
          </p:nvPr>
        </p:nvSpPr>
        <p:spPr>
          <a:xfrm>
            <a:off x="6128212" y="1235997"/>
            <a:ext cx="208705" cy="235546"/>
          </a:xfrm>
        </p:spPr>
        <p:txBody>
          <a:bodyPr lIns="0" tIns="0" rIns="0" bIns="0" anchor="ctr"/>
          <a:lstStyle>
            <a:lvl1pPr marL="0" indent="0">
              <a:buNone/>
              <a:defRPr sz="1400" b="1"/>
            </a:lvl1pPr>
          </a:lstStyle>
          <a:p>
            <a:pPr lvl="0"/>
            <a:r>
              <a:rPr lang="en-US"/>
              <a:t>Edit Master text styles</a:t>
            </a:r>
          </a:p>
        </p:txBody>
      </p:sp>
      <p:sp>
        <p:nvSpPr>
          <p:cNvPr id="172" name="Text Placeholder 4"/>
          <p:cNvSpPr>
            <a:spLocks noGrp="1"/>
          </p:cNvSpPr>
          <p:nvPr>
            <p:ph type="body" sz="quarter" idx="100"/>
          </p:nvPr>
        </p:nvSpPr>
        <p:spPr>
          <a:xfrm>
            <a:off x="6599890" y="1589135"/>
            <a:ext cx="2305986" cy="235546"/>
          </a:xfrm>
        </p:spPr>
        <p:txBody>
          <a:bodyPr lIns="0" tIns="0" rIns="0" bIns="0" anchor="ctr"/>
          <a:lstStyle>
            <a:lvl1pPr marL="0" indent="0">
              <a:buNone/>
              <a:defRPr sz="1200"/>
            </a:lvl1pPr>
          </a:lstStyle>
          <a:p>
            <a:pPr lvl="0"/>
            <a:r>
              <a:rPr lang="en-US"/>
              <a:t>Edit Master text styles</a:t>
            </a:r>
          </a:p>
        </p:txBody>
      </p:sp>
      <p:sp>
        <p:nvSpPr>
          <p:cNvPr id="173" name="Text Placeholder 2"/>
          <p:cNvSpPr>
            <a:spLocks noGrp="1"/>
          </p:cNvSpPr>
          <p:nvPr>
            <p:ph type="body" sz="quarter" idx="101"/>
          </p:nvPr>
        </p:nvSpPr>
        <p:spPr>
          <a:xfrm>
            <a:off x="6128212" y="1589135"/>
            <a:ext cx="208705" cy="235546"/>
          </a:xfrm>
        </p:spPr>
        <p:txBody>
          <a:bodyPr lIns="0" tIns="0" rIns="0" bIns="0" anchor="ctr"/>
          <a:lstStyle>
            <a:lvl1pPr marL="0" indent="0">
              <a:buNone/>
              <a:defRPr sz="1400" b="1"/>
            </a:lvl1pPr>
          </a:lstStyle>
          <a:p>
            <a:pPr lvl="0"/>
            <a:r>
              <a:rPr lang="en-US"/>
              <a:t>Edit Master text styles</a:t>
            </a:r>
          </a:p>
        </p:txBody>
      </p:sp>
      <p:sp>
        <p:nvSpPr>
          <p:cNvPr id="175" name="Text Placeholder 4"/>
          <p:cNvSpPr>
            <a:spLocks noGrp="1"/>
          </p:cNvSpPr>
          <p:nvPr>
            <p:ph type="body" sz="quarter" idx="102"/>
          </p:nvPr>
        </p:nvSpPr>
        <p:spPr>
          <a:xfrm>
            <a:off x="6599890" y="1942273"/>
            <a:ext cx="2305986" cy="235546"/>
          </a:xfrm>
        </p:spPr>
        <p:txBody>
          <a:bodyPr lIns="0" tIns="0" rIns="0" bIns="0" anchor="ctr"/>
          <a:lstStyle>
            <a:lvl1pPr marL="0" indent="0">
              <a:buNone/>
              <a:defRPr sz="1200"/>
            </a:lvl1pPr>
          </a:lstStyle>
          <a:p>
            <a:pPr lvl="0"/>
            <a:r>
              <a:rPr lang="en-US"/>
              <a:t>Edit Master text styles</a:t>
            </a:r>
          </a:p>
        </p:txBody>
      </p:sp>
      <p:sp>
        <p:nvSpPr>
          <p:cNvPr id="176" name="Text Placeholder 2"/>
          <p:cNvSpPr>
            <a:spLocks noGrp="1"/>
          </p:cNvSpPr>
          <p:nvPr>
            <p:ph type="body" sz="quarter" idx="103"/>
          </p:nvPr>
        </p:nvSpPr>
        <p:spPr>
          <a:xfrm>
            <a:off x="6128212" y="1942273"/>
            <a:ext cx="208705" cy="235546"/>
          </a:xfrm>
        </p:spPr>
        <p:txBody>
          <a:bodyPr lIns="0" tIns="0" rIns="0" bIns="0" anchor="ctr"/>
          <a:lstStyle>
            <a:lvl1pPr marL="0" indent="0">
              <a:buNone/>
              <a:defRPr sz="1400" b="1"/>
            </a:lvl1pPr>
          </a:lstStyle>
          <a:p>
            <a:pPr lvl="0"/>
            <a:r>
              <a:rPr lang="en-US"/>
              <a:t>Edit Master text styles</a:t>
            </a:r>
          </a:p>
        </p:txBody>
      </p:sp>
      <p:sp>
        <p:nvSpPr>
          <p:cNvPr id="178" name="Text Placeholder 4"/>
          <p:cNvSpPr>
            <a:spLocks noGrp="1"/>
          </p:cNvSpPr>
          <p:nvPr>
            <p:ph type="body" sz="quarter" idx="104"/>
          </p:nvPr>
        </p:nvSpPr>
        <p:spPr>
          <a:xfrm>
            <a:off x="6599890" y="2295411"/>
            <a:ext cx="2305986" cy="235546"/>
          </a:xfrm>
        </p:spPr>
        <p:txBody>
          <a:bodyPr lIns="0" tIns="0" rIns="0" bIns="0" anchor="ctr"/>
          <a:lstStyle>
            <a:lvl1pPr marL="0" indent="0">
              <a:buNone/>
              <a:defRPr sz="1200"/>
            </a:lvl1pPr>
          </a:lstStyle>
          <a:p>
            <a:pPr lvl="0"/>
            <a:r>
              <a:rPr lang="en-US"/>
              <a:t>Edit Master text styles</a:t>
            </a:r>
          </a:p>
        </p:txBody>
      </p:sp>
      <p:sp>
        <p:nvSpPr>
          <p:cNvPr id="179" name="Text Placeholder 2"/>
          <p:cNvSpPr>
            <a:spLocks noGrp="1"/>
          </p:cNvSpPr>
          <p:nvPr>
            <p:ph type="body" sz="quarter" idx="105"/>
          </p:nvPr>
        </p:nvSpPr>
        <p:spPr>
          <a:xfrm>
            <a:off x="6128212" y="2295411"/>
            <a:ext cx="208705" cy="235546"/>
          </a:xfrm>
        </p:spPr>
        <p:txBody>
          <a:bodyPr lIns="0" tIns="0" rIns="0" bIns="0" anchor="ctr"/>
          <a:lstStyle>
            <a:lvl1pPr marL="0" indent="0">
              <a:buNone/>
              <a:defRPr sz="1400" b="1"/>
            </a:lvl1pPr>
          </a:lstStyle>
          <a:p>
            <a:pPr lvl="0"/>
            <a:r>
              <a:rPr lang="en-US"/>
              <a:t>Edit Master text styles</a:t>
            </a:r>
          </a:p>
        </p:txBody>
      </p:sp>
      <p:sp>
        <p:nvSpPr>
          <p:cNvPr id="181" name="Text Placeholder 4"/>
          <p:cNvSpPr>
            <a:spLocks noGrp="1"/>
          </p:cNvSpPr>
          <p:nvPr>
            <p:ph type="body" sz="quarter" idx="106"/>
          </p:nvPr>
        </p:nvSpPr>
        <p:spPr>
          <a:xfrm>
            <a:off x="6599890" y="2648549"/>
            <a:ext cx="2305986" cy="235546"/>
          </a:xfrm>
        </p:spPr>
        <p:txBody>
          <a:bodyPr lIns="0" tIns="0" rIns="0" bIns="0" anchor="ctr"/>
          <a:lstStyle>
            <a:lvl1pPr marL="0" indent="0">
              <a:buNone/>
              <a:defRPr sz="1200"/>
            </a:lvl1pPr>
          </a:lstStyle>
          <a:p>
            <a:pPr lvl="0"/>
            <a:r>
              <a:rPr lang="en-US"/>
              <a:t>Edit Master text styles</a:t>
            </a:r>
          </a:p>
        </p:txBody>
      </p:sp>
      <p:sp>
        <p:nvSpPr>
          <p:cNvPr id="182" name="Text Placeholder 2"/>
          <p:cNvSpPr>
            <a:spLocks noGrp="1"/>
          </p:cNvSpPr>
          <p:nvPr>
            <p:ph type="body" sz="quarter" idx="107"/>
          </p:nvPr>
        </p:nvSpPr>
        <p:spPr>
          <a:xfrm>
            <a:off x="6128212" y="2648549"/>
            <a:ext cx="208705" cy="235546"/>
          </a:xfrm>
        </p:spPr>
        <p:txBody>
          <a:bodyPr lIns="0" tIns="0" rIns="0" bIns="0" anchor="ctr"/>
          <a:lstStyle>
            <a:lvl1pPr marL="0" indent="0">
              <a:buNone/>
              <a:defRPr sz="1400" b="1"/>
            </a:lvl1pPr>
          </a:lstStyle>
          <a:p>
            <a:pPr lvl="0"/>
            <a:r>
              <a:rPr lang="en-US"/>
              <a:t>Edit Master text styles</a:t>
            </a:r>
          </a:p>
        </p:txBody>
      </p:sp>
      <p:sp>
        <p:nvSpPr>
          <p:cNvPr id="184" name="Text Placeholder 4"/>
          <p:cNvSpPr>
            <a:spLocks noGrp="1"/>
          </p:cNvSpPr>
          <p:nvPr>
            <p:ph type="body" sz="quarter" idx="108"/>
          </p:nvPr>
        </p:nvSpPr>
        <p:spPr>
          <a:xfrm>
            <a:off x="6599890" y="3001687"/>
            <a:ext cx="2305986" cy="235546"/>
          </a:xfrm>
        </p:spPr>
        <p:txBody>
          <a:bodyPr lIns="0" tIns="0" rIns="0" bIns="0" anchor="ctr"/>
          <a:lstStyle>
            <a:lvl1pPr marL="0" indent="0">
              <a:buNone/>
              <a:defRPr sz="1200"/>
            </a:lvl1pPr>
          </a:lstStyle>
          <a:p>
            <a:pPr lvl="0"/>
            <a:r>
              <a:rPr lang="en-US"/>
              <a:t>Edit Master text styles</a:t>
            </a:r>
          </a:p>
        </p:txBody>
      </p:sp>
      <p:sp>
        <p:nvSpPr>
          <p:cNvPr id="185" name="Text Placeholder 2"/>
          <p:cNvSpPr>
            <a:spLocks noGrp="1"/>
          </p:cNvSpPr>
          <p:nvPr>
            <p:ph type="body" sz="quarter" idx="109"/>
          </p:nvPr>
        </p:nvSpPr>
        <p:spPr>
          <a:xfrm>
            <a:off x="6128212" y="3001687"/>
            <a:ext cx="208705" cy="235546"/>
          </a:xfrm>
        </p:spPr>
        <p:txBody>
          <a:bodyPr lIns="0" tIns="0" rIns="0" bIns="0" anchor="ctr"/>
          <a:lstStyle>
            <a:lvl1pPr marL="0" indent="0">
              <a:buNone/>
              <a:defRPr sz="1400" b="1"/>
            </a:lvl1pPr>
          </a:lstStyle>
          <a:p>
            <a:pPr lvl="0"/>
            <a:r>
              <a:rPr lang="en-US"/>
              <a:t>Edit Master text styles</a:t>
            </a:r>
          </a:p>
        </p:txBody>
      </p:sp>
      <p:sp>
        <p:nvSpPr>
          <p:cNvPr id="187" name="Text Placeholder 4"/>
          <p:cNvSpPr>
            <a:spLocks noGrp="1"/>
          </p:cNvSpPr>
          <p:nvPr>
            <p:ph type="body" sz="quarter" idx="110"/>
          </p:nvPr>
        </p:nvSpPr>
        <p:spPr>
          <a:xfrm>
            <a:off x="6599890" y="3354825"/>
            <a:ext cx="2305986" cy="235546"/>
          </a:xfrm>
        </p:spPr>
        <p:txBody>
          <a:bodyPr lIns="0" tIns="0" rIns="0" bIns="0" anchor="ctr"/>
          <a:lstStyle>
            <a:lvl1pPr marL="0" indent="0">
              <a:buNone/>
              <a:defRPr sz="1200"/>
            </a:lvl1pPr>
          </a:lstStyle>
          <a:p>
            <a:pPr lvl="0"/>
            <a:r>
              <a:rPr lang="en-US"/>
              <a:t>Edit Master text styles</a:t>
            </a:r>
          </a:p>
        </p:txBody>
      </p:sp>
      <p:sp>
        <p:nvSpPr>
          <p:cNvPr id="188" name="Text Placeholder 2"/>
          <p:cNvSpPr>
            <a:spLocks noGrp="1"/>
          </p:cNvSpPr>
          <p:nvPr>
            <p:ph type="body" sz="quarter" idx="111"/>
          </p:nvPr>
        </p:nvSpPr>
        <p:spPr>
          <a:xfrm>
            <a:off x="6128212" y="3354825"/>
            <a:ext cx="208705" cy="235546"/>
          </a:xfrm>
        </p:spPr>
        <p:txBody>
          <a:bodyPr lIns="0" tIns="0" rIns="0" bIns="0" anchor="ctr"/>
          <a:lstStyle>
            <a:lvl1pPr marL="0" indent="0">
              <a:buNone/>
              <a:defRPr sz="1400" b="1"/>
            </a:lvl1pPr>
          </a:lstStyle>
          <a:p>
            <a:pPr lvl="0"/>
            <a:r>
              <a:rPr lang="en-US"/>
              <a:t>Edit Master text styles</a:t>
            </a:r>
          </a:p>
        </p:txBody>
      </p:sp>
      <p:sp>
        <p:nvSpPr>
          <p:cNvPr id="190" name="Text Placeholder 4"/>
          <p:cNvSpPr>
            <a:spLocks noGrp="1"/>
          </p:cNvSpPr>
          <p:nvPr>
            <p:ph type="body" sz="quarter" idx="112"/>
          </p:nvPr>
        </p:nvSpPr>
        <p:spPr>
          <a:xfrm>
            <a:off x="6599890" y="3707963"/>
            <a:ext cx="2305986" cy="235546"/>
          </a:xfrm>
        </p:spPr>
        <p:txBody>
          <a:bodyPr lIns="0" tIns="0" rIns="0" bIns="0" anchor="ctr"/>
          <a:lstStyle>
            <a:lvl1pPr marL="0" indent="0">
              <a:buNone/>
              <a:defRPr sz="1200"/>
            </a:lvl1pPr>
          </a:lstStyle>
          <a:p>
            <a:pPr lvl="0"/>
            <a:r>
              <a:rPr lang="en-US"/>
              <a:t>Edit Master text styles</a:t>
            </a:r>
          </a:p>
        </p:txBody>
      </p:sp>
      <p:sp>
        <p:nvSpPr>
          <p:cNvPr id="191" name="Text Placeholder 2"/>
          <p:cNvSpPr>
            <a:spLocks noGrp="1"/>
          </p:cNvSpPr>
          <p:nvPr>
            <p:ph type="body" sz="quarter" idx="113"/>
          </p:nvPr>
        </p:nvSpPr>
        <p:spPr>
          <a:xfrm>
            <a:off x="6128212" y="3707963"/>
            <a:ext cx="208705" cy="235546"/>
          </a:xfrm>
        </p:spPr>
        <p:txBody>
          <a:bodyPr lIns="0" tIns="0" rIns="0" bIns="0" anchor="ctr"/>
          <a:lstStyle>
            <a:lvl1pPr marL="0" indent="0">
              <a:buNone/>
              <a:defRPr sz="1400" b="1"/>
            </a:lvl1pPr>
          </a:lstStyle>
          <a:p>
            <a:pPr lvl="0"/>
            <a:r>
              <a:rPr lang="en-US"/>
              <a:t>Edit Master text styles</a:t>
            </a:r>
          </a:p>
        </p:txBody>
      </p:sp>
      <p:sp>
        <p:nvSpPr>
          <p:cNvPr id="193" name="Text Placeholder 4"/>
          <p:cNvSpPr>
            <a:spLocks noGrp="1"/>
          </p:cNvSpPr>
          <p:nvPr>
            <p:ph type="body" sz="quarter" idx="114"/>
          </p:nvPr>
        </p:nvSpPr>
        <p:spPr>
          <a:xfrm>
            <a:off x="6599890" y="4061101"/>
            <a:ext cx="2305986" cy="235546"/>
          </a:xfrm>
        </p:spPr>
        <p:txBody>
          <a:bodyPr lIns="0" tIns="0" rIns="0" bIns="0" anchor="ctr"/>
          <a:lstStyle>
            <a:lvl1pPr marL="0" indent="0">
              <a:buNone/>
              <a:defRPr sz="1200"/>
            </a:lvl1pPr>
          </a:lstStyle>
          <a:p>
            <a:pPr lvl="0"/>
            <a:r>
              <a:rPr lang="en-US"/>
              <a:t>Edit Master text styles</a:t>
            </a:r>
          </a:p>
        </p:txBody>
      </p:sp>
      <p:sp>
        <p:nvSpPr>
          <p:cNvPr id="194" name="Text Placeholder 2"/>
          <p:cNvSpPr>
            <a:spLocks noGrp="1"/>
          </p:cNvSpPr>
          <p:nvPr>
            <p:ph type="body" sz="quarter" idx="115"/>
          </p:nvPr>
        </p:nvSpPr>
        <p:spPr>
          <a:xfrm>
            <a:off x="6128212" y="4061101"/>
            <a:ext cx="208705" cy="235546"/>
          </a:xfrm>
        </p:spPr>
        <p:txBody>
          <a:bodyPr lIns="0" tIns="0" rIns="0" bIns="0" anchor="ctr"/>
          <a:lstStyle>
            <a:lvl1pPr marL="0" indent="0">
              <a:buNone/>
              <a:defRPr sz="1400" b="1"/>
            </a:lvl1pPr>
          </a:lstStyle>
          <a:p>
            <a:pPr lvl="0"/>
            <a:r>
              <a:rPr lang="en-US"/>
              <a:t>Edit Master text styles</a:t>
            </a:r>
          </a:p>
        </p:txBody>
      </p:sp>
      <p:sp>
        <p:nvSpPr>
          <p:cNvPr id="196" name="Text Placeholder 4"/>
          <p:cNvSpPr>
            <a:spLocks noGrp="1"/>
          </p:cNvSpPr>
          <p:nvPr>
            <p:ph type="body" sz="quarter" idx="116"/>
          </p:nvPr>
        </p:nvSpPr>
        <p:spPr>
          <a:xfrm>
            <a:off x="6599890" y="4414242"/>
            <a:ext cx="2305986" cy="235546"/>
          </a:xfrm>
        </p:spPr>
        <p:txBody>
          <a:bodyPr lIns="0" tIns="0" rIns="0" bIns="0" anchor="ctr"/>
          <a:lstStyle>
            <a:lvl1pPr marL="0" indent="0">
              <a:buNone/>
              <a:defRPr sz="1200"/>
            </a:lvl1pPr>
          </a:lstStyle>
          <a:p>
            <a:pPr lvl="0"/>
            <a:r>
              <a:rPr lang="en-US"/>
              <a:t>Edit Master text styles</a:t>
            </a:r>
          </a:p>
        </p:txBody>
      </p:sp>
      <p:sp>
        <p:nvSpPr>
          <p:cNvPr id="197" name="Text Placeholder 2"/>
          <p:cNvSpPr>
            <a:spLocks noGrp="1"/>
          </p:cNvSpPr>
          <p:nvPr>
            <p:ph type="body" sz="quarter" idx="117"/>
          </p:nvPr>
        </p:nvSpPr>
        <p:spPr>
          <a:xfrm>
            <a:off x="6128212" y="4414241"/>
            <a:ext cx="208705" cy="235546"/>
          </a:xfrm>
        </p:spPr>
        <p:txBody>
          <a:bodyPr lIns="0" tIns="0" rIns="0" bIns="0" anchor="ctr"/>
          <a:lstStyle>
            <a:lvl1pPr marL="0" indent="0">
              <a:buNone/>
              <a:defRPr sz="1400" b="1"/>
            </a:lvl1pPr>
          </a:lstStyle>
          <a:p>
            <a:pPr lvl="0"/>
            <a:r>
              <a:rPr lang="en-US"/>
              <a:t>Edit Master text styles</a:t>
            </a:r>
          </a:p>
        </p:txBody>
      </p:sp>
      <p:sp>
        <p:nvSpPr>
          <p:cNvPr id="121" name="Slide Number Placeholder 5">
            <a:extLst>
              <a:ext uri="{FF2B5EF4-FFF2-40B4-BE49-F238E27FC236}">
                <a16:creationId xmlns:a16="http://schemas.microsoft.com/office/drawing/2014/main" id="{7C97CE40-A44A-4CCF-BCEE-A104B4ED1FB0}"/>
              </a:ext>
            </a:extLst>
          </p:cNvPr>
          <p:cNvSpPr>
            <a:spLocks noGrp="1"/>
          </p:cNvSpPr>
          <p:nvPr>
            <p:ph type="sldNum" sz="quarter" idx="118"/>
          </p:nvPr>
        </p:nvSpPr>
        <p:spPr/>
        <p:txBody>
          <a:bodyPr/>
          <a:lstStyle>
            <a:lvl1pPr algn="r">
              <a:defRPr sz="900" smtClean="0">
                <a:solidFill>
                  <a:schemeClr val="accent4"/>
                </a:solidFill>
              </a:defRPr>
            </a:lvl1pPr>
          </a:lstStyle>
          <a:p>
            <a:pPr>
              <a:defRPr/>
            </a:pPr>
            <a:fld id="{7DB13301-F853-4497-A64A-0D40ABDC5CBF}" type="slidenum">
              <a:rPr lang="en-US"/>
              <a:pPr>
                <a:defRPr/>
              </a:pPr>
              <a:t>‹#›</a:t>
            </a:fld>
            <a:endParaRPr lang="en-US" dirty="0"/>
          </a:p>
        </p:txBody>
      </p:sp>
      <p:sp>
        <p:nvSpPr>
          <p:cNvPr id="122" name="Footer Placeholder 3">
            <a:extLst>
              <a:ext uri="{FF2B5EF4-FFF2-40B4-BE49-F238E27FC236}">
                <a16:creationId xmlns:a16="http://schemas.microsoft.com/office/drawing/2014/main" id="{0DEE5580-3162-49FA-9FAE-2D478FFC1031}"/>
              </a:ext>
            </a:extLst>
          </p:cNvPr>
          <p:cNvSpPr>
            <a:spLocks noGrp="1"/>
          </p:cNvSpPr>
          <p:nvPr>
            <p:ph type="ftr" sz="quarter" idx="119"/>
          </p:nvPr>
        </p:nvSpPr>
        <p:spPr/>
        <p:txBody>
          <a:bodyPr/>
          <a:lstStyle>
            <a:lvl1pPr algn="l">
              <a:defRPr sz="900" dirty="0">
                <a:solidFill>
                  <a:schemeClr val="accent4"/>
                </a:solidFill>
              </a:defRPr>
            </a:lvl1pPr>
          </a:lstStyle>
          <a:p>
            <a:pPr>
              <a:defRPr/>
            </a:pPr>
            <a:r>
              <a:rPr lang="en-US"/>
              <a:t>© 2018 Persistent Systems – Confidential</a:t>
            </a:r>
          </a:p>
        </p:txBody>
      </p:sp>
    </p:spTree>
    <p:extLst>
      <p:ext uri="{BB962C8B-B14F-4D97-AF65-F5344CB8AC3E}">
        <p14:creationId xmlns:p14="http://schemas.microsoft.com/office/powerpoint/2010/main" val="212039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_1">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234950" y="234951"/>
            <a:ext cx="7943850" cy="843047"/>
          </a:xfrm>
          <a:prstGeom prst="rect">
            <a:avLst/>
          </a:prstGeom>
        </p:spPr>
        <p:txBody>
          <a:bodyPr rtlCol="0">
            <a:noAutofit/>
          </a:bodyPr>
          <a:lstStyle/>
          <a:p>
            <a:r>
              <a:rPr lang="en-US"/>
              <a:t>Click to edit Master title style</a:t>
            </a:r>
          </a:p>
        </p:txBody>
      </p:sp>
      <p:sp>
        <p:nvSpPr>
          <p:cNvPr id="4" name="Footer Placeholder 3">
            <a:extLst>
              <a:ext uri="{FF2B5EF4-FFF2-40B4-BE49-F238E27FC236}">
                <a16:creationId xmlns:a16="http://schemas.microsoft.com/office/drawing/2014/main" id="{EBE375FF-6F41-4CB6-AF24-CF2E355DB451}"/>
              </a:ext>
            </a:extLst>
          </p:cNvPr>
          <p:cNvSpPr>
            <a:spLocks noGrp="1"/>
          </p:cNvSpPr>
          <p:nvPr>
            <p:ph type="ftr" sz="quarter" idx="10"/>
          </p:nvPr>
        </p:nvSpPr>
        <p:spPr/>
        <p:txBody>
          <a:bodyPr/>
          <a:lstStyle>
            <a:lvl1pPr>
              <a:defRPr/>
            </a:lvl1pPr>
          </a:lstStyle>
          <a:p>
            <a:pPr>
              <a:defRPr/>
            </a:pPr>
            <a:r>
              <a:rPr lang="en-US"/>
              <a:t>© 2018 Persistent Systems – Confidential</a:t>
            </a:r>
          </a:p>
        </p:txBody>
      </p:sp>
      <p:sp>
        <p:nvSpPr>
          <p:cNvPr id="5" name="Slide Number Placeholder 5">
            <a:extLst>
              <a:ext uri="{FF2B5EF4-FFF2-40B4-BE49-F238E27FC236}">
                <a16:creationId xmlns:a16="http://schemas.microsoft.com/office/drawing/2014/main" id="{EC2B1697-BE9D-481B-AF10-B58045782D4D}"/>
              </a:ext>
            </a:extLst>
          </p:cNvPr>
          <p:cNvSpPr>
            <a:spLocks noGrp="1"/>
          </p:cNvSpPr>
          <p:nvPr>
            <p:ph type="sldNum" sz="quarter" idx="11"/>
          </p:nvPr>
        </p:nvSpPr>
        <p:spPr/>
        <p:txBody>
          <a:bodyPr/>
          <a:lstStyle>
            <a:lvl1pPr>
              <a:defRPr/>
            </a:lvl1pPr>
          </a:lstStyle>
          <a:p>
            <a:pPr>
              <a:defRPr/>
            </a:pPr>
            <a:fld id="{69E5305F-A51C-4093-BC65-BD0AB4A7A256}" type="slidenum">
              <a:rPr lang="en-US"/>
              <a:pPr>
                <a:defRPr/>
              </a:pPr>
              <a:t>‹#›</a:t>
            </a:fld>
            <a:endParaRPr lang="en-US" dirty="0"/>
          </a:p>
        </p:txBody>
      </p:sp>
    </p:spTree>
    <p:extLst>
      <p:ext uri="{BB962C8B-B14F-4D97-AF65-F5344CB8AC3E}">
        <p14:creationId xmlns:p14="http://schemas.microsoft.com/office/powerpoint/2010/main" val="4213212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34950" y="234951"/>
            <a:ext cx="7943850" cy="843047"/>
          </a:xfrm>
          <a:prstGeom prst="rect">
            <a:avLst/>
          </a:prstGeom>
        </p:spPr>
        <p:txBody>
          <a:bodyPr rtlCol="0">
            <a:noAutofit/>
          </a:bodyPr>
          <a:lstStyle/>
          <a:p>
            <a:r>
              <a:rPr lang="en-US"/>
              <a:t>Click to edit Master title style</a:t>
            </a:r>
          </a:p>
        </p:txBody>
      </p:sp>
      <p:sp>
        <p:nvSpPr>
          <p:cNvPr id="13" name="Content Placeholder 1"/>
          <p:cNvSpPr>
            <a:spLocks noGrp="1"/>
          </p:cNvSpPr>
          <p:nvPr>
            <p:ph idx="11"/>
          </p:nvPr>
        </p:nvSpPr>
        <p:spPr>
          <a:xfrm>
            <a:off x="234950" y="1233488"/>
            <a:ext cx="8670925" cy="3509962"/>
          </a:xfrm>
        </p:spPr>
        <p:txBody>
          <a:bodyPr tIns="14400"/>
          <a:lstStyle>
            <a:lvl1pPr marL="269875" indent="-273050" algn="l" defTabSz="685800" rtl="0" eaLnBrk="1" latinLnBrk="0" hangingPunct="1">
              <a:lnSpc>
                <a:spcPct val="100000"/>
              </a:lnSpc>
              <a:spcBef>
                <a:spcPts val="600"/>
              </a:spcBef>
              <a:buClr>
                <a:srgbClr val="006899"/>
              </a:buClr>
              <a:buFont typeface="Wingdings 2" panose="05020102010507070707" pitchFamily="18" charset="2"/>
              <a:buChar char=""/>
              <a:defRPr/>
            </a:lvl1pPr>
            <a:lvl2pPr marL="541338" indent="-265113" algn="l" defTabSz="685800" rtl="0" eaLnBrk="1" latinLnBrk="0" hangingPunct="1">
              <a:lnSpc>
                <a:spcPct val="100000"/>
              </a:lnSpc>
              <a:spcBef>
                <a:spcPts val="600"/>
              </a:spcBef>
              <a:buClr>
                <a:srgbClr val="8DC63F"/>
              </a:buClr>
              <a:buFont typeface="Wingdings 2" panose="05020102010507070707" pitchFamily="18" charset="2"/>
              <a:buChar char=""/>
              <a:defRPr/>
            </a:lvl2pPr>
            <a:lvl3pPr marL="808038" indent="-258763" algn="l" defTabSz="685800" rtl="0" eaLnBrk="1" latinLnBrk="0" hangingPunct="1">
              <a:lnSpc>
                <a:spcPct val="100000"/>
              </a:lnSpc>
              <a:spcBef>
                <a:spcPts val="600"/>
              </a:spcBef>
              <a:buClr>
                <a:srgbClr val="8DC63F"/>
              </a:buClr>
              <a:buFont typeface="Wingdings 2" panose="05020102010507070707" pitchFamily="18" charset="2"/>
              <a:buChar char=""/>
              <a:defRPr/>
            </a:lvl3pPr>
            <a:lvl4pPr marL="1074738" indent="-246063" algn="l" defTabSz="685800" rtl="0" eaLnBrk="1" latinLnBrk="0" hangingPunct="1">
              <a:lnSpc>
                <a:spcPct val="100000"/>
              </a:lnSpc>
              <a:spcBef>
                <a:spcPts val="600"/>
              </a:spcBef>
              <a:buClr>
                <a:srgbClr val="8DC63F"/>
              </a:buClr>
              <a:buFont typeface="Wingdings 2" panose="05020102010507070707" pitchFamily="18" charset="2"/>
              <a:buChar char=""/>
              <a:tabLst/>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Footer Placeholder 3">
            <a:extLst>
              <a:ext uri="{FF2B5EF4-FFF2-40B4-BE49-F238E27FC236}">
                <a16:creationId xmlns:a16="http://schemas.microsoft.com/office/drawing/2014/main" id="{B5239D8D-3F41-4A93-80A6-FD0CE4EC858F}"/>
              </a:ext>
            </a:extLst>
          </p:cNvPr>
          <p:cNvSpPr>
            <a:spLocks noGrp="1"/>
          </p:cNvSpPr>
          <p:nvPr>
            <p:ph type="ftr" sz="quarter" idx="12"/>
          </p:nvPr>
        </p:nvSpPr>
        <p:spPr/>
        <p:txBody>
          <a:bodyPr/>
          <a:lstStyle>
            <a:lvl1pPr>
              <a:defRPr/>
            </a:lvl1pPr>
          </a:lstStyle>
          <a:p>
            <a:pPr>
              <a:defRPr/>
            </a:pPr>
            <a:r>
              <a:rPr lang="en-US"/>
              <a:t>© 2018 Persistent Systems – Confidential</a:t>
            </a:r>
          </a:p>
        </p:txBody>
      </p:sp>
      <p:sp>
        <p:nvSpPr>
          <p:cNvPr id="6" name="Slide Number Placeholder 5">
            <a:extLst>
              <a:ext uri="{FF2B5EF4-FFF2-40B4-BE49-F238E27FC236}">
                <a16:creationId xmlns:a16="http://schemas.microsoft.com/office/drawing/2014/main" id="{D0591096-72E1-4A59-BD33-F87FA8B91176}"/>
              </a:ext>
            </a:extLst>
          </p:cNvPr>
          <p:cNvSpPr>
            <a:spLocks noGrp="1"/>
          </p:cNvSpPr>
          <p:nvPr>
            <p:ph type="sldNum" sz="quarter" idx="13"/>
          </p:nvPr>
        </p:nvSpPr>
        <p:spPr/>
        <p:txBody>
          <a:bodyPr/>
          <a:lstStyle>
            <a:lvl1pPr>
              <a:defRPr/>
            </a:lvl1pPr>
          </a:lstStyle>
          <a:p>
            <a:pPr>
              <a:defRPr/>
            </a:pPr>
            <a:fld id="{DE3E12ED-4C3F-4219-8A18-7F4ED7AEC539}" type="slidenum">
              <a:rPr lang="en-US"/>
              <a:pPr>
                <a:defRPr/>
              </a:pPr>
              <a:t>‹#›</a:t>
            </a:fld>
            <a:endParaRPr lang="en-US" dirty="0"/>
          </a:p>
        </p:txBody>
      </p:sp>
    </p:spTree>
    <p:extLst>
      <p:ext uri="{BB962C8B-B14F-4D97-AF65-F5344CB8AC3E}">
        <p14:creationId xmlns:p14="http://schemas.microsoft.com/office/powerpoint/2010/main" val="71675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Section Slide">
    <p:spTree>
      <p:nvGrpSpPr>
        <p:cNvPr id="1" name=""/>
        <p:cNvGrpSpPr/>
        <p:nvPr/>
      </p:nvGrpSpPr>
      <p:grpSpPr>
        <a:xfrm>
          <a:off x="0" y="0"/>
          <a:ext cx="0" cy="0"/>
          <a:chOff x="0" y="0"/>
          <a:chExt cx="0" cy="0"/>
        </a:xfrm>
      </p:grpSpPr>
      <p:pic>
        <p:nvPicPr>
          <p:cNvPr id="4" name="Picture 19" descr="PNG logo for PPT_small size">
            <a:extLst>
              <a:ext uri="{FF2B5EF4-FFF2-40B4-BE49-F238E27FC236}">
                <a16:creationId xmlns:a16="http://schemas.microsoft.com/office/drawing/2014/main" id="{1E19381F-5ED7-4AAD-A834-C76FE14765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968"/>
          <a:stretch>
            <a:fillRect/>
          </a:stretch>
        </p:blipFill>
        <p:spPr bwMode="auto">
          <a:xfrm>
            <a:off x="25400" y="4772025"/>
            <a:ext cx="4000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80D73D5-D9F6-4805-A1DA-BE0AE1CBE15F}"/>
              </a:ext>
            </a:extLst>
          </p:cNvPr>
          <p:cNvSpPr/>
          <p:nvPr userDrawn="1"/>
        </p:nvSpPr>
        <p:spPr>
          <a:xfrm>
            <a:off x="0" y="0"/>
            <a:ext cx="9144000" cy="5143500"/>
          </a:xfrm>
          <a:prstGeom prst="rect">
            <a:avLst/>
          </a:prstGeom>
          <a:solidFill>
            <a:srgbClr val="006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8">
            <a:extLst>
              <a:ext uri="{FF2B5EF4-FFF2-40B4-BE49-F238E27FC236}">
                <a16:creationId xmlns:a16="http://schemas.microsoft.com/office/drawing/2014/main" id="{BDAFC55F-8E76-40AD-8560-E815A61947B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49086" b="17136"/>
          <a:stretch>
            <a:fillRect/>
          </a:stretch>
        </p:blipFill>
        <p:spPr bwMode="auto">
          <a:xfrm>
            <a:off x="0" y="0"/>
            <a:ext cx="26590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a:spLocks noGrp="1"/>
          </p:cNvSpPr>
          <p:nvPr>
            <p:ph type="body" sz="quarter" idx="10"/>
          </p:nvPr>
        </p:nvSpPr>
        <p:spPr>
          <a:xfrm>
            <a:off x="3743324" y="237237"/>
            <a:ext cx="5086800" cy="2338957"/>
          </a:xfrm>
          <a:prstGeom prst="rect">
            <a:avLst/>
          </a:prstGeom>
        </p:spPr>
        <p:txBody>
          <a:bodyPr anchor="b"/>
          <a:lstStyle>
            <a:lvl1pPr marL="0" indent="0">
              <a:buNone/>
              <a:defRPr sz="3200" b="1">
                <a:solidFill>
                  <a:schemeClr val="bg1"/>
                </a:solidFill>
                <a:latin typeface="+mn-lt"/>
              </a:defRPr>
            </a:lvl1pPr>
          </a:lstStyle>
          <a:p>
            <a:pPr lvl="0"/>
            <a:r>
              <a:rPr lang="en-US"/>
              <a:t>Edit Master text styles</a:t>
            </a:r>
          </a:p>
        </p:txBody>
      </p:sp>
      <p:sp>
        <p:nvSpPr>
          <p:cNvPr id="11" name="Text Placeholder 6"/>
          <p:cNvSpPr>
            <a:spLocks noGrp="1"/>
          </p:cNvSpPr>
          <p:nvPr>
            <p:ph type="body" sz="quarter" idx="11"/>
          </p:nvPr>
        </p:nvSpPr>
        <p:spPr>
          <a:xfrm>
            <a:off x="3743324" y="2656683"/>
            <a:ext cx="5086800" cy="2249580"/>
          </a:xfrm>
          <a:prstGeom prst="rect">
            <a:avLst/>
          </a:prstGeom>
        </p:spPr>
        <p:txBody>
          <a:bodyPr/>
          <a:lstStyle>
            <a:lvl1pPr marL="0" indent="0">
              <a:buNone/>
              <a:defRPr sz="2000">
                <a:solidFill>
                  <a:schemeClr val="bg1"/>
                </a:solidFill>
              </a:defRPr>
            </a:lvl1pPr>
          </a:lstStyle>
          <a:p>
            <a:pPr lvl="0"/>
            <a:r>
              <a:rPr lang="en-US"/>
              <a:t>Edit Master text styles</a:t>
            </a:r>
          </a:p>
        </p:txBody>
      </p:sp>
    </p:spTree>
    <p:extLst>
      <p:ext uri="{BB962C8B-B14F-4D97-AF65-F5344CB8AC3E}">
        <p14:creationId xmlns:p14="http://schemas.microsoft.com/office/powerpoint/2010/main" val="373090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2 Columns ">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234950" y="1233488"/>
            <a:ext cx="4255200" cy="3509962"/>
          </a:xfrm>
          <a:prstGeom prst="rect">
            <a:avLst/>
          </a:prstGeom>
        </p:spPr>
        <p:txBody>
          <a:bodyPr/>
          <a:lstStyle>
            <a:lvl1pPr marL="255588" marR="0" indent="-273600" algn="l"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a:solidFill>
                  <a:srgbClr val="454545"/>
                </a:solidFill>
              </a:defRPr>
            </a:lvl1pPr>
            <a:lvl2pPr marL="593725" marR="0" indent="-25082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solidFill>
                  <a:srgbClr val="454545"/>
                </a:solidFill>
              </a:defRPr>
            </a:lvl2pPr>
            <a:lvl3pPr marL="917575" marR="0" indent="-2317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solidFill>
                  <a:srgbClr val="454545"/>
                </a:solidFill>
              </a:defRPr>
            </a:lvl3pPr>
            <a:lvl4pPr marL="1243013" marR="0" indent="-214313"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solidFill>
                  <a:srgbClr val="454545"/>
                </a:solidFill>
              </a:defRPr>
            </a:lvl4pPr>
            <a:lvl5pPr marL="1346200" marR="0" indent="-2667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solidFill>
                  <a:srgbClr val="454545"/>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7" name="Title Placeholder 1"/>
          <p:cNvSpPr>
            <a:spLocks noGrp="1"/>
          </p:cNvSpPr>
          <p:nvPr>
            <p:ph type="title"/>
          </p:nvPr>
        </p:nvSpPr>
        <p:spPr>
          <a:xfrm>
            <a:off x="234950" y="234951"/>
            <a:ext cx="7943850" cy="843047"/>
          </a:xfrm>
          <a:prstGeom prst="rect">
            <a:avLst/>
          </a:prstGeom>
        </p:spPr>
        <p:txBody>
          <a:bodyPr rtlCol="0">
            <a:noAutofit/>
          </a:bodyPr>
          <a:lstStyle/>
          <a:p>
            <a:r>
              <a:rPr lang="en-US"/>
              <a:t>Click to edit Master title style</a:t>
            </a:r>
          </a:p>
        </p:txBody>
      </p:sp>
      <p:sp>
        <p:nvSpPr>
          <p:cNvPr id="19" name="Content Placeholder 3"/>
          <p:cNvSpPr>
            <a:spLocks noGrp="1"/>
          </p:cNvSpPr>
          <p:nvPr>
            <p:ph sz="quarter" idx="12"/>
          </p:nvPr>
        </p:nvSpPr>
        <p:spPr>
          <a:xfrm>
            <a:off x="4649347" y="1233488"/>
            <a:ext cx="4255200" cy="3509962"/>
          </a:xfrm>
          <a:prstGeom prst="rect">
            <a:avLst/>
          </a:prstGeom>
        </p:spPr>
        <p:txBody>
          <a:bodyPr/>
          <a:lstStyle>
            <a:lvl1pPr marL="255588" marR="0" indent="-273600" algn="l"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a:solidFill>
                  <a:srgbClr val="454545"/>
                </a:solidFill>
              </a:defRPr>
            </a:lvl1pPr>
            <a:lvl2pPr marL="593725" marR="0" indent="-25082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solidFill>
                  <a:srgbClr val="454545"/>
                </a:solidFill>
              </a:defRPr>
            </a:lvl2pPr>
            <a:lvl3pPr marL="917575" marR="0" indent="-2317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solidFill>
                  <a:srgbClr val="454545"/>
                </a:solidFill>
              </a:defRPr>
            </a:lvl3pPr>
            <a:lvl4pPr marL="1243013" marR="0" indent="-214313"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solidFill>
                  <a:srgbClr val="454545"/>
                </a:solidFill>
              </a:defRPr>
            </a:lvl4pPr>
            <a:lvl5pPr marL="1346200" marR="0" indent="-2667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solidFill>
                  <a:srgbClr val="454545"/>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Footer Placeholder 3">
            <a:extLst>
              <a:ext uri="{FF2B5EF4-FFF2-40B4-BE49-F238E27FC236}">
                <a16:creationId xmlns:a16="http://schemas.microsoft.com/office/drawing/2014/main" id="{0D0536C5-199C-4A3E-8808-C7951520F50A}"/>
              </a:ext>
            </a:extLst>
          </p:cNvPr>
          <p:cNvSpPr>
            <a:spLocks noGrp="1"/>
          </p:cNvSpPr>
          <p:nvPr>
            <p:ph type="ftr" sz="quarter" idx="13"/>
          </p:nvPr>
        </p:nvSpPr>
        <p:spPr/>
        <p:txBody>
          <a:bodyPr/>
          <a:lstStyle>
            <a:lvl1pPr>
              <a:defRPr/>
            </a:lvl1pPr>
          </a:lstStyle>
          <a:p>
            <a:pPr>
              <a:defRPr/>
            </a:pPr>
            <a:r>
              <a:rPr lang="en-US"/>
              <a:t>© 2018 Persistent Systems – Confidential</a:t>
            </a:r>
          </a:p>
        </p:txBody>
      </p:sp>
      <p:sp>
        <p:nvSpPr>
          <p:cNvPr id="6" name="Slide Number Placeholder 5">
            <a:extLst>
              <a:ext uri="{FF2B5EF4-FFF2-40B4-BE49-F238E27FC236}">
                <a16:creationId xmlns:a16="http://schemas.microsoft.com/office/drawing/2014/main" id="{A477BAE7-F205-4845-8208-8143B0306C9D}"/>
              </a:ext>
            </a:extLst>
          </p:cNvPr>
          <p:cNvSpPr>
            <a:spLocks noGrp="1"/>
          </p:cNvSpPr>
          <p:nvPr>
            <p:ph type="sldNum" sz="quarter" idx="14"/>
          </p:nvPr>
        </p:nvSpPr>
        <p:spPr/>
        <p:txBody>
          <a:bodyPr/>
          <a:lstStyle>
            <a:lvl1pPr>
              <a:defRPr/>
            </a:lvl1pPr>
          </a:lstStyle>
          <a:p>
            <a:pPr>
              <a:defRPr/>
            </a:pPr>
            <a:fld id="{2D4FC670-409A-4CB8-B568-E0DC7E916205}" type="slidenum">
              <a:rPr lang="en-US"/>
              <a:pPr>
                <a:defRPr/>
              </a:pPr>
              <a:t>‹#›</a:t>
            </a:fld>
            <a:endParaRPr lang="en-US" dirty="0"/>
          </a:p>
        </p:txBody>
      </p:sp>
    </p:spTree>
    <p:extLst>
      <p:ext uri="{BB962C8B-B14F-4D97-AF65-F5344CB8AC3E}">
        <p14:creationId xmlns:p14="http://schemas.microsoft.com/office/powerpoint/2010/main" val="3805683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2 Column Comparison">
    <p:spTree>
      <p:nvGrpSpPr>
        <p:cNvPr id="1" name=""/>
        <p:cNvGrpSpPr/>
        <p:nvPr/>
      </p:nvGrpSpPr>
      <p:grpSpPr>
        <a:xfrm>
          <a:off x="0" y="0"/>
          <a:ext cx="0" cy="0"/>
          <a:chOff x="0" y="0"/>
          <a:chExt cx="0" cy="0"/>
        </a:xfrm>
      </p:grpSpPr>
      <p:sp>
        <p:nvSpPr>
          <p:cNvPr id="24" name="Content Placeholder 3"/>
          <p:cNvSpPr>
            <a:spLocks noGrp="1"/>
          </p:cNvSpPr>
          <p:nvPr>
            <p:ph sz="half" idx="14"/>
          </p:nvPr>
        </p:nvSpPr>
        <p:spPr>
          <a:xfrm>
            <a:off x="234950" y="1809751"/>
            <a:ext cx="4255200" cy="2933699"/>
          </a:xfrm>
          <a:prstGeom prst="rect">
            <a:avLst/>
          </a:prstGeom>
        </p:spPr>
        <p:txBody>
          <a:bodyPr/>
          <a:lstStyle>
            <a:lvl1pPr marL="255588" marR="0" indent="-273600" algn="l"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kumimoji="0" lang="en-US" sz="2000" b="0" i="0" u="none" strike="noStrike" kern="1200" cap="none" spc="0" normalizeH="0" baseline="0" noProof="0">
                <a:ln>
                  <a:noFill/>
                </a:ln>
                <a:solidFill>
                  <a:srgbClr val="454545"/>
                </a:solidFill>
                <a:effectLst/>
                <a:uLnTx/>
                <a:uFillTx/>
              </a:defRPr>
            </a:lvl1pPr>
            <a:lvl2pPr marL="593725" marR="0" indent="-25082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800" b="0" i="0" u="none" strike="noStrike" kern="1200" cap="none" spc="0" normalizeH="0" baseline="0" noProof="0">
                <a:ln>
                  <a:noFill/>
                </a:ln>
                <a:solidFill>
                  <a:srgbClr val="454545"/>
                </a:solidFill>
                <a:effectLst/>
                <a:uLnTx/>
                <a:uFillTx/>
              </a:defRPr>
            </a:lvl2pPr>
            <a:lvl3pPr marL="917575" marR="0" indent="-2317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600" b="0" i="0" u="none" strike="noStrike" kern="1200" cap="none" spc="0" normalizeH="0" baseline="0" noProof="0">
                <a:ln>
                  <a:noFill/>
                </a:ln>
                <a:solidFill>
                  <a:srgbClr val="454545"/>
                </a:solidFill>
                <a:effectLst/>
                <a:uLnTx/>
                <a:uFillTx/>
              </a:defRPr>
            </a:lvl3pPr>
            <a:lvl4pPr marL="1243013" marR="0" indent="-214313"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400" b="0" i="0" u="none" strike="noStrike" kern="1200" cap="none" spc="0" normalizeH="0" baseline="0" noProof="0">
                <a:ln>
                  <a:noFill/>
                </a:ln>
                <a:solidFill>
                  <a:srgbClr val="454545"/>
                </a:solidFill>
                <a:effectLst/>
                <a:uLnTx/>
                <a:uFillTx/>
              </a:defRPr>
            </a:lvl4pPr>
            <a:lvl5pPr marL="1346200" marR="0" indent="-2667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200" b="0" i="0" u="none" strike="noStrike" kern="1200" cap="none" spc="0" normalizeH="0" baseline="0" noProof="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5" name="Content Placeholder 3"/>
          <p:cNvSpPr>
            <a:spLocks noGrp="1"/>
          </p:cNvSpPr>
          <p:nvPr>
            <p:ph sz="half" idx="15"/>
          </p:nvPr>
        </p:nvSpPr>
        <p:spPr>
          <a:xfrm>
            <a:off x="4650581" y="1809751"/>
            <a:ext cx="4255200" cy="2933699"/>
          </a:xfrm>
          <a:prstGeom prst="rect">
            <a:avLst/>
          </a:prstGeom>
        </p:spPr>
        <p:txBody>
          <a:bodyPr/>
          <a:lstStyle>
            <a:lvl1pPr marL="255588" marR="0" indent="-273600" algn="l"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kumimoji="0" lang="en-US" sz="2000" b="0" i="0" u="none" strike="noStrike" kern="1200" cap="none" spc="0" normalizeH="0" baseline="0" noProof="0">
                <a:ln>
                  <a:noFill/>
                </a:ln>
                <a:solidFill>
                  <a:srgbClr val="454545"/>
                </a:solidFill>
                <a:effectLst/>
                <a:uLnTx/>
                <a:uFillTx/>
              </a:defRPr>
            </a:lvl1pPr>
            <a:lvl2pPr marL="593725" marR="0" indent="-25082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800" b="0" i="0" u="none" strike="noStrike" kern="1200" cap="none" spc="0" normalizeH="0" baseline="0" noProof="0">
                <a:ln>
                  <a:noFill/>
                </a:ln>
                <a:solidFill>
                  <a:srgbClr val="454545"/>
                </a:solidFill>
                <a:effectLst/>
                <a:uLnTx/>
                <a:uFillTx/>
              </a:defRPr>
            </a:lvl2pPr>
            <a:lvl3pPr marL="917575" marR="0" indent="-2317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600" b="0" i="0" u="none" strike="noStrike" kern="1200" cap="none" spc="0" normalizeH="0" baseline="0" noProof="0">
                <a:ln>
                  <a:noFill/>
                </a:ln>
                <a:solidFill>
                  <a:srgbClr val="454545"/>
                </a:solidFill>
                <a:effectLst/>
                <a:uLnTx/>
                <a:uFillTx/>
              </a:defRPr>
            </a:lvl3pPr>
            <a:lvl4pPr marL="1243013" marR="0" indent="-214313"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400" b="0" i="0" u="none" strike="noStrike" kern="1200" cap="none" spc="0" normalizeH="0" baseline="0" noProof="0">
                <a:ln>
                  <a:noFill/>
                </a:ln>
                <a:solidFill>
                  <a:srgbClr val="454545"/>
                </a:solidFill>
                <a:effectLst/>
                <a:uLnTx/>
                <a:uFillTx/>
              </a:defRPr>
            </a:lvl4pPr>
            <a:lvl5pPr marL="1346200" marR="0" indent="-2667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200" b="0" i="0" u="none" strike="noStrike" kern="1200" cap="none" spc="0" normalizeH="0" baseline="0" noProof="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Title Placeholder 1"/>
          <p:cNvSpPr>
            <a:spLocks noGrp="1"/>
          </p:cNvSpPr>
          <p:nvPr>
            <p:ph type="title"/>
          </p:nvPr>
        </p:nvSpPr>
        <p:spPr>
          <a:xfrm>
            <a:off x="234950" y="234951"/>
            <a:ext cx="7943850" cy="843047"/>
          </a:xfrm>
          <a:prstGeom prst="rect">
            <a:avLst/>
          </a:prstGeom>
        </p:spPr>
        <p:txBody>
          <a:bodyPr rtlCol="0">
            <a:noAutofit/>
          </a:bodyPr>
          <a:lstStyle/>
          <a:p>
            <a:r>
              <a:rPr lang="en-US"/>
              <a:t>Click to edit Master title style</a:t>
            </a:r>
          </a:p>
        </p:txBody>
      </p:sp>
      <p:sp>
        <p:nvSpPr>
          <p:cNvPr id="12" name="Content Placeholder 1"/>
          <p:cNvSpPr>
            <a:spLocks noGrp="1"/>
          </p:cNvSpPr>
          <p:nvPr>
            <p:ph idx="1"/>
          </p:nvPr>
        </p:nvSpPr>
        <p:spPr>
          <a:xfrm>
            <a:off x="234950" y="1234440"/>
            <a:ext cx="4255200" cy="421098"/>
          </a:xfrm>
        </p:spPr>
        <p:txBody>
          <a:bodyPr tIns="10800"/>
          <a:lstStyle>
            <a:lvl1pPr marL="266700" indent="-266700" algn="l" defTabSz="685800" rtl="0" eaLnBrk="1" latinLnBrk="0" hangingPunct="1">
              <a:lnSpc>
                <a:spcPct val="100000"/>
              </a:lnSpc>
              <a:spcBef>
                <a:spcPts val="600"/>
              </a:spcBef>
              <a:buClr>
                <a:srgbClr val="006899"/>
              </a:buClr>
              <a:buFont typeface="Wingdings 2" panose="05020102010507070707" pitchFamily="18" charset="2"/>
              <a:buChar char=""/>
              <a:defRPr b="1">
                <a:solidFill>
                  <a:srgbClr val="006594"/>
                </a:solidFill>
              </a:defRPr>
            </a:lvl1pPr>
          </a:lstStyle>
          <a:p>
            <a:r>
              <a:rPr lang="en-IN"/>
              <a:t>Click to edit Master text styles</a:t>
            </a:r>
          </a:p>
        </p:txBody>
      </p:sp>
      <p:sp>
        <p:nvSpPr>
          <p:cNvPr id="13" name="Content Placeholder 1"/>
          <p:cNvSpPr>
            <a:spLocks noGrp="1"/>
          </p:cNvSpPr>
          <p:nvPr>
            <p:ph idx="16"/>
          </p:nvPr>
        </p:nvSpPr>
        <p:spPr>
          <a:xfrm>
            <a:off x="4649400" y="1234440"/>
            <a:ext cx="4255200" cy="421098"/>
          </a:xfrm>
        </p:spPr>
        <p:txBody>
          <a:bodyPr tIns="10800"/>
          <a:lstStyle>
            <a:lvl1pPr marL="266700" indent="-266700" algn="l" defTabSz="685800" rtl="0" eaLnBrk="1" latinLnBrk="0" hangingPunct="1">
              <a:lnSpc>
                <a:spcPct val="100000"/>
              </a:lnSpc>
              <a:spcBef>
                <a:spcPts val="600"/>
              </a:spcBef>
              <a:buClr>
                <a:srgbClr val="006899"/>
              </a:buClr>
              <a:buFont typeface="Wingdings 2" panose="05020102010507070707" pitchFamily="18" charset="2"/>
              <a:buChar char=""/>
              <a:defRPr b="1">
                <a:solidFill>
                  <a:srgbClr val="006594"/>
                </a:solidFill>
              </a:defRPr>
            </a:lvl1pPr>
          </a:lstStyle>
          <a:p>
            <a:r>
              <a:rPr lang="en-IN"/>
              <a:t>Click to edit Master text styles</a:t>
            </a:r>
          </a:p>
        </p:txBody>
      </p:sp>
      <p:sp>
        <p:nvSpPr>
          <p:cNvPr id="7" name="Footer Placeholder 3">
            <a:extLst>
              <a:ext uri="{FF2B5EF4-FFF2-40B4-BE49-F238E27FC236}">
                <a16:creationId xmlns:a16="http://schemas.microsoft.com/office/drawing/2014/main" id="{611F4E29-40EF-48E8-9DCA-484C56278405}"/>
              </a:ext>
            </a:extLst>
          </p:cNvPr>
          <p:cNvSpPr>
            <a:spLocks noGrp="1"/>
          </p:cNvSpPr>
          <p:nvPr>
            <p:ph type="ftr" sz="quarter" idx="17"/>
          </p:nvPr>
        </p:nvSpPr>
        <p:spPr/>
        <p:txBody>
          <a:bodyPr/>
          <a:lstStyle>
            <a:lvl1pPr>
              <a:defRPr/>
            </a:lvl1pPr>
          </a:lstStyle>
          <a:p>
            <a:pPr>
              <a:defRPr/>
            </a:pPr>
            <a:r>
              <a:rPr lang="en-US"/>
              <a:t>© 2018 Persistent Systems – Confidential</a:t>
            </a:r>
          </a:p>
        </p:txBody>
      </p:sp>
      <p:sp>
        <p:nvSpPr>
          <p:cNvPr id="8" name="Slide Number Placeholder 5">
            <a:extLst>
              <a:ext uri="{FF2B5EF4-FFF2-40B4-BE49-F238E27FC236}">
                <a16:creationId xmlns:a16="http://schemas.microsoft.com/office/drawing/2014/main" id="{135C8CE6-1573-4AED-AEF2-BA2D1A25FDA5}"/>
              </a:ext>
            </a:extLst>
          </p:cNvPr>
          <p:cNvSpPr>
            <a:spLocks noGrp="1"/>
          </p:cNvSpPr>
          <p:nvPr>
            <p:ph type="sldNum" sz="quarter" idx="18"/>
          </p:nvPr>
        </p:nvSpPr>
        <p:spPr/>
        <p:txBody>
          <a:bodyPr/>
          <a:lstStyle>
            <a:lvl1pPr>
              <a:defRPr/>
            </a:lvl1pPr>
          </a:lstStyle>
          <a:p>
            <a:pPr>
              <a:defRPr/>
            </a:pPr>
            <a:fld id="{774C8EB8-3744-4DC9-AA1F-A15E1E598F59}" type="slidenum">
              <a:rPr lang="en-US"/>
              <a:pPr>
                <a:defRPr/>
              </a:pPr>
              <a:t>‹#›</a:t>
            </a:fld>
            <a:endParaRPr lang="en-US" dirty="0"/>
          </a:p>
        </p:txBody>
      </p:sp>
    </p:spTree>
    <p:extLst>
      <p:ext uri="{BB962C8B-B14F-4D97-AF65-F5344CB8AC3E}">
        <p14:creationId xmlns:p14="http://schemas.microsoft.com/office/powerpoint/2010/main" val="1502642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234950" y="234951"/>
            <a:ext cx="7943850" cy="843047"/>
          </a:xfrm>
          <a:prstGeom prst="rect">
            <a:avLst/>
          </a:prstGeom>
        </p:spPr>
        <p:txBody>
          <a:bodyPr rtlCol="0">
            <a:noAutofit/>
          </a:bodyPr>
          <a:lstStyle/>
          <a:p>
            <a:r>
              <a:rPr lang="en-US"/>
              <a:t>Click to edit Master title style</a:t>
            </a:r>
          </a:p>
        </p:txBody>
      </p:sp>
      <p:sp>
        <p:nvSpPr>
          <p:cNvPr id="9" name="Content Placeholder 2"/>
          <p:cNvSpPr>
            <a:spLocks noGrp="1"/>
          </p:cNvSpPr>
          <p:nvPr>
            <p:ph sz="half" idx="21"/>
          </p:nvPr>
        </p:nvSpPr>
        <p:spPr>
          <a:xfrm>
            <a:off x="3177609" y="1233488"/>
            <a:ext cx="2786400" cy="3509962"/>
          </a:xfrm>
          <a:prstGeom prst="rect">
            <a:avLst/>
          </a:prstGeom>
        </p:spPr>
        <p:txBody>
          <a:bodyPr/>
          <a:lstStyle>
            <a:lvl1pPr marL="255588" marR="0" indent="-273600" algn="ctr"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sz="1800">
                <a:solidFill>
                  <a:srgbClr val="454545"/>
                </a:solidFill>
                <a:latin typeface="+mn-lt"/>
                <a:cs typeface="Arial" panose="020B0604020202020204" pitchFamily="34" charset="0"/>
              </a:defRPr>
            </a:lvl1pPr>
            <a:lvl2pPr marL="593725" marR="0" indent="-25082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sz="2000">
                <a:solidFill>
                  <a:srgbClr val="454545"/>
                </a:solidFill>
                <a:latin typeface="+mn-lt"/>
                <a:cs typeface="Arial" panose="020B0604020202020204" pitchFamily="34" charset="0"/>
              </a:defRPr>
            </a:lvl2pPr>
            <a:lvl3pPr marL="917575" marR="0" indent="-2317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solidFill>
                  <a:srgbClr val="454545"/>
                </a:solidFill>
                <a:latin typeface="+mn-lt"/>
                <a:cs typeface="Arial" panose="020B0604020202020204" pitchFamily="34" charset="0"/>
              </a:defRPr>
            </a:lvl3pPr>
            <a:lvl4pPr marL="1243013" marR="0" indent="-214313"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solidFill>
                  <a:srgbClr val="454545"/>
                </a:solidFill>
                <a:latin typeface="+mn-lt"/>
                <a:cs typeface="Arial" panose="020B0604020202020204" pitchFamily="34" charset="0"/>
              </a:defRPr>
            </a:lvl4pPr>
            <a:lvl5pPr marL="1346200" marR="0" indent="-2667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solidFill>
                  <a:srgbClr val="454545"/>
                </a:solidFill>
                <a:latin typeface="+mn-lt"/>
                <a:cs typeface="Arial" panose="020B0604020202020204"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0" name="Content Placeholder 2"/>
          <p:cNvSpPr>
            <a:spLocks noGrp="1"/>
          </p:cNvSpPr>
          <p:nvPr>
            <p:ph sz="half" idx="22"/>
          </p:nvPr>
        </p:nvSpPr>
        <p:spPr>
          <a:xfrm>
            <a:off x="6119475" y="1233488"/>
            <a:ext cx="2786400" cy="3509962"/>
          </a:xfrm>
          <a:prstGeom prst="rect">
            <a:avLst/>
          </a:prstGeom>
        </p:spPr>
        <p:txBody>
          <a:bodyPr/>
          <a:lstStyle>
            <a:lvl1pPr marL="255588" marR="0" indent="-273600" algn="l"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a:solidFill>
                  <a:srgbClr val="454545"/>
                </a:solidFill>
                <a:latin typeface="+mn-lt"/>
                <a:cs typeface="Arial" panose="020B0604020202020204" pitchFamily="34" charset="0"/>
              </a:defRPr>
            </a:lvl1pPr>
            <a:lvl2pPr marL="593725" marR="0" indent="-25082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solidFill>
                  <a:srgbClr val="454545"/>
                </a:solidFill>
                <a:latin typeface="+mn-lt"/>
                <a:cs typeface="Arial" panose="020B0604020202020204" pitchFamily="34" charset="0"/>
              </a:defRPr>
            </a:lvl2pPr>
            <a:lvl3pPr marL="917575" marR="0" indent="-2317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solidFill>
                  <a:srgbClr val="454545"/>
                </a:solidFill>
                <a:latin typeface="+mn-lt"/>
                <a:cs typeface="Arial" panose="020B0604020202020204" pitchFamily="34" charset="0"/>
              </a:defRPr>
            </a:lvl3pPr>
            <a:lvl4pPr marL="1243013" marR="0" indent="-214313"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solidFill>
                  <a:srgbClr val="454545"/>
                </a:solidFill>
                <a:latin typeface="+mn-lt"/>
                <a:cs typeface="Arial" panose="020B0604020202020204" pitchFamily="34" charset="0"/>
              </a:defRPr>
            </a:lvl4pPr>
            <a:lvl5pPr marL="1346200" marR="0" indent="-2667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solidFill>
                  <a:srgbClr val="454545"/>
                </a:solidFill>
                <a:latin typeface="+mn-lt"/>
                <a:cs typeface="Arial" panose="020B0604020202020204"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1" name="Content Placeholder 2"/>
          <p:cNvSpPr>
            <a:spLocks noGrp="1"/>
          </p:cNvSpPr>
          <p:nvPr>
            <p:ph sz="half" idx="15"/>
          </p:nvPr>
        </p:nvSpPr>
        <p:spPr>
          <a:xfrm>
            <a:off x="234950" y="1233488"/>
            <a:ext cx="2787193" cy="3509962"/>
          </a:xfrm>
          <a:prstGeom prst="rect">
            <a:avLst/>
          </a:prstGeom>
        </p:spPr>
        <p:txBody>
          <a:bodyPr/>
          <a:lstStyle>
            <a:lvl1pPr marL="255588" marR="0" indent="-273600" algn="l"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a:solidFill>
                  <a:srgbClr val="454545"/>
                </a:solidFill>
                <a:latin typeface="+mn-lt"/>
                <a:cs typeface="Arial" panose="020B0604020202020204" pitchFamily="34" charset="0"/>
              </a:defRPr>
            </a:lvl1pPr>
            <a:lvl2pPr marL="593725" marR="0" indent="-25082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solidFill>
                  <a:srgbClr val="454545"/>
                </a:solidFill>
                <a:latin typeface="+mn-lt"/>
                <a:cs typeface="Arial" panose="020B0604020202020204" pitchFamily="34" charset="0"/>
              </a:defRPr>
            </a:lvl2pPr>
            <a:lvl3pPr marL="917575" marR="0" indent="-2317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solidFill>
                  <a:srgbClr val="454545"/>
                </a:solidFill>
                <a:latin typeface="+mn-lt"/>
                <a:cs typeface="Arial" panose="020B0604020202020204" pitchFamily="34" charset="0"/>
              </a:defRPr>
            </a:lvl3pPr>
            <a:lvl4pPr marL="1243013" marR="0" indent="-214313"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solidFill>
                  <a:srgbClr val="454545"/>
                </a:solidFill>
                <a:latin typeface="+mn-lt"/>
                <a:cs typeface="Arial" panose="020B0604020202020204" pitchFamily="34" charset="0"/>
              </a:defRPr>
            </a:lvl4pPr>
            <a:lvl5pPr marL="1346200" marR="0" indent="-2667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solidFill>
                  <a:srgbClr val="454545"/>
                </a:solidFill>
                <a:latin typeface="+mn-lt"/>
                <a:cs typeface="Arial" panose="020B0604020202020204"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6" name="Footer Placeholder 3">
            <a:extLst>
              <a:ext uri="{FF2B5EF4-FFF2-40B4-BE49-F238E27FC236}">
                <a16:creationId xmlns:a16="http://schemas.microsoft.com/office/drawing/2014/main" id="{D9EE59BC-6984-452F-816F-2ED44763E1D5}"/>
              </a:ext>
            </a:extLst>
          </p:cNvPr>
          <p:cNvSpPr>
            <a:spLocks noGrp="1"/>
          </p:cNvSpPr>
          <p:nvPr>
            <p:ph type="ftr" sz="quarter" idx="23"/>
          </p:nvPr>
        </p:nvSpPr>
        <p:spPr/>
        <p:txBody>
          <a:bodyPr/>
          <a:lstStyle>
            <a:lvl1pPr>
              <a:defRPr/>
            </a:lvl1pPr>
          </a:lstStyle>
          <a:p>
            <a:pPr>
              <a:defRPr/>
            </a:pPr>
            <a:r>
              <a:rPr lang="en-US"/>
              <a:t>© 2018 Persistent Systems – Confidential</a:t>
            </a:r>
          </a:p>
        </p:txBody>
      </p:sp>
      <p:sp>
        <p:nvSpPr>
          <p:cNvPr id="7" name="Slide Number Placeholder 5">
            <a:extLst>
              <a:ext uri="{FF2B5EF4-FFF2-40B4-BE49-F238E27FC236}">
                <a16:creationId xmlns:a16="http://schemas.microsoft.com/office/drawing/2014/main" id="{A4F21573-F15D-4A45-9FF8-40EDAB45B87C}"/>
              </a:ext>
            </a:extLst>
          </p:cNvPr>
          <p:cNvSpPr>
            <a:spLocks noGrp="1"/>
          </p:cNvSpPr>
          <p:nvPr>
            <p:ph type="sldNum" sz="quarter" idx="24"/>
          </p:nvPr>
        </p:nvSpPr>
        <p:spPr/>
        <p:txBody>
          <a:bodyPr/>
          <a:lstStyle>
            <a:lvl1pPr>
              <a:defRPr/>
            </a:lvl1pPr>
          </a:lstStyle>
          <a:p>
            <a:pPr>
              <a:defRPr/>
            </a:pPr>
            <a:fld id="{48125435-018F-416A-A574-47345B719D4A}" type="slidenum">
              <a:rPr lang="en-US"/>
              <a:pPr>
                <a:defRPr/>
              </a:pPr>
              <a:t>‹#›</a:t>
            </a:fld>
            <a:endParaRPr lang="en-US" dirty="0"/>
          </a:p>
        </p:txBody>
      </p:sp>
    </p:spTree>
    <p:extLst>
      <p:ext uri="{BB962C8B-B14F-4D97-AF65-F5344CB8AC3E}">
        <p14:creationId xmlns:p14="http://schemas.microsoft.com/office/powerpoint/2010/main" val="3083971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nd 3 Columns">
    <p:spTree>
      <p:nvGrpSpPr>
        <p:cNvPr id="1" name=""/>
        <p:cNvGrpSpPr/>
        <p:nvPr/>
      </p:nvGrpSpPr>
      <p:grpSpPr>
        <a:xfrm>
          <a:off x="0" y="0"/>
          <a:ext cx="0" cy="0"/>
          <a:chOff x="0" y="0"/>
          <a:chExt cx="0" cy="0"/>
        </a:xfrm>
      </p:grpSpPr>
      <p:sp>
        <p:nvSpPr>
          <p:cNvPr id="17" name="Content Placeholder 2"/>
          <p:cNvSpPr>
            <a:spLocks noGrp="1"/>
          </p:cNvSpPr>
          <p:nvPr>
            <p:ph sz="half" idx="1"/>
          </p:nvPr>
        </p:nvSpPr>
        <p:spPr>
          <a:xfrm>
            <a:off x="234950" y="1763598"/>
            <a:ext cx="2787194" cy="2979852"/>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2"/>
          <p:cNvSpPr>
            <a:spLocks noGrp="1"/>
          </p:cNvSpPr>
          <p:nvPr>
            <p:ph sz="half" idx="11"/>
          </p:nvPr>
        </p:nvSpPr>
        <p:spPr>
          <a:xfrm>
            <a:off x="3177168" y="1763598"/>
            <a:ext cx="2786400" cy="2980800"/>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Content Placeholder 2"/>
          <p:cNvSpPr>
            <a:spLocks noGrp="1"/>
          </p:cNvSpPr>
          <p:nvPr>
            <p:ph sz="half" idx="12"/>
          </p:nvPr>
        </p:nvSpPr>
        <p:spPr>
          <a:xfrm>
            <a:off x="6118592" y="1763598"/>
            <a:ext cx="2786400" cy="2979852"/>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itle Placeholder 1"/>
          <p:cNvSpPr>
            <a:spLocks noGrp="1"/>
          </p:cNvSpPr>
          <p:nvPr>
            <p:ph type="title"/>
          </p:nvPr>
        </p:nvSpPr>
        <p:spPr>
          <a:xfrm>
            <a:off x="234950" y="234951"/>
            <a:ext cx="7943850" cy="843047"/>
          </a:xfrm>
          <a:prstGeom prst="rect">
            <a:avLst/>
          </a:prstGeom>
        </p:spPr>
        <p:txBody>
          <a:bodyPr rtlCol="0">
            <a:noAutofit/>
          </a:bodyPr>
          <a:lstStyle/>
          <a:p>
            <a:r>
              <a:rPr lang="en-US"/>
              <a:t>Click to edit Master title style</a:t>
            </a:r>
          </a:p>
        </p:txBody>
      </p:sp>
      <p:sp>
        <p:nvSpPr>
          <p:cNvPr id="7" name="Content Placeholder 2"/>
          <p:cNvSpPr>
            <a:spLocks noGrp="1"/>
          </p:cNvSpPr>
          <p:nvPr>
            <p:ph sz="quarter" idx="10"/>
          </p:nvPr>
        </p:nvSpPr>
        <p:spPr>
          <a:xfrm>
            <a:off x="234950" y="1234990"/>
            <a:ext cx="8672830" cy="371616"/>
          </a:xfrm>
          <a:prstGeom prst="rect">
            <a:avLst/>
          </a:prstGeom>
        </p:spPr>
        <p:txBody>
          <a:bodyPr/>
          <a:lstStyle>
            <a:lvl1pPr marL="0" indent="0">
              <a:buNone/>
              <a:defRPr sz="1400" i="1" baseline="0">
                <a:solidFill>
                  <a:schemeClr val="accent1"/>
                </a:solidFill>
                <a:latin typeface="+mn-lt"/>
              </a:defRPr>
            </a:lvl1pPr>
            <a:lvl2pPr marL="342900" indent="0">
              <a:buNone/>
              <a:defRPr i="1">
                <a:solidFill>
                  <a:schemeClr val="bg2">
                    <a:lumMod val="75000"/>
                  </a:schemeClr>
                </a:solidFill>
                <a:latin typeface="Georgia" panose="02040502050405020303" pitchFamily="18" charset="0"/>
              </a:defRPr>
            </a:lvl2pPr>
            <a:lvl3pPr marL="685800" indent="0">
              <a:buNone/>
              <a:defRPr i="1">
                <a:solidFill>
                  <a:schemeClr val="bg2">
                    <a:lumMod val="75000"/>
                  </a:schemeClr>
                </a:solidFill>
                <a:latin typeface="Georgia" panose="02040502050405020303" pitchFamily="18" charset="0"/>
              </a:defRPr>
            </a:lvl3pPr>
            <a:lvl4pPr marL="1028700" indent="0">
              <a:buNone/>
              <a:defRPr i="1">
                <a:solidFill>
                  <a:schemeClr val="bg2">
                    <a:lumMod val="75000"/>
                  </a:schemeClr>
                </a:solidFill>
                <a:latin typeface="Georgia" panose="02040502050405020303" pitchFamily="18" charset="0"/>
              </a:defRPr>
            </a:lvl4pPr>
            <a:lvl5pPr marL="1371600" indent="0">
              <a:buNone/>
              <a:defRPr i="1">
                <a:solidFill>
                  <a:schemeClr val="bg2">
                    <a:lumMod val="75000"/>
                  </a:schemeClr>
                </a:solidFill>
                <a:latin typeface="Georgia" panose="02040502050405020303" pitchFamily="18" charset="0"/>
              </a:defRPr>
            </a:lvl5pPr>
          </a:lstStyle>
          <a:p>
            <a:pPr lvl="0"/>
            <a:r>
              <a:rPr lang="en-US"/>
              <a:t>Edit Master text styles</a:t>
            </a:r>
          </a:p>
        </p:txBody>
      </p:sp>
      <p:sp>
        <p:nvSpPr>
          <p:cNvPr id="8" name="Footer Placeholder 3">
            <a:extLst>
              <a:ext uri="{FF2B5EF4-FFF2-40B4-BE49-F238E27FC236}">
                <a16:creationId xmlns:a16="http://schemas.microsoft.com/office/drawing/2014/main" id="{F8C4FF73-2D85-4A1D-86EB-E2CD200EC9F1}"/>
              </a:ext>
            </a:extLst>
          </p:cNvPr>
          <p:cNvSpPr>
            <a:spLocks noGrp="1"/>
          </p:cNvSpPr>
          <p:nvPr>
            <p:ph type="ftr" sz="quarter" idx="13"/>
          </p:nvPr>
        </p:nvSpPr>
        <p:spPr/>
        <p:txBody>
          <a:bodyPr/>
          <a:lstStyle>
            <a:lvl1pPr>
              <a:defRPr/>
            </a:lvl1pPr>
          </a:lstStyle>
          <a:p>
            <a:pPr>
              <a:defRPr/>
            </a:pPr>
            <a:r>
              <a:rPr lang="en-US"/>
              <a:t>© 2018 Persistent Systems – Confidential</a:t>
            </a:r>
          </a:p>
        </p:txBody>
      </p:sp>
      <p:sp>
        <p:nvSpPr>
          <p:cNvPr id="9" name="Slide Number Placeholder 5">
            <a:extLst>
              <a:ext uri="{FF2B5EF4-FFF2-40B4-BE49-F238E27FC236}">
                <a16:creationId xmlns:a16="http://schemas.microsoft.com/office/drawing/2014/main" id="{A7A5028D-F840-476F-AEA6-A5209774FA61}"/>
              </a:ext>
            </a:extLst>
          </p:cNvPr>
          <p:cNvSpPr>
            <a:spLocks noGrp="1"/>
          </p:cNvSpPr>
          <p:nvPr>
            <p:ph type="sldNum" sz="quarter" idx="14"/>
          </p:nvPr>
        </p:nvSpPr>
        <p:spPr/>
        <p:txBody>
          <a:bodyPr/>
          <a:lstStyle>
            <a:lvl1pPr>
              <a:defRPr/>
            </a:lvl1pPr>
          </a:lstStyle>
          <a:p>
            <a:pPr>
              <a:defRPr/>
            </a:pPr>
            <a:fld id="{AFD7AE7C-FC7A-4019-AFD9-AAE67D6B75DE}" type="slidenum">
              <a:rPr lang="en-US"/>
              <a:pPr>
                <a:defRPr/>
              </a:pPr>
              <a:t>‹#›</a:t>
            </a:fld>
            <a:endParaRPr lang="en-US" dirty="0"/>
          </a:p>
        </p:txBody>
      </p:sp>
    </p:spTree>
    <p:extLst>
      <p:ext uri="{BB962C8B-B14F-4D97-AF65-F5344CB8AC3E}">
        <p14:creationId xmlns:p14="http://schemas.microsoft.com/office/powerpoint/2010/main" val="30524179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18" name="Content Placeholder 2"/>
          <p:cNvSpPr>
            <a:spLocks noGrp="1"/>
          </p:cNvSpPr>
          <p:nvPr>
            <p:ph sz="half" idx="1"/>
          </p:nvPr>
        </p:nvSpPr>
        <p:spPr>
          <a:xfrm>
            <a:off x="235572" y="1233489"/>
            <a:ext cx="2048400" cy="3509961"/>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sz="half" idx="11"/>
          </p:nvPr>
        </p:nvSpPr>
        <p:spPr>
          <a:xfrm>
            <a:off x="2442732" y="1233489"/>
            <a:ext cx="2048400" cy="3509961"/>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2" name="Content Placeholder 2"/>
          <p:cNvSpPr>
            <a:spLocks noGrp="1"/>
          </p:cNvSpPr>
          <p:nvPr>
            <p:ph sz="half" idx="13"/>
          </p:nvPr>
        </p:nvSpPr>
        <p:spPr>
          <a:xfrm>
            <a:off x="6857051" y="1233489"/>
            <a:ext cx="2048400" cy="3509961"/>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4" name="Content Placeholder 2"/>
          <p:cNvSpPr>
            <a:spLocks noGrp="1"/>
          </p:cNvSpPr>
          <p:nvPr>
            <p:ph sz="half" idx="12"/>
          </p:nvPr>
        </p:nvSpPr>
        <p:spPr>
          <a:xfrm>
            <a:off x="4649892" y="1233489"/>
            <a:ext cx="2048400" cy="3509961"/>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itle Placeholder 1"/>
          <p:cNvSpPr>
            <a:spLocks noGrp="1"/>
          </p:cNvSpPr>
          <p:nvPr>
            <p:ph type="title"/>
          </p:nvPr>
        </p:nvSpPr>
        <p:spPr>
          <a:xfrm>
            <a:off x="234950" y="234951"/>
            <a:ext cx="7943850" cy="843047"/>
          </a:xfrm>
          <a:prstGeom prst="rect">
            <a:avLst/>
          </a:prstGeom>
        </p:spPr>
        <p:txBody>
          <a:bodyPr rtlCol="0">
            <a:noAutofit/>
          </a:bodyPr>
          <a:lstStyle/>
          <a:p>
            <a:r>
              <a:rPr lang="en-US"/>
              <a:t>Click to edit Master title style</a:t>
            </a:r>
          </a:p>
        </p:txBody>
      </p:sp>
      <p:sp>
        <p:nvSpPr>
          <p:cNvPr id="7" name="Footer Placeholder 3">
            <a:extLst>
              <a:ext uri="{FF2B5EF4-FFF2-40B4-BE49-F238E27FC236}">
                <a16:creationId xmlns:a16="http://schemas.microsoft.com/office/drawing/2014/main" id="{775EEC84-5A4E-41FF-9F08-D4FF65D51B0C}"/>
              </a:ext>
            </a:extLst>
          </p:cNvPr>
          <p:cNvSpPr>
            <a:spLocks noGrp="1"/>
          </p:cNvSpPr>
          <p:nvPr>
            <p:ph type="ftr" sz="quarter" idx="14"/>
          </p:nvPr>
        </p:nvSpPr>
        <p:spPr/>
        <p:txBody>
          <a:bodyPr/>
          <a:lstStyle>
            <a:lvl1pPr>
              <a:defRPr/>
            </a:lvl1pPr>
          </a:lstStyle>
          <a:p>
            <a:pPr>
              <a:defRPr/>
            </a:pPr>
            <a:r>
              <a:rPr lang="en-US"/>
              <a:t>© 2018 Persistent Systems – Confidential</a:t>
            </a:r>
          </a:p>
        </p:txBody>
      </p:sp>
      <p:sp>
        <p:nvSpPr>
          <p:cNvPr id="8" name="Slide Number Placeholder 5">
            <a:extLst>
              <a:ext uri="{FF2B5EF4-FFF2-40B4-BE49-F238E27FC236}">
                <a16:creationId xmlns:a16="http://schemas.microsoft.com/office/drawing/2014/main" id="{03BB76A2-2F83-4657-BFD1-8F010AE3F835}"/>
              </a:ext>
            </a:extLst>
          </p:cNvPr>
          <p:cNvSpPr>
            <a:spLocks noGrp="1"/>
          </p:cNvSpPr>
          <p:nvPr>
            <p:ph type="sldNum" sz="quarter" idx="15"/>
          </p:nvPr>
        </p:nvSpPr>
        <p:spPr/>
        <p:txBody>
          <a:bodyPr/>
          <a:lstStyle>
            <a:lvl1pPr>
              <a:defRPr/>
            </a:lvl1pPr>
          </a:lstStyle>
          <a:p>
            <a:pPr>
              <a:defRPr/>
            </a:pPr>
            <a:fld id="{EE0E7A8E-8C06-404A-AE9B-22505A3C610F}" type="slidenum">
              <a:rPr lang="en-US"/>
              <a:pPr>
                <a:defRPr/>
              </a:pPr>
              <a:t>‹#›</a:t>
            </a:fld>
            <a:endParaRPr lang="en-US" dirty="0"/>
          </a:p>
        </p:txBody>
      </p:sp>
    </p:spTree>
    <p:extLst>
      <p:ext uri="{BB962C8B-B14F-4D97-AF65-F5344CB8AC3E}">
        <p14:creationId xmlns:p14="http://schemas.microsoft.com/office/powerpoint/2010/main" val="4025792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and 4 Columns">
    <p:spTree>
      <p:nvGrpSpPr>
        <p:cNvPr id="1" name=""/>
        <p:cNvGrpSpPr/>
        <p:nvPr/>
      </p:nvGrpSpPr>
      <p:grpSpPr>
        <a:xfrm>
          <a:off x="0" y="0"/>
          <a:ext cx="0" cy="0"/>
          <a:chOff x="0" y="0"/>
          <a:chExt cx="0" cy="0"/>
        </a:xfrm>
      </p:grpSpPr>
      <p:sp>
        <p:nvSpPr>
          <p:cNvPr id="11" name="Content Placeholder 2"/>
          <p:cNvSpPr>
            <a:spLocks noGrp="1"/>
          </p:cNvSpPr>
          <p:nvPr>
            <p:ph sz="quarter" idx="10"/>
          </p:nvPr>
        </p:nvSpPr>
        <p:spPr>
          <a:xfrm>
            <a:off x="234950" y="1234990"/>
            <a:ext cx="8672830" cy="371616"/>
          </a:xfrm>
          <a:prstGeom prst="rect">
            <a:avLst/>
          </a:prstGeom>
        </p:spPr>
        <p:txBody>
          <a:bodyPr/>
          <a:lstStyle>
            <a:lvl1pPr marL="0" indent="0">
              <a:buNone/>
              <a:defRPr sz="1400" i="1" baseline="0">
                <a:solidFill>
                  <a:schemeClr val="accent1"/>
                </a:solidFill>
                <a:latin typeface="+mn-lt"/>
              </a:defRPr>
            </a:lvl1pPr>
            <a:lvl2pPr marL="342900" indent="0">
              <a:buNone/>
              <a:defRPr i="1">
                <a:solidFill>
                  <a:schemeClr val="bg2">
                    <a:lumMod val="75000"/>
                  </a:schemeClr>
                </a:solidFill>
                <a:latin typeface="Georgia" panose="02040502050405020303" pitchFamily="18" charset="0"/>
              </a:defRPr>
            </a:lvl2pPr>
            <a:lvl3pPr marL="685800" indent="0">
              <a:buNone/>
              <a:defRPr i="1">
                <a:solidFill>
                  <a:schemeClr val="bg2">
                    <a:lumMod val="75000"/>
                  </a:schemeClr>
                </a:solidFill>
                <a:latin typeface="Georgia" panose="02040502050405020303" pitchFamily="18" charset="0"/>
              </a:defRPr>
            </a:lvl3pPr>
            <a:lvl4pPr marL="1028700" indent="0">
              <a:buNone/>
              <a:defRPr i="1">
                <a:solidFill>
                  <a:schemeClr val="bg2">
                    <a:lumMod val="75000"/>
                  </a:schemeClr>
                </a:solidFill>
                <a:latin typeface="Georgia" panose="02040502050405020303" pitchFamily="18" charset="0"/>
              </a:defRPr>
            </a:lvl4pPr>
            <a:lvl5pPr marL="1371600" indent="0">
              <a:buNone/>
              <a:defRPr i="1">
                <a:solidFill>
                  <a:schemeClr val="bg2">
                    <a:lumMod val="75000"/>
                  </a:schemeClr>
                </a:solidFill>
                <a:latin typeface="Georgia" panose="02040502050405020303" pitchFamily="18" charset="0"/>
              </a:defRPr>
            </a:lvl5pPr>
          </a:lstStyle>
          <a:p>
            <a:pPr lvl="0"/>
            <a:r>
              <a:rPr lang="en-US"/>
              <a:t>Edit Master text styles</a:t>
            </a:r>
          </a:p>
        </p:txBody>
      </p:sp>
      <p:sp>
        <p:nvSpPr>
          <p:cNvPr id="18" name="Content Placeholder 2"/>
          <p:cNvSpPr>
            <a:spLocks noGrp="1"/>
          </p:cNvSpPr>
          <p:nvPr>
            <p:ph sz="half" idx="1"/>
          </p:nvPr>
        </p:nvSpPr>
        <p:spPr>
          <a:xfrm>
            <a:off x="234950" y="1763598"/>
            <a:ext cx="2048400" cy="2979852"/>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sz="half" idx="11"/>
          </p:nvPr>
        </p:nvSpPr>
        <p:spPr>
          <a:xfrm>
            <a:off x="2444962" y="1763598"/>
            <a:ext cx="2048400" cy="2979852"/>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2" name="Content Placeholder 2"/>
          <p:cNvSpPr>
            <a:spLocks noGrp="1"/>
          </p:cNvSpPr>
          <p:nvPr>
            <p:ph sz="half" idx="13"/>
          </p:nvPr>
        </p:nvSpPr>
        <p:spPr>
          <a:xfrm>
            <a:off x="6858638" y="1763598"/>
            <a:ext cx="2047237" cy="2979852"/>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4" name="Content Placeholder 2"/>
          <p:cNvSpPr>
            <a:spLocks noGrp="1"/>
          </p:cNvSpPr>
          <p:nvPr>
            <p:ph sz="half" idx="12"/>
          </p:nvPr>
        </p:nvSpPr>
        <p:spPr>
          <a:xfrm>
            <a:off x="4651800" y="1763598"/>
            <a:ext cx="2048400" cy="2979852"/>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itle Placeholder 1"/>
          <p:cNvSpPr>
            <a:spLocks noGrp="1"/>
          </p:cNvSpPr>
          <p:nvPr>
            <p:ph type="title"/>
          </p:nvPr>
        </p:nvSpPr>
        <p:spPr>
          <a:xfrm>
            <a:off x="234950" y="234951"/>
            <a:ext cx="7943850" cy="843047"/>
          </a:xfrm>
          <a:prstGeom prst="rect">
            <a:avLst/>
          </a:prstGeom>
        </p:spPr>
        <p:txBody>
          <a:bodyPr rtlCol="0">
            <a:noAutofit/>
          </a:bodyPr>
          <a:lstStyle/>
          <a:p>
            <a:r>
              <a:rPr lang="en-US"/>
              <a:t>Click to edit Master title style</a:t>
            </a:r>
          </a:p>
        </p:txBody>
      </p:sp>
      <p:sp>
        <p:nvSpPr>
          <p:cNvPr id="8" name="Footer Placeholder 3">
            <a:extLst>
              <a:ext uri="{FF2B5EF4-FFF2-40B4-BE49-F238E27FC236}">
                <a16:creationId xmlns:a16="http://schemas.microsoft.com/office/drawing/2014/main" id="{C44E47B3-FD1E-4017-AF12-91ED77B5EB6A}"/>
              </a:ext>
            </a:extLst>
          </p:cNvPr>
          <p:cNvSpPr>
            <a:spLocks noGrp="1"/>
          </p:cNvSpPr>
          <p:nvPr>
            <p:ph type="ftr" sz="quarter" idx="14"/>
          </p:nvPr>
        </p:nvSpPr>
        <p:spPr/>
        <p:txBody>
          <a:bodyPr/>
          <a:lstStyle>
            <a:lvl1pPr>
              <a:defRPr/>
            </a:lvl1pPr>
          </a:lstStyle>
          <a:p>
            <a:pPr>
              <a:defRPr/>
            </a:pPr>
            <a:r>
              <a:rPr lang="en-US"/>
              <a:t>© 2018 Persistent Systems – Confidential</a:t>
            </a:r>
          </a:p>
        </p:txBody>
      </p:sp>
      <p:sp>
        <p:nvSpPr>
          <p:cNvPr id="9" name="Slide Number Placeholder 5">
            <a:extLst>
              <a:ext uri="{FF2B5EF4-FFF2-40B4-BE49-F238E27FC236}">
                <a16:creationId xmlns:a16="http://schemas.microsoft.com/office/drawing/2014/main" id="{4292F5DA-51B5-49A2-AA4A-3F7CD9ED7B82}"/>
              </a:ext>
            </a:extLst>
          </p:cNvPr>
          <p:cNvSpPr>
            <a:spLocks noGrp="1"/>
          </p:cNvSpPr>
          <p:nvPr>
            <p:ph type="sldNum" sz="quarter" idx="15"/>
          </p:nvPr>
        </p:nvSpPr>
        <p:spPr/>
        <p:txBody>
          <a:bodyPr/>
          <a:lstStyle>
            <a:lvl1pPr>
              <a:defRPr/>
            </a:lvl1pPr>
          </a:lstStyle>
          <a:p>
            <a:pPr>
              <a:defRPr/>
            </a:pPr>
            <a:fld id="{31079CFB-716D-4DC6-90A8-925A5C696FB1}" type="slidenum">
              <a:rPr lang="en-US"/>
              <a:pPr>
                <a:defRPr/>
              </a:pPr>
              <a:t>‹#›</a:t>
            </a:fld>
            <a:endParaRPr lang="en-US" dirty="0"/>
          </a:p>
        </p:txBody>
      </p:sp>
    </p:spTree>
    <p:extLst>
      <p:ext uri="{BB962C8B-B14F-4D97-AF65-F5344CB8AC3E}">
        <p14:creationId xmlns:p14="http://schemas.microsoft.com/office/powerpoint/2010/main" val="4086641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6 Blocks">
    <p:spTree>
      <p:nvGrpSpPr>
        <p:cNvPr id="1" name=""/>
        <p:cNvGrpSpPr/>
        <p:nvPr/>
      </p:nvGrpSpPr>
      <p:grpSpPr>
        <a:xfrm>
          <a:off x="0" y="0"/>
          <a:ext cx="0" cy="0"/>
          <a:chOff x="0" y="0"/>
          <a:chExt cx="0" cy="0"/>
        </a:xfrm>
      </p:grpSpPr>
      <p:sp>
        <p:nvSpPr>
          <p:cNvPr id="28" name="Content Placeholder 2"/>
          <p:cNvSpPr>
            <a:spLocks noGrp="1"/>
          </p:cNvSpPr>
          <p:nvPr>
            <p:ph sz="half" idx="23"/>
          </p:nvPr>
        </p:nvSpPr>
        <p:spPr>
          <a:xfrm>
            <a:off x="3178800" y="3069450"/>
            <a:ext cx="2786400" cy="1674000"/>
          </a:xfrm>
          <a:prstGeom prst="rect">
            <a:avLst/>
          </a:prstGeom>
        </p:spPr>
        <p:txBody>
          <a:bodyPr/>
          <a:lstStyle>
            <a:lvl1pPr marL="255588" marR="0" indent="-273600" algn="l"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kumimoji="0" lang="en-US" sz="2000" b="0" i="0" u="none" strike="noStrike" kern="1200" cap="none" spc="0" normalizeH="0" baseline="0" noProof="0">
                <a:ln>
                  <a:noFill/>
                </a:ln>
                <a:solidFill>
                  <a:srgbClr val="454545"/>
                </a:solidFill>
                <a:effectLst/>
                <a:uLnTx/>
                <a:uFillTx/>
              </a:defRPr>
            </a:lvl1pPr>
            <a:lvl2pPr marL="593725" marR="0" indent="-25082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800" b="0" i="0" u="none" strike="noStrike" kern="1200" cap="none" spc="0" normalizeH="0" baseline="0" noProof="0">
                <a:ln>
                  <a:noFill/>
                </a:ln>
                <a:solidFill>
                  <a:srgbClr val="454545"/>
                </a:solidFill>
                <a:effectLst/>
                <a:uLnTx/>
                <a:uFillTx/>
              </a:defRPr>
            </a:lvl2pPr>
            <a:lvl3pPr marL="917575" marR="0" indent="-2317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600" b="0" i="0" u="none" strike="noStrike" kern="1200" cap="none" spc="0" normalizeH="0" baseline="0" noProof="0">
                <a:ln>
                  <a:noFill/>
                </a:ln>
                <a:solidFill>
                  <a:srgbClr val="454545"/>
                </a:solidFill>
                <a:effectLst/>
                <a:uLnTx/>
                <a:uFillTx/>
              </a:defRPr>
            </a:lvl3pPr>
            <a:lvl4pPr marL="1243013" marR="0" indent="-214313"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400" b="0" i="0" u="none" strike="noStrike" kern="1200" cap="none" spc="0" normalizeH="0" baseline="0" noProof="0">
                <a:ln>
                  <a:noFill/>
                </a:ln>
                <a:solidFill>
                  <a:srgbClr val="454545"/>
                </a:solidFill>
                <a:effectLst/>
                <a:uLnTx/>
                <a:uFillTx/>
              </a:defRPr>
            </a:lvl4pPr>
            <a:lvl5pPr marL="1346200" marR="0" indent="-2667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200" b="0" i="0" u="none" strike="noStrike" kern="1200" cap="none" spc="0" normalizeH="0" baseline="0" noProof="0"/>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29" name="Content Placeholder 2"/>
          <p:cNvSpPr>
            <a:spLocks noGrp="1"/>
          </p:cNvSpPr>
          <p:nvPr>
            <p:ph sz="half" idx="24"/>
          </p:nvPr>
        </p:nvSpPr>
        <p:spPr>
          <a:xfrm>
            <a:off x="6119476" y="3069450"/>
            <a:ext cx="2786399" cy="1674000"/>
          </a:xfrm>
          <a:prstGeom prst="rect">
            <a:avLst/>
          </a:prstGeom>
        </p:spPr>
        <p:txBody>
          <a:bodyPr/>
          <a:lstStyle>
            <a:lvl1pPr marL="255588" marR="0" indent="-273600" algn="l"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kumimoji="0" lang="en-US" sz="2000" b="0" i="0" u="none" strike="noStrike" kern="1200" cap="none" spc="0" normalizeH="0" baseline="0" noProof="0">
                <a:ln>
                  <a:noFill/>
                </a:ln>
                <a:solidFill>
                  <a:srgbClr val="454545"/>
                </a:solidFill>
                <a:effectLst/>
                <a:uLnTx/>
                <a:uFillTx/>
              </a:defRPr>
            </a:lvl1pPr>
            <a:lvl2pPr marL="593725" marR="0" indent="-25082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800" b="0" i="0" u="none" strike="noStrike" kern="1200" cap="none" spc="0" normalizeH="0" baseline="0" noProof="0">
                <a:ln>
                  <a:noFill/>
                </a:ln>
                <a:solidFill>
                  <a:srgbClr val="454545"/>
                </a:solidFill>
                <a:effectLst/>
                <a:uLnTx/>
                <a:uFillTx/>
              </a:defRPr>
            </a:lvl2pPr>
            <a:lvl3pPr marL="917575" marR="0" indent="-2317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600" b="0" i="0" u="none" strike="noStrike" kern="1200" cap="none" spc="0" normalizeH="0" baseline="0" noProof="0">
                <a:ln>
                  <a:noFill/>
                </a:ln>
                <a:solidFill>
                  <a:srgbClr val="454545"/>
                </a:solidFill>
                <a:effectLst/>
                <a:uLnTx/>
                <a:uFillTx/>
              </a:defRPr>
            </a:lvl3pPr>
            <a:lvl4pPr marL="1243013" marR="0" indent="-214313"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400" b="0" i="0" u="none" strike="noStrike" kern="1200" cap="none" spc="0" normalizeH="0" baseline="0" noProof="0">
                <a:ln>
                  <a:noFill/>
                </a:ln>
                <a:solidFill>
                  <a:srgbClr val="454545"/>
                </a:solidFill>
                <a:effectLst/>
                <a:uLnTx/>
                <a:uFillTx/>
              </a:defRPr>
            </a:lvl4pPr>
            <a:lvl5pPr marL="1346200" marR="0" indent="-2667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200" b="0" i="0" u="none" strike="noStrike" kern="1200" cap="none" spc="0" normalizeH="0" baseline="0" noProof="0"/>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30" name="Content Placeholder 2"/>
          <p:cNvSpPr>
            <a:spLocks noGrp="1"/>
          </p:cNvSpPr>
          <p:nvPr>
            <p:ph sz="half" idx="25"/>
          </p:nvPr>
        </p:nvSpPr>
        <p:spPr>
          <a:xfrm>
            <a:off x="234950" y="3069450"/>
            <a:ext cx="2787194" cy="1674000"/>
          </a:xfrm>
          <a:prstGeom prst="rect">
            <a:avLst/>
          </a:prstGeom>
        </p:spPr>
        <p:txBody>
          <a:bodyPr/>
          <a:lstStyle>
            <a:lvl1pPr marL="255588" marR="0" indent="-273600" algn="l"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kumimoji="0" lang="en-US" sz="2000" b="0" i="0" u="none" strike="noStrike" kern="1200" cap="none" spc="0" normalizeH="0" baseline="0" noProof="0">
                <a:ln>
                  <a:noFill/>
                </a:ln>
                <a:solidFill>
                  <a:srgbClr val="454545"/>
                </a:solidFill>
                <a:effectLst/>
                <a:uLnTx/>
                <a:uFillTx/>
              </a:defRPr>
            </a:lvl1pPr>
            <a:lvl2pPr marL="593725" marR="0" indent="-25082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800" b="0" i="0" u="none" strike="noStrike" kern="1200" cap="none" spc="0" normalizeH="0" baseline="0" noProof="0">
                <a:ln>
                  <a:noFill/>
                </a:ln>
                <a:solidFill>
                  <a:srgbClr val="454545"/>
                </a:solidFill>
                <a:effectLst/>
                <a:uLnTx/>
                <a:uFillTx/>
              </a:defRPr>
            </a:lvl2pPr>
            <a:lvl3pPr marL="917575" marR="0" indent="-2317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600" b="0" i="0" u="none" strike="noStrike" kern="1200" cap="none" spc="0" normalizeH="0" baseline="0" noProof="0">
                <a:ln>
                  <a:noFill/>
                </a:ln>
                <a:solidFill>
                  <a:srgbClr val="454545"/>
                </a:solidFill>
                <a:effectLst/>
                <a:uLnTx/>
                <a:uFillTx/>
              </a:defRPr>
            </a:lvl3pPr>
            <a:lvl4pPr marL="1243013" marR="0" indent="-214313"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400" b="0" i="0" u="none" strike="noStrike" kern="1200" cap="none" spc="0" normalizeH="0" baseline="0" noProof="0">
                <a:ln>
                  <a:noFill/>
                </a:ln>
                <a:solidFill>
                  <a:srgbClr val="454545"/>
                </a:solidFill>
                <a:effectLst/>
                <a:uLnTx/>
                <a:uFillTx/>
              </a:defRPr>
            </a:lvl4pPr>
            <a:lvl5pPr marL="1346200" marR="0" indent="-2667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200" b="0" i="0" u="none" strike="noStrike" kern="1200" cap="none" spc="0" normalizeH="0" baseline="0" noProof="0"/>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26" name="Content Placeholder 2"/>
          <p:cNvSpPr>
            <a:spLocks noGrp="1"/>
          </p:cNvSpPr>
          <p:nvPr>
            <p:ph sz="half" idx="21"/>
          </p:nvPr>
        </p:nvSpPr>
        <p:spPr>
          <a:xfrm>
            <a:off x="3178404" y="1231900"/>
            <a:ext cx="2786400" cy="1674000"/>
          </a:xfrm>
          <a:prstGeom prst="rect">
            <a:avLst/>
          </a:prstGeom>
        </p:spPr>
        <p:txBody>
          <a:bodyPr/>
          <a:lstStyle>
            <a:lvl1pPr marL="255588" marR="0" indent="-273600" algn="l"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kumimoji="0" lang="en-US" sz="2000" b="0" i="0" u="none" strike="noStrike" kern="1200" cap="none" spc="0" normalizeH="0" baseline="0" noProof="0">
                <a:ln>
                  <a:noFill/>
                </a:ln>
                <a:solidFill>
                  <a:srgbClr val="454545"/>
                </a:solidFill>
                <a:effectLst/>
                <a:uLnTx/>
                <a:uFillTx/>
              </a:defRPr>
            </a:lvl1pPr>
            <a:lvl2pPr marL="593725" marR="0" indent="-25082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800" b="0" i="0" u="none" strike="noStrike" kern="1200" cap="none" spc="0" normalizeH="0" baseline="0" noProof="0">
                <a:ln>
                  <a:noFill/>
                </a:ln>
                <a:solidFill>
                  <a:srgbClr val="454545"/>
                </a:solidFill>
                <a:effectLst/>
                <a:uLnTx/>
                <a:uFillTx/>
              </a:defRPr>
            </a:lvl2pPr>
            <a:lvl3pPr marL="917575" marR="0" indent="-2317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600" b="0" i="0" u="none" strike="noStrike" kern="1200" cap="none" spc="0" normalizeH="0" baseline="0" noProof="0">
                <a:ln>
                  <a:noFill/>
                </a:ln>
                <a:solidFill>
                  <a:srgbClr val="454545"/>
                </a:solidFill>
                <a:effectLst/>
                <a:uLnTx/>
                <a:uFillTx/>
              </a:defRPr>
            </a:lvl3pPr>
            <a:lvl4pPr marL="1243013" marR="0" indent="-214313"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400" b="0" i="0" u="none" strike="noStrike" kern="1200" cap="none" spc="0" normalizeH="0" baseline="0" noProof="0">
                <a:ln>
                  <a:noFill/>
                </a:ln>
                <a:solidFill>
                  <a:srgbClr val="454545"/>
                </a:solidFill>
                <a:effectLst/>
                <a:uLnTx/>
                <a:uFillTx/>
              </a:defRPr>
            </a:lvl4pPr>
            <a:lvl5pPr marL="1346200" marR="0" indent="-2667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200" b="0" i="0" u="none" strike="noStrike" kern="1200" cap="none" spc="0" normalizeH="0" baseline="0" noProof="0"/>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27" name="Content Placeholder 2"/>
          <p:cNvSpPr>
            <a:spLocks noGrp="1"/>
          </p:cNvSpPr>
          <p:nvPr>
            <p:ph sz="half" idx="22"/>
          </p:nvPr>
        </p:nvSpPr>
        <p:spPr>
          <a:xfrm>
            <a:off x="6120270" y="1231900"/>
            <a:ext cx="2785605" cy="1674000"/>
          </a:xfrm>
          <a:prstGeom prst="rect">
            <a:avLst/>
          </a:prstGeom>
        </p:spPr>
        <p:txBody>
          <a:bodyPr/>
          <a:lstStyle>
            <a:lvl1pPr marL="255588" marR="0" indent="-273600" algn="l"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kumimoji="0" lang="en-US" sz="2000" b="0" i="0" u="none" strike="noStrike" kern="1200" cap="none" spc="0" normalizeH="0" baseline="0" noProof="0">
                <a:ln>
                  <a:noFill/>
                </a:ln>
                <a:solidFill>
                  <a:srgbClr val="454545"/>
                </a:solidFill>
                <a:effectLst/>
                <a:uLnTx/>
                <a:uFillTx/>
              </a:defRPr>
            </a:lvl1pPr>
            <a:lvl2pPr marL="593725" marR="0" indent="-25082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800" b="0" i="0" u="none" strike="noStrike" kern="1200" cap="none" spc="0" normalizeH="0" baseline="0" noProof="0">
                <a:ln>
                  <a:noFill/>
                </a:ln>
                <a:solidFill>
                  <a:srgbClr val="454545"/>
                </a:solidFill>
                <a:effectLst/>
                <a:uLnTx/>
                <a:uFillTx/>
              </a:defRPr>
            </a:lvl2pPr>
            <a:lvl3pPr marL="917575" marR="0" indent="-2317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600" b="0" i="0" u="none" strike="noStrike" kern="1200" cap="none" spc="0" normalizeH="0" baseline="0" noProof="0">
                <a:ln>
                  <a:noFill/>
                </a:ln>
                <a:solidFill>
                  <a:srgbClr val="454545"/>
                </a:solidFill>
                <a:effectLst/>
                <a:uLnTx/>
                <a:uFillTx/>
              </a:defRPr>
            </a:lvl3pPr>
            <a:lvl4pPr marL="1243013" marR="0" indent="-214313"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400" b="0" i="0" u="none" strike="noStrike" kern="1200" cap="none" spc="0" normalizeH="0" baseline="0" noProof="0">
                <a:ln>
                  <a:noFill/>
                </a:ln>
                <a:solidFill>
                  <a:srgbClr val="454545"/>
                </a:solidFill>
                <a:effectLst/>
                <a:uLnTx/>
                <a:uFillTx/>
              </a:defRPr>
            </a:lvl4pPr>
            <a:lvl5pPr marL="1346200" marR="0" indent="-2667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200" b="0" i="0" u="none" strike="noStrike" kern="1200" cap="none" spc="0" normalizeH="0" baseline="0" noProof="0"/>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4" name="Content Placeholder 2"/>
          <p:cNvSpPr>
            <a:spLocks noGrp="1"/>
          </p:cNvSpPr>
          <p:nvPr>
            <p:ph sz="half" idx="15"/>
          </p:nvPr>
        </p:nvSpPr>
        <p:spPr>
          <a:xfrm>
            <a:off x="234950" y="1231900"/>
            <a:ext cx="2787988" cy="1674000"/>
          </a:xfrm>
          <a:prstGeom prst="rect">
            <a:avLst/>
          </a:prstGeom>
        </p:spPr>
        <p:txBody>
          <a:bodyPr/>
          <a:lstStyle>
            <a:lvl1pPr marL="255588" marR="0" indent="-273600" algn="ctr"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kumimoji="0" lang="en-US" sz="2000" b="0" i="0" u="none" strike="noStrike" kern="1200" cap="none" spc="0" normalizeH="0" baseline="0" noProof="0">
                <a:ln>
                  <a:noFill/>
                </a:ln>
                <a:solidFill>
                  <a:srgbClr val="454545"/>
                </a:solidFill>
                <a:effectLst/>
                <a:uLnTx/>
                <a:uFillTx/>
              </a:defRPr>
            </a:lvl1pPr>
            <a:lvl2pPr marL="593725" marR="0" indent="-25082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800" b="0" i="0" u="none" strike="noStrike" kern="1200" cap="none" spc="0" normalizeH="0" baseline="0" noProof="0">
                <a:ln>
                  <a:noFill/>
                </a:ln>
                <a:solidFill>
                  <a:srgbClr val="454545"/>
                </a:solidFill>
                <a:effectLst/>
                <a:uLnTx/>
                <a:uFillTx/>
              </a:defRPr>
            </a:lvl2pPr>
            <a:lvl3pPr marL="917575" marR="0" indent="-2317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600" b="0" i="0" u="none" strike="noStrike" kern="1200" cap="none" spc="0" normalizeH="0" baseline="0" noProof="0">
                <a:ln>
                  <a:noFill/>
                </a:ln>
                <a:solidFill>
                  <a:srgbClr val="454545"/>
                </a:solidFill>
                <a:effectLst/>
                <a:uLnTx/>
                <a:uFillTx/>
              </a:defRPr>
            </a:lvl3pPr>
            <a:lvl4pPr marL="1243013" marR="0" indent="-214313"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400" b="0" i="0" u="none" strike="noStrike" kern="1200" cap="none" spc="0" normalizeH="0" baseline="0" noProof="0">
                <a:ln>
                  <a:noFill/>
                </a:ln>
                <a:solidFill>
                  <a:srgbClr val="454545"/>
                </a:solidFill>
                <a:effectLst/>
                <a:uLnTx/>
                <a:uFillTx/>
              </a:defRPr>
            </a:lvl4pPr>
            <a:lvl5pPr marL="1346200" marR="0" indent="-2667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kumimoji="0" lang="en-US" sz="1200" b="0" i="0" u="none" strike="noStrike" kern="1200" cap="none" spc="0" normalizeH="0" baseline="0" noProof="0"/>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22" name="Title Placeholder 1"/>
          <p:cNvSpPr>
            <a:spLocks noGrp="1"/>
          </p:cNvSpPr>
          <p:nvPr>
            <p:ph type="title"/>
          </p:nvPr>
        </p:nvSpPr>
        <p:spPr>
          <a:xfrm>
            <a:off x="234950" y="234951"/>
            <a:ext cx="7943850" cy="843047"/>
          </a:xfrm>
          <a:prstGeom prst="rect">
            <a:avLst/>
          </a:prstGeom>
        </p:spPr>
        <p:txBody>
          <a:bodyPr rtlCol="0">
            <a:noAutofit/>
          </a:bodyPr>
          <a:lstStyle/>
          <a:p>
            <a:r>
              <a:rPr lang="en-US"/>
              <a:t>Click to edit Master title style</a:t>
            </a:r>
          </a:p>
        </p:txBody>
      </p:sp>
      <p:sp>
        <p:nvSpPr>
          <p:cNvPr id="9" name="Footer Placeholder 3">
            <a:extLst>
              <a:ext uri="{FF2B5EF4-FFF2-40B4-BE49-F238E27FC236}">
                <a16:creationId xmlns:a16="http://schemas.microsoft.com/office/drawing/2014/main" id="{398017C7-D496-4D80-8351-C52FDD89E746}"/>
              </a:ext>
            </a:extLst>
          </p:cNvPr>
          <p:cNvSpPr>
            <a:spLocks noGrp="1"/>
          </p:cNvSpPr>
          <p:nvPr>
            <p:ph type="ftr" sz="quarter" idx="26"/>
          </p:nvPr>
        </p:nvSpPr>
        <p:spPr/>
        <p:txBody>
          <a:bodyPr/>
          <a:lstStyle>
            <a:lvl1pPr>
              <a:defRPr/>
            </a:lvl1pPr>
          </a:lstStyle>
          <a:p>
            <a:pPr>
              <a:defRPr/>
            </a:pPr>
            <a:r>
              <a:rPr lang="en-US"/>
              <a:t>© 2018 Persistent Systems – Confidential</a:t>
            </a:r>
          </a:p>
        </p:txBody>
      </p:sp>
      <p:sp>
        <p:nvSpPr>
          <p:cNvPr id="10" name="Slide Number Placeholder 5">
            <a:extLst>
              <a:ext uri="{FF2B5EF4-FFF2-40B4-BE49-F238E27FC236}">
                <a16:creationId xmlns:a16="http://schemas.microsoft.com/office/drawing/2014/main" id="{03B7D0CD-EEB3-45A0-9DF3-16C6CD80262D}"/>
              </a:ext>
            </a:extLst>
          </p:cNvPr>
          <p:cNvSpPr>
            <a:spLocks noGrp="1"/>
          </p:cNvSpPr>
          <p:nvPr>
            <p:ph type="sldNum" sz="quarter" idx="27"/>
          </p:nvPr>
        </p:nvSpPr>
        <p:spPr/>
        <p:txBody>
          <a:bodyPr/>
          <a:lstStyle>
            <a:lvl1pPr>
              <a:defRPr/>
            </a:lvl1pPr>
          </a:lstStyle>
          <a:p>
            <a:pPr>
              <a:defRPr/>
            </a:pPr>
            <a:fld id="{D8769760-5B92-44D9-A6A3-950E3775E48C}" type="slidenum">
              <a:rPr lang="en-US"/>
              <a:pPr>
                <a:defRPr/>
              </a:pPr>
              <a:t>‹#›</a:t>
            </a:fld>
            <a:endParaRPr lang="en-US" dirty="0"/>
          </a:p>
        </p:txBody>
      </p:sp>
    </p:spTree>
    <p:extLst>
      <p:ext uri="{BB962C8B-B14F-4D97-AF65-F5344CB8AC3E}">
        <p14:creationId xmlns:p14="http://schemas.microsoft.com/office/powerpoint/2010/main" val="546624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clusion">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234950" y="1231900"/>
            <a:ext cx="8670925" cy="2557179"/>
          </a:xfrm>
          <a:prstGeom prst="rect">
            <a:avLst/>
          </a:prstGeom>
        </p:spPr>
        <p:txBody>
          <a:bodyPr/>
          <a:lstStyle>
            <a:lvl1pPr marL="255588" marR="0" indent="-273600" algn="l"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a:solidFill>
                  <a:srgbClr val="454545"/>
                </a:solidFill>
              </a:defRPr>
            </a:lvl1pPr>
            <a:lvl2pPr marL="593725" marR="0" indent="-25082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solidFill>
                  <a:srgbClr val="454545"/>
                </a:solidFill>
              </a:defRPr>
            </a:lvl2pPr>
            <a:lvl3pPr marL="917575" marR="0" indent="-2317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solidFill>
                  <a:srgbClr val="454545"/>
                </a:solidFill>
              </a:defRPr>
            </a:lvl3pPr>
            <a:lvl4pPr marL="1243013" marR="0" indent="-214313"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solidFill>
                  <a:srgbClr val="454545"/>
                </a:solidFill>
              </a:defRPr>
            </a:lvl4pPr>
            <a:lvl5pPr marL="1346200" marR="0" indent="-2667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sz="1200">
                <a:solidFill>
                  <a:srgbClr val="454545"/>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8" name="Title Placeholder 1"/>
          <p:cNvSpPr>
            <a:spLocks noGrp="1"/>
          </p:cNvSpPr>
          <p:nvPr>
            <p:ph type="title"/>
          </p:nvPr>
        </p:nvSpPr>
        <p:spPr>
          <a:xfrm>
            <a:off x="234950" y="234951"/>
            <a:ext cx="7943850" cy="843047"/>
          </a:xfrm>
          <a:prstGeom prst="rect">
            <a:avLst/>
          </a:prstGeom>
        </p:spPr>
        <p:txBody>
          <a:bodyPr rtlCol="0">
            <a:noAutofit/>
          </a:bodyPr>
          <a:lstStyle/>
          <a:p>
            <a:r>
              <a:rPr lang="en-US"/>
              <a:t>Click to edit Master title style</a:t>
            </a:r>
          </a:p>
        </p:txBody>
      </p:sp>
      <p:sp>
        <p:nvSpPr>
          <p:cNvPr id="6" name="Content Placeholder 2"/>
          <p:cNvSpPr>
            <a:spLocks noGrp="1"/>
          </p:cNvSpPr>
          <p:nvPr>
            <p:ph sz="quarter" idx="10"/>
          </p:nvPr>
        </p:nvSpPr>
        <p:spPr>
          <a:xfrm>
            <a:off x="234950" y="3943351"/>
            <a:ext cx="8670925" cy="800099"/>
          </a:xfrm>
          <a:prstGeom prst="rect">
            <a:avLst/>
          </a:prstGeom>
        </p:spPr>
        <p:txBody>
          <a:bodyPr anchor="t"/>
          <a:lstStyle>
            <a:lvl1pPr marL="0" indent="0">
              <a:buNone/>
              <a:defRPr sz="1400" i="1" baseline="0">
                <a:solidFill>
                  <a:schemeClr val="accent1"/>
                </a:solidFill>
                <a:latin typeface="+mn-lt"/>
              </a:defRPr>
            </a:lvl1pPr>
            <a:lvl2pPr marL="342900" indent="0">
              <a:buNone/>
              <a:defRPr i="1">
                <a:solidFill>
                  <a:schemeClr val="bg2">
                    <a:lumMod val="75000"/>
                  </a:schemeClr>
                </a:solidFill>
                <a:latin typeface="Georgia" panose="02040502050405020303" pitchFamily="18" charset="0"/>
              </a:defRPr>
            </a:lvl2pPr>
            <a:lvl3pPr marL="685800" indent="0">
              <a:buNone/>
              <a:defRPr i="1">
                <a:solidFill>
                  <a:schemeClr val="bg2">
                    <a:lumMod val="75000"/>
                  </a:schemeClr>
                </a:solidFill>
                <a:latin typeface="Georgia" panose="02040502050405020303" pitchFamily="18" charset="0"/>
              </a:defRPr>
            </a:lvl3pPr>
            <a:lvl4pPr marL="1028700" indent="0">
              <a:buNone/>
              <a:defRPr i="1">
                <a:solidFill>
                  <a:schemeClr val="bg2">
                    <a:lumMod val="75000"/>
                  </a:schemeClr>
                </a:solidFill>
                <a:latin typeface="Georgia" panose="02040502050405020303" pitchFamily="18" charset="0"/>
              </a:defRPr>
            </a:lvl4pPr>
            <a:lvl5pPr marL="1371600" indent="0">
              <a:buNone/>
              <a:defRPr i="1">
                <a:solidFill>
                  <a:schemeClr val="bg2">
                    <a:lumMod val="75000"/>
                  </a:schemeClr>
                </a:solidFill>
                <a:latin typeface="Georgia" panose="02040502050405020303" pitchFamily="18" charset="0"/>
              </a:defRPr>
            </a:lvl5pPr>
          </a:lstStyle>
          <a:p>
            <a:pPr lvl="0"/>
            <a:r>
              <a:rPr lang="en-US"/>
              <a:t>Edit Master text styles</a:t>
            </a:r>
          </a:p>
        </p:txBody>
      </p:sp>
      <p:sp>
        <p:nvSpPr>
          <p:cNvPr id="5" name="Footer Placeholder 3">
            <a:extLst>
              <a:ext uri="{FF2B5EF4-FFF2-40B4-BE49-F238E27FC236}">
                <a16:creationId xmlns:a16="http://schemas.microsoft.com/office/drawing/2014/main" id="{B213C35D-4AE0-4BEC-83A0-0C6BC5064E50}"/>
              </a:ext>
            </a:extLst>
          </p:cNvPr>
          <p:cNvSpPr>
            <a:spLocks noGrp="1"/>
          </p:cNvSpPr>
          <p:nvPr>
            <p:ph type="ftr" sz="quarter" idx="12"/>
          </p:nvPr>
        </p:nvSpPr>
        <p:spPr/>
        <p:txBody>
          <a:bodyPr/>
          <a:lstStyle>
            <a:lvl1pPr>
              <a:defRPr/>
            </a:lvl1pPr>
          </a:lstStyle>
          <a:p>
            <a:pPr>
              <a:defRPr/>
            </a:pPr>
            <a:r>
              <a:rPr lang="en-US"/>
              <a:t>© 2018 Persistent Systems – Confidential</a:t>
            </a:r>
          </a:p>
        </p:txBody>
      </p:sp>
      <p:sp>
        <p:nvSpPr>
          <p:cNvPr id="7" name="Slide Number Placeholder 5">
            <a:extLst>
              <a:ext uri="{FF2B5EF4-FFF2-40B4-BE49-F238E27FC236}">
                <a16:creationId xmlns:a16="http://schemas.microsoft.com/office/drawing/2014/main" id="{A0085FED-A4A4-4BE0-88D1-556B91159DE6}"/>
              </a:ext>
            </a:extLst>
          </p:cNvPr>
          <p:cNvSpPr>
            <a:spLocks noGrp="1"/>
          </p:cNvSpPr>
          <p:nvPr>
            <p:ph type="sldNum" sz="quarter" idx="13"/>
          </p:nvPr>
        </p:nvSpPr>
        <p:spPr/>
        <p:txBody>
          <a:bodyPr/>
          <a:lstStyle>
            <a:lvl1pPr>
              <a:defRPr/>
            </a:lvl1pPr>
          </a:lstStyle>
          <a:p>
            <a:pPr>
              <a:defRPr/>
            </a:pPr>
            <a:fld id="{DAC22CB7-A3B3-4E4D-A95C-7384D2EBD2AA}" type="slidenum">
              <a:rPr lang="en-US"/>
              <a:pPr>
                <a:defRPr/>
              </a:pPr>
              <a:t>‹#›</a:t>
            </a:fld>
            <a:endParaRPr lang="en-US" dirty="0"/>
          </a:p>
        </p:txBody>
      </p:sp>
    </p:spTree>
    <p:extLst>
      <p:ext uri="{BB962C8B-B14F-4D97-AF65-F5344CB8AC3E}">
        <p14:creationId xmlns:p14="http://schemas.microsoft.com/office/powerpoint/2010/main" val="38757545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nclusion">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234950" y="234951"/>
            <a:ext cx="7943850" cy="843047"/>
          </a:xfrm>
          <a:prstGeom prst="rect">
            <a:avLst/>
          </a:prstGeom>
        </p:spPr>
        <p:txBody>
          <a:bodyPr rtlCol="0">
            <a:noAutofit/>
          </a:bodyPr>
          <a:lstStyle/>
          <a:p>
            <a:r>
              <a:rPr lang="en-US"/>
              <a:t>Click to edit Master title style</a:t>
            </a:r>
          </a:p>
        </p:txBody>
      </p:sp>
      <p:sp>
        <p:nvSpPr>
          <p:cNvPr id="6" name="Content Placeholder 2"/>
          <p:cNvSpPr>
            <a:spLocks noGrp="1"/>
          </p:cNvSpPr>
          <p:nvPr>
            <p:ph sz="half" idx="1"/>
          </p:nvPr>
        </p:nvSpPr>
        <p:spPr>
          <a:xfrm>
            <a:off x="234950" y="1233488"/>
            <a:ext cx="2787193" cy="3509962"/>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Content Placeholder 3"/>
          <p:cNvSpPr>
            <a:spLocks noGrp="1"/>
          </p:cNvSpPr>
          <p:nvPr>
            <p:ph sz="quarter" idx="13"/>
          </p:nvPr>
        </p:nvSpPr>
        <p:spPr>
          <a:xfrm>
            <a:off x="3178129" y="1233488"/>
            <a:ext cx="5727746" cy="2549266"/>
          </a:xfrm>
          <a:prstGeom prst="rect">
            <a:avLst/>
          </a:prstGeom>
        </p:spPr>
        <p:txBody>
          <a:bodyPr/>
          <a:lstStyle>
            <a:lvl1pPr marL="255588" marR="0" indent="-273600" algn="l"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a:solidFill>
                  <a:srgbClr val="454545"/>
                </a:solidFill>
              </a:defRPr>
            </a:lvl1pPr>
            <a:lvl2pPr marL="593725" marR="0" indent="-25082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lvl2pPr>
            <a:lvl3pPr marL="917575" marR="0" indent="-2317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lvl3pPr>
            <a:lvl4pPr marL="1243013" marR="0" indent="-214313"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lvl4pPr>
            <a:lvl5pPr marL="1346200" marR="0" indent="-2667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3" name="Content Placeholder 2"/>
          <p:cNvSpPr>
            <a:spLocks noGrp="1"/>
          </p:cNvSpPr>
          <p:nvPr>
            <p:ph sz="quarter" idx="10"/>
          </p:nvPr>
        </p:nvSpPr>
        <p:spPr>
          <a:xfrm>
            <a:off x="3178129" y="3943351"/>
            <a:ext cx="5727746" cy="800099"/>
          </a:xfrm>
          <a:prstGeom prst="rect">
            <a:avLst/>
          </a:prstGeom>
        </p:spPr>
        <p:txBody>
          <a:bodyPr anchor="t"/>
          <a:lstStyle>
            <a:lvl1pPr marL="0" indent="0">
              <a:buNone/>
              <a:defRPr sz="1400" i="1" baseline="0">
                <a:solidFill>
                  <a:schemeClr val="accent1"/>
                </a:solidFill>
                <a:latin typeface="+mn-lt"/>
              </a:defRPr>
            </a:lvl1pPr>
            <a:lvl2pPr marL="342900" indent="0">
              <a:buNone/>
              <a:defRPr i="1">
                <a:solidFill>
                  <a:schemeClr val="bg2">
                    <a:lumMod val="75000"/>
                  </a:schemeClr>
                </a:solidFill>
                <a:latin typeface="Georgia" panose="02040502050405020303" pitchFamily="18" charset="0"/>
              </a:defRPr>
            </a:lvl2pPr>
            <a:lvl3pPr marL="685800" indent="0">
              <a:buNone/>
              <a:defRPr i="1">
                <a:solidFill>
                  <a:schemeClr val="bg2">
                    <a:lumMod val="75000"/>
                  </a:schemeClr>
                </a:solidFill>
                <a:latin typeface="Georgia" panose="02040502050405020303" pitchFamily="18" charset="0"/>
              </a:defRPr>
            </a:lvl3pPr>
            <a:lvl4pPr marL="1028700" indent="0">
              <a:buNone/>
              <a:defRPr i="1">
                <a:solidFill>
                  <a:schemeClr val="bg2">
                    <a:lumMod val="75000"/>
                  </a:schemeClr>
                </a:solidFill>
                <a:latin typeface="Georgia" panose="02040502050405020303" pitchFamily="18" charset="0"/>
              </a:defRPr>
            </a:lvl4pPr>
            <a:lvl5pPr marL="1371600" indent="0">
              <a:buNone/>
              <a:defRPr i="1">
                <a:solidFill>
                  <a:schemeClr val="bg2">
                    <a:lumMod val="75000"/>
                  </a:schemeClr>
                </a:solidFill>
                <a:latin typeface="Georgia" panose="02040502050405020303" pitchFamily="18" charset="0"/>
              </a:defRPr>
            </a:lvl5pPr>
          </a:lstStyle>
          <a:p>
            <a:pPr lvl="0"/>
            <a:r>
              <a:rPr lang="en-US"/>
              <a:t>Edit Master text styles</a:t>
            </a:r>
          </a:p>
        </p:txBody>
      </p:sp>
      <p:sp>
        <p:nvSpPr>
          <p:cNvPr id="7" name="Footer Placeholder 3">
            <a:extLst>
              <a:ext uri="{FF2B5EF4-FFF2-40B4-BE49-F238E27FC236}">
                <a16:creationId xmlns:a16="http://schemas.microsoft.com/office/drawing/2014/main" id="{74BC74D7-0CC1-48F6-8FB4-CF540B299C41}"/>
              </a:ext>
            </a:extLst>
          </p:cNvPr>
          <p:cNvSpPr>
            <a:spLocks noGrp="1"/>
          </p:cNvSpPr>
          <p:nvPr>
            <p:ph type="ftr" sz="quarter" idx="14"/>
          </p:nvPr>
        </p:nvSpPr>
        <p:spPr/>
        <p:txBody>
          <a:bodyPr/>
          <a:lstStyle>
            <a:lvl1pPr>
              <a:defRPr/>
            </a:lvl1pPr>
          </a:lstStyle>
          <a:p>
            <a:pPr>
              <a:defRPr/>
            </a:pPr>
            <a:r>
              <a:rPr lang="en-US"/>
              <a:t>© 2018 Persistent Systems – Confidential</a:t>
            </a:r>
          </a:p>
        </p:txBody>
      </p:sp>
      <p:sp>
        <p:nvSpPr>
          <p:cNvPr id="9" name="Slide Number Placeholder 5">
            <a:extLst>
              <a:ext uri="{FF2B5EF4-FFF2-40B4-BE49-F238E27FC236}">
                <a16:creationId xmlns:a16="http://schemas.microsoft.com/office/drawing/2014/main" id="{CE61517B-4ACD-42F9-BF6E-2DA8E1974141}"/>
              </a:ext>
            </a:extLst>
          </p:cNvPr>
          <p:cNvSpPr>
            <a:spLocks noGrp="1"/>
          </p:cNvSpPr>
          <p:nvPr>
            <p:ph type="sldNum" sz="quarter" idx="15"/>
          </p:nvPr>
        </p:nvSpPr>
        <p:spPr/>
        <p:txBody>
          <a:bodyPr/>
          <a:lstStyle>
            <a:lvl1pPr>
              <a:defRPr/>
            </a:lvl1pPr>
          </a:lstStyle>
          <a:p>
            <a:pPr>
              <a:defRPr/>
            </a:pPr>
            <a:fld id="{31B614F5-AF17-46C8-AD1C-24D81F04E658}" type="slidenum">
              <a:rPr lang="en-US"/>
              <a:pPr>
                <a:defRPr/>
              </a:pPr>
              <a:t>‹#›</a:t>
            </a:fld>
            <a:endParaRPr lang="en-US" dirty="0"/>
          </a:p>
        </p:txBody>
      </p:sp>
    </p:spTree>
    <p:extLst>
      <p:ext uri="{BB962C8B-B14F-4D97-AF65-F5344CB8AC3E}">
        <p14:creationId xmlns:p14="http://schemas.microsoft.com/office/powerpoint/2010/main" val="1218072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onclusion">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234950" y="234951"/>
            <a:ext cx="7943850" cy="843047"/>
          </a:xfrm>
          <a:prstGeom prst="rect">
            <a:avLst/>
          </a:prstGeom>
        </p:spPr>
        <p:txBody>
          <a:bodyPr rtlCol="0">
            <a:noAutofit/>
          </a:bodyPr>
          <a:lstStyle/>
          <a:p>
            <a:r>
              <a:rPr lang="en-US"/>
              <a:t>Click to edit Master title style</a:t>
            </a:r>
          </a:p>
        </p:txBody>
      </p:sp>
      <p:sp>
        <p:nvSpPr>
          <p:cNvPr id="6" name="Content Placeholder 2"/>
          <p:cNvSpPr>
            <a:spLocks noGrp="1"/>
          </p:cNvSpPr>
          <p:nvPr>
            <p:ph sz="half" idx="1"/>
          </p:nvPr>
        </p:nvSpPr>
        <p:spPr>
          <a:xfrm>
            <a:off x="234950" y="1233488"/>
            <a:ext cx="2787194" cy="3509962"/>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sz="quarter" idx="10"/>
          </p:nvPr>
        </p:nvSpPr>
        <p:spPr>
          <a:xfrm>
            <a:off x="3178128" y="1233488"/>
            <a:ext cx="5727747" cy="800100"/>
          </a:xfrm>
          <a:prstGeom prst="rect">
            <a:avLst/>
          </a:prstGeom>
        </p:spPr>
        <p:txBody>
          <a:bodyPr anchor="t"/>
          <a:lstStyle>
            <a:lvl1pPr marL="0" indent="0">
              <a:buNone/>
              <a:defRPr sz="1400" i="1" baseline="0">
                <a:solidFill>
                  <a:schemeClr val="accent1"/>
                </a:solidFill>
                <a:latin typeface="+mn-lt"/>
              </a:defRPr>
            </a:lvl1pPr>
            <a:lvl2pPr marL="342900" indent="0">
              <a:buNone/>
              <a:defRPr i="1">
                <a:solidFill>
                  <a:schemeClr val="bg2">
                    <a:lumMod val="75000"/>
                  </a:schemeClr>
                </a:solidFill>
                <a:latin typeface="Georgia" panose="02040502050405020303" pitchFamily="18" charset="0"/>
              </a:defRPr>
            </a:lvl2pPr>
            <a:lvl3pPr marL="685800" indent="0">
              <a:buNone/>
              <a:defRPr i="1">
                <a:solidFill>
                  <a:schemeClr val="bg2">
                    <a:lumMod val="75000"/>
                  </a:schemeClr>
                </a:solidFill>
                <a:latin typeface="Georgia" panose="02040502050405020303" pitchFamily="18" charset="0"/>
              </a:defRPr>
            </a:lvl3pPr>
            <a:lvl4pPr marL="1028700" indent="0">
              <a:buNone/>
              <a:defRPr i="1">
                <a:solidFill>
                  <a:schemeClr val="bg2">
                    <a:lumMod val="75000"/>
                  </a:schemeClr>
                </a:solidFill>
                <a:latin typeface="Georgia" panose="02040502050405020303" pitchFamily="18" charset="0"/>
              </a:defRPr>
            </a:lvl4pPr>
            <a:lvl5pPr marL="1371600" indent="0">
              <a:buNone/>
              <a:defRPr i="1">
                <a:solidFill>
                  <a:schemeClr val="bg2">
                    <a:lumMod val="75000"/>
                  </a:schemeClr>
                </a:solidFill>
                <a:latin typeface="Georgia" panose="02040502050405020303" pitchFamily="18" charset="0"/>
              </a:defRPr>
            </a:lvl5pPr>
          </a:lstStyle>
          <a:p>
            <a:pPr lvl="0"/>
            <a:r>
              <a:rPr lang="en-US"/>
              <a:t>Edit Master text styles</a:t>
            </a:r>
          </a:p>
        </p:txBody>
      </p:sp>
      <p:sp>
        <p:nvSpPr>
          <p:cNvPr id="11" name="Content Placeholder 3"/>
          <p:cNvSpPr>
            <a:spLocks noGrp="1"/>
          </p:cNvSpPr>
          <p:nvPr>
            <p:ph sz="quarter" idx="13"/>
          </p:nvPr>
        </p:nvSpPr>
        <p:spPr>
          <a:xfrm>
            <a:off x="3178128" y="2194184"/>
            <a:ext cx="5727747" cy="2549266"/>
          </a:xfrm>
          <a:prstGeom prst="rect">
            <a:avLst/>
          </a:prstGeom>
        </p:spPr>
        <p:txBody>
          <a:bodyPr/>
          <a:lstStyle>
            <a:lvl1pPr marL="255588" marR="0" indent="-273600" algn="l"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a:solidFill>
                  <a:srgbClr val="454545"/>
                </a:solidFill>
              </a:defRPr>
            </a:lvl1pPr>
            <a:lvl2pPr marL="593725" marR="0" indent="-25082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lvl2pPr>
            <a:lvl3pPr marL="917575" marR="0" indent="-2317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lvl3pPr>
            <a:lvl4pPr marL="1243013" marR="0" indent="-214313"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lvl4pPr>
            <a:lvl5pPr marL="1346200" marR="0" indent="-2667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7" name="Footer Placeholder 3">
            <a:extLst>
              <a:ext uri="{FF2B5EF4-FFF2-40B4-BE49-F238E27FC236}">
                <a16:creationId xmlns:a16="http://schemas.microsoft.com/office/drawing/2014/main" id="{C8135CA0-C13E-4954-8DDE-E12939221879}"/>
              </a:ext>
            </a:extLst>
          </p:cNvPr>
          <p:cNvSpPr>
            <a:spLocks noGrp="1"/>
          </p:cNvSpPr>
          <p:nvPr>
            <p:ph type="ftr" sz="quarter" idx="14"/>
          </p:nvPr>
        </p:nvSpPr>
        <p:spPr/>
        <p:txBody>
          <a:bodyPr/>
          <a:lstStyle>
            <a:lvl1pPr>
              <a:defRPr/>
            </a:lvl1pPr>
          </a:lstStyle>
          <a:p>
            <a:pPr>
              <a:defRPr/>
            </a:pPr>
            <a:r>
              <a:rPr lang="en-US"/>
              <a:t>© 2018 Persistent Systems – Confidential</a:t>
            </a:r>
          </a:p>
        </p:txBody>
      </p:sp>
      <p:sp>
        <p:nvSpPr>
          <p:cNvPr id="9" name="Slide Number Placeholder 5">
            <a:extLst>
              <a:ext uri="{FF2B5EF4-FFF2-40B4-BE49-F238E27FC236}">
                <a16:creationId xmlns:a16="http://schemas.microsoft.com/office/drawing/2014/main" id="{84BA9C80-9C8E-4366-9259-20FDF374B7C6}"/>
              </a:ext>
            </a:extLst>
          </p:cNvPr>
          <p:cNvSpPr>
            <a:spLocks noGrp="1"/>
          </p:cNvSpPr>
          <p:nvPr>
            <p:ph type="sldNum" sz="quarter" idx="15"/>
          </p:nvPr>
        </p:nvSpPr>
        <p:spPr/>
        <p:txBody>
          <a:bodyPr/>
          <a:lstStyle>
            <a:lvl1pPr>
              <a:defRPr/>
            </a:lvl1pPr>
          </a:lstStyle>
          <a:p>
            <a:pPr>
              <a:defRPr/>
            </a:pPr>
            <a:fld id="{8127A1AC-7B68-4DAB-A79F-350EDEAD6617}" type="slidenum">
              <a:rPr lang="en-US"/>
              <a:pPr>
                <a:defRPr/>
              </a:pPr>
              <a:t>‹#›</a:t>
            </a:fld>
            <a:endParaRPr lang="en-US" dirty="0"/>
          </a:p>
        </p:txBody>
      </p:sp>
    </p:spTree>
    <p:extLst>
      <p:ext uri="{BB962C8B-B14F-4D97-AF65-F5344CB8AC3E}">
        <p14:creationId xmlns:p14="http://schemas.microsoft.com/office/powerpoint/2010/main" val="408978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Thank You Or Contact Us Slide_Half">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C6B705-BBC8-4537-A924-E42293294B2B}"/>
              </a:ext>
            </a:extLst>
          </p:cNvPr>
          <p:cNvSpPr/>
          <p:nvPr userDrawn="1"/>
        </p:nvSpPr>
        <p:spPr>
          <a:xfrm>
            <a:off x="0" y="2111375"/>
            <a:ext cx="9144000" cy="2722563"/>
          </a:xfrm>
          <a:prstGeom prst="rect">
            <a:avLst/>
          </a:prstGeom>
          <a:solidFill>
            <a:srgbClr val="006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8" name="Picture 7">
            <a:extLst>
              <a:ext uri="{FF2B5EF4-FFF2-40B4-BE49-F238E27FC236}">
                <a16:creationId xmlns:a16="http://schemas.microsoft.com/office/drawing/2014/main" id="{0A5237E9-5EBE-45D4-8652-546988D454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3267" r="-33267" b="15804"/>
          <a:stretch>
            <a:fillRect/>
          </a:stretch>
        </p:blipFill>
        <p:spPr bwMode="auto">
          <a:xfrm>
            <a:off x="-404813" y="2232025"/>
            <a:ext cx="4314826"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PNG logo for PPT_small size">
            <a:extLst>
              <a:ext uri="{FF2B5EF4-FFF2-40B4-BE49-F238E27FC236}">
                <a16:creationId xmlns:a16="http://schemas.microsoft.com/office/drawing/2014/main" id="{5BB4EF11-471E-4842-BF1E-D3A4BD658D6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2">
            <a:extLst>
              <a:ext uri="{FF2B5EF4-FFF2-40B4-BE49-F238E27FC236}">
                <a16:creationId xmlns:a16="http://schemas.microsoft.com/office/drawing/2014/main" id="{E2E13779-227F-4B6D-94E9-AD90394AA9A0}"/>
              </a:ext>
            </a:extLst>
          </p:cNvPr>
          <p:cNvSpPr>
            <a:spLocks noGrp="1"/>
          </p:cNvSpPr>
          <p:nvPr>
            <p:ph type="body" sz="quarter" idx="10"/>
          </p:nvPr>
        </p:nvSpPr>
        <p:spPr>
          <a:xfrm>
            <a:off x="3756092" y="3143108"/>
            <a:ext cx="5084595" cy="291113"/>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5" name="Text Placeholder 2">
            <a:extLst>
              <a:ext uri="{FF2B5EF4-FFF2-40B4-BE49-F238E27FC236}">
                <a16:creationId xmlns:a16="http://schemas.microsoft.com/office/drawing/2014/main" id="{653E81F0-E1D4-4973-A717-CED4AC4CB781}"/>
              </a:ext>
            </a:extLst>
          </p:cNvPr>
          <p:cNvSpPr>
            <a:spLocks noGrp="1"/>
          </p:cNvSpPr>
          <p:nvPr>
            <p:ph type="body" sz="quarter" idx="13"/>
          </p:nvPr>
        </p:nvSpPr>
        <p:spPr>
          <a:xfrm>
            <a:off x="3756092" y="2845872"/>
            <a:ext cx="5084595" cy="287646"/>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8" name="Title 1"/>
          <p:cNvSpPr>
            <a:spLocks noGrp="1"/>
          </p:cNvSpPr>
          <p:nvPr>
            <p:ph type="ctrTitle"/>
          </p:nvPr>
        </p:nvSpPr>
        <p:spPr>
          <a:xfrm>
            <a:off x="3756092" y="2399966"/>
            <a:ext cx="5085489" cy="436316"/>
          </a:xfrm>
          <a:prstGeom prst="rect">
            <a:avLst/>
          </a:prstGeom>
        </p:spPr>
        <p:txBody>
          <a:bodyPr>
            <a:noAutofit/>
          </a:bodyPr>
          <a:lstStyle>
            <a:lvl1pPr>
              <a:defRPr sz="3200" b="1">
                <a:solidFill>
                  <a:schemeClr val="bg1"/>
                </a:solidFill>
                <a:latin typeface="+mn-lt"/>
              </a:defRPr>
            </a:lvl1pPr>
          </a:lstStyle>
          <a:p>
            <a:r>
              <a:rPr lang="en-US"/>
              <a:t>Click to edit Master title style</a:t>
            </a:r>
          </a:p>
        </p:txBody>
      </p:sp>
      <p:sp>
        <p:nvSpPr>
          <p:cNvPr id="11" name="Text Placeholder 2"/>
          <p:cNvSpPr>
            <a:spLocks noGrp="1"/>
          </p:cNvSpPr>
          <p:nvPr>
            <p:ph type="body" sz="quarter" idx="16"/>
          </p:nvPr>
        </p:nvSpPr>
        <p:spPr>
          <a:xfrm>
            <a:off x="3756092" y="3711640"/>
            <a:ext cx="5084048" cy="830197"/>
          </a:xfrm>
        </p:spPr>
        <p:txBody>
          <a:bodyPr>
            <a:noAutofit/>
          </a:bodyPr>
          <a:lstStyle>
            <a:lvl1pPr marL="0" marR="0" indent="0" algn="l" defTabSz="457200" rtl="0" eaLnBrk="0" fontAlgn="base" latinLnBrk="0" hangingPunct="0">
              <a:lnSpc>
                <a:spcPct val="110000"/>
              </a:lnSpc>
              <a:spcBef>
                <a:spcPts val="0"/>
              </a:spcBef>
              <a:spcAft>
                <a:spcPct val="0"/>
              </a:spcAft>
              <a:buClr>
                <a:srgbClr val="006899"/>
              </a:buClr>
              <a:buSzTx/>
              <a:buFont typeface="Wingdings 2" pitchFamily="18" charset="2"/>
              <a:buNone/>
              <a:tabLst/>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3" name="Text Placeholder 2">
            <a:extLst>
              <a:ext uri="{FF2B5EF4-FFF2-40B4-BE49-F238E27FC236}">
                <a16:creationId xmlns:a16="http://schemas.microsoft.com/office/drawing/2014/main" id="{E2E13779-227F-4B6D-94E9-AD90394AA9A0}"/>
              </a:ext>
            </a:extLst>
          </p:cNvPr>
          <p:cNvSpPr>
            <a:spLocks noGrp="1"/>
          </p:cNvSpPr>
          <p:nvPr>
            <p:ph type="body" sz="quarter" idx="17"/>
          </p:nvPr>
        </p:nvSpPr>
        <p:spPr>
          <a:xfrm>
            <a:off x="3756092" y="3443811"/>
            <a:ext cx="5084595" cy="258239"/>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36467815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onclusion ">
    <p:spTree>
      <p:nvGrpSpPr>
        <p:cNvPr id="1" name=""/>
        <p:cNvGrpSpPr/>
        <p:nvPr/>
      </p:nvGrpSpPr>
      <p:grpSpPr>
        <a:xfrm>
          <a:off x="0" y="0"/>
          <a:ext cx="0" cy="0"/>
          <a:chOff x="0" y="0"/>
          <a:chExt cx="0" cy="0"/>
        </a:xfrm>
      </p:grpSpPr>
      <p:sp>
        <p:nvSpPr>
          <p:cNvPr id="27" name="Content Placeholder 3"/>
          <p:cNvSpPr>
            <a:spLocks noGrp="1"/>
          </p:cNvSpPr>
          <p:nvPr>
            <p:ph sz="quarter" idx="12"/>
          </p:nvPr>
        </p:nvSpPr>
        <p:spPr>
          <a:xfrm>
            <a:off x="3176456" y="1232695"/>
            <a:ext cx="2786400" cy="2550060"/>
          </a:xfrm>
          <a:prstGeom prst="rect">
            <a:avLst/>
          </a:prstGeom>
        </p:spPr>
        <p:txBody>
          <a:bodyPr/>
          <a:lstStyle>
            <a:lvl1pPr marL="255588" marR="0" indent="-273600" algn="l"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a:solidFill>
                  <a:srgbClr val="454545"/>
                </a:solidFill>
              </a:defRPr>
            </a:lvl1pPr>
            <a:lvl2pPr marL="593725" marR="0" indent="-25082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lvl2pPr>
            <a:lvl3pPr marL="917575" marR="0" indent="-2317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lvl3pPr>
            <a:lvl4pPr marL="1243013" marR="0" indent="-214313"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lvl4pPr>
            <a:lvl5pPr marL="1346200" marR="0" indent="-2667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40" name="Content Placeholder 3"/>
          <p:cNvSpPr>
            <a:spLocks noGrp="1"/>
          </p:cNvSpPr>
          <p:nvPr>
            <p:ph sz="quarter" idx="13"/>
          </p:nvPr>
        </p:nvSpPr>
        <p:spPr>
          <a:xfrm>
            <a:off x="6118757" y="1232695"/>
            <a:ext cx="2786400" cy="2550060"/>
          </a:xfrm>
          <a:prstGeom prst="rect">
            <a:avLst/>
          </a:prstGeom>
        </p:spPr>
        <p:txBody>
          <a:bodyPr/>
          <a:lstStyle>
            <a:lvl1pPr marL="255588" marR="0" indent="-273600" algn="l"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a:solidFill>
                  <a:srgbClr val="454545"/>
                </a:solidFill>
              </a:defRPr>
            </a:lvl1pPr>
            <a:lvl2pPr marL="593725" marR="0" indent="-25082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lvl2pPr>
            <a:lvl3pPr marL="917575" marR="0" indent="-2317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lvl3pPr>
            <a:lvl4pPr marL="1243013" marR="0" indent="-214313"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lvl4pPr>
            <a:lvl5pPr marL="1346200" marR="0" indent="-2667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2" name="Title Placeholder 1"/>
          <p:cNvSpPr>
            <a:spLocks noGrp="1"/>
          </p:cNvSpPr>
          <p:nvPr>
            <p:ph type="title"/>
          </p:nvPr>
        </p:nvSpPr>
        <p:spPr>
          <a:xfrm>
            <a:off x="234950" y="234951"/>
            <a:ext cx="7943850" cy="843047"/>
          </a:xfrm>
          <a:prstGeom prst="rect">
            <a:avLst/>
          </a:prstGeom>
        </p:spPr>
        <p:txBody>
          <a:bodyPr rtlCol="0">
            <a:noAutofit/>
          </a:bodyPr>
          <a:lstStyle/>
          <a:p>
            <a:r>
              <a:rPr lang="en-US"/>
              <a:t>Click to edit Master title style</a:t>
            </a:r>
          </a:p>
        </p:txBody>
      </p:sp>
      <p:sp>
        <p:nvSpPr>
          <p:cNvPr id="7" name="Content Placeholder 2"/>
          <p:cNvSpPr>
            <a:spLocks noGrp="1"/>
          </p:cNvSpPr>
          <p:nvPr>
            <p:ph sz="half" idx="1"/>
          </p:nvPr>
        </p:nvSpPr>
        <p:spPr>
          <a:xfrm>
            <a:off x="235743" y="1233488"/>
            <a:ext cx="2784813" cy="3509962"/>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sz="quarter" idx="10"/>
          </p:nvPr>
        </p:nvSpPr>
        <p:spPr>
          <a:xfrm>
            <a:off x="3178129" y="3943351"/>
            <a:ext cx="5727746" cy="800099"/>
          </a:xfrm>
          <a:prstGeom prst="rect">
            <a:avLst/>
          </a:prstGeom>
        </p:spPr>
        <p:txBody>
          <a:bodyPr anchor="t"/>
          <a:lstStyle>
            <a:lvl1pPr marL="0" indent="0">
              <a:buNone/>
              <a:defRPr sz="1400" i="1" baseline="0">
                <a:solidFill>
                  <a:schemeClr val="accent1"/>
                </a:solidFill>
                <a:latin typeface="+mn-lt"/>
              </a:defRPr>
            </a:lvl1pPr>
            <a:lvl2pPr marL="342900" indent="0">
              <a:buNone/>
              <a:defRPr i="1">
                <a:solidFill>
                  <a:schemeClr val="bg2">
                    <a:lumMod val="75000"/>
                  </a:schemeClr>
                </a:solidFill>
                <a:latin typeface="Georgia" panose="02040502050405020303" pitchFamily="18" charset="0"/>
              </a:defRPr>
            </a:lvl2pPr>
            <a:lvl3pPr marL="685800" indent="0">
              <a:buNone/>
              <a:defRPr i="1">
                <a:solidFill>
                  <a:schemeClr val="bg2">
                    <a:lumMod val="75000"/>
                  </a:schemeClr>
                </a:solidFill>
                <a:latin typeface="Georgia" panose="02040502050405020303" pitchFamily="18" charset="0"/>
              </a:defRPr>
            </a:lvl3pPr>
            <a:lvl4pPr marL="1028700" indent="0">
              <a:buNone/>
              <a:defRPr i="1">
                <a:solidFill>
                  <a:schemeClr val="bg2">
                    <a:lumMod val="75000"/>
                  </a:schemeClr>
                </a:solidFill>
                <a:latin typeface="Georgia" panose="02040502050405020303" pitchFamily="18" charset="0"/>
              </a:defRPr>
            </a:lvl4pPr>
            <a:lvl5pPr marL="1371600" indent="0">
              <a:buNone/>
              <a:defRPr i="1">
                <a:solidFill>
                  <a:schemeClr val="bg2">
                    <a:lumMod val="75000"/>
                  </a:schemeClr>
                </a:solidFill>
                <a:latin typeface="Georgia" panose="02040502050405020303" pitchFamily="18" charset="0"/>
              </a:defRPr>
            </a:lvl5pPr>
          </a:lstStyle>
          <a:p>
            <a:pPr lvl="0"/>
            <a:r>
              <a:rPr lang="en-US"/>
              <a:t>Edit Master text styles</a:t>
            </a:r>
          </a:p>
        </p:txBody>
      </p:sp>
      <p:sp>
        <p:nvSpPr>
          <p:cNvPr id="9" name="Footer Placeholder 3">
            <a:extLst>
              <a:ext uri="{FF2B5EF4-FFF2-40B4-BE49-F238E27FC236}">
                <a16:creationId xmlns:a16="http://schemas.microsoft.com/office/drawing/2014/main" id="{F9DF7CDC-9A1F-4BD3-8D90-2FCA1A210DAF}"/>
              </a:ext>
            </a:extLst>
          </p:cNvPr>
          <p:cNvSpPr>
            <a:spLocks noGrp="1"/>
          </p:cNvSpPr>
          <p:nvPr>
            <p:ph type="ftr" sz="quarter" idx="14"/>
          </p:nvPr>
        </p:nvSpPr>
        <p:spPr/>
        <p:txBody>
          <a:bodyPr/>
          <a:lstStyle>
            <a:lvl1pPr>
              <a:defRPr/>
            </a:lvl1pPr>
          </a:lstStyle>
          <a:p>
            <a:pPr>
              <a:defRPr/>
            </a:pPr>
            <a:r>
              <a:rPr lang="en-US"/>
              <a:t>© 2018 Persistent Systems – Confidential</a:t>
            </a:r>
          </a:p>
        </p:txBody>
      </p:sp>
      <p:sp>
        <p:nvSpPr>
          <p:cNvPr id="10" name="Slide Number Placeholder 5">
            <a:extLst>
              <a:ext uri="{FF2B5EF4-FFF2-40B4-BE49-F238E27FC236}">
                <a16:creationId xmlns:a16="http://schemas.microsoft.com/office/drawing/2014/main" id="{69AA7FAB-179D-4343-866A-F5D345C065B7}"/>
              </a:ext>
            </a:extLst>
          </p:cNvPr>
          <p:cNvSpPr>
            <a:spLocks noGrp="1"/>
          </p:cNvSpPr>
          <p:nvPr>
            <p:ph type="sldNum" sz="quarter" idx="15"/>
          </p:nvPr>
        </p:nvSpPr>
        <p:spPr/>
        <p:txBody>
          <a:bodyPr/>
          <a:lstStyle>
            <a:lvl1pPr>
              <a:defRPr/>
            </a:lvl1pPr>
          </a:lstStyle>
          <a:p>
            <a:pPr>
              <a:defRPr/>
            </a:pPr>
            <a:fld id="{8AD5CBFA-486D-40FC-928C-6BD68CE00C30}" type="slidenum">
              <a:rPr lang="en-US"/>
              <a:pPr>
                <a:defRPr/>
              </a:pPr>
              <a:t>‹#›</a:t>
            </a:fld>
            <a:endParaRPr lang="en-US" dirty="0"/>
          </a:p>
        </p:txBody>
      </p:sp>
    </p:spTree>
    <p:extLst>
      <p:ext uri="{BB962C8B-B14F-4D97-AF65-F5344CB8AC3E}">
        <p14:creationId xmlns:p14="http://schemas.microsoft.com/office/powerpoint/2010/main" val="3527551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Conclusio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234950" y="234951"/>
            <a:ext cx="7943850" cy="843047"/>
          </a:xfrm>
          <a:prstGeom prst="rect">
            <a:avLst/>
          </a:prstGeom>
        </p:spPr>
        <p:txBody>
          <a:bodyPr rtlCol="0">
            <a:noAutofit/>
          </a:bodyPr>
          <a:lstStyle/>
          <a:p>
            <a:r>
              <a:rPr lang="en-US"/>
              <a:t>Click to edit Master title style</a:t>
            </a:r>
          </a:p>
        </p:txBody>
      </p:sp>
      <p:sp>
        <p:nvSpPr>
          <p:cNvPr id="11" name="Content Placeholder 4"/>
          <p:cNvSpPr>
            <a:spLocks noGrp="1"/>
          </p:cNvSpPr>
          <p:nvPr>
            <p:ph sz="quarter" idx="17"/>
          </p:nvPr>
        </p:nvSpPr>
        <p:spPr>
          <a:xfrm>
            <a:off x="3170966" y="1233487"/>
            <a:ext cx="1803600" cy="1198562"/>
          </a:xfrm>
        </p:spPr>
        <p:txBody>
          <a:bodyPr/>
          <a:lstStyle>
            <a:lvl1pPr marL="125413" marR="0" indent="-161925" algn="l"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sz="1050"/>
            </a:lvl1pPr>
            <a:lvl2pPr marL="324000" marR="0" indent="-1440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tab pos="177800" algn="l"/>
              </a:tabLst>
              <a:defRPr sz="1000"/>
            </a:lvl2pPr>
            <a:lvl3pPr marL="468000" marR="0" indent="-1440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tab pos="177800" algn="l"/>
              </a:tabLst>
              <a:defRPr sz="900"/>
            </a:lvl3pPr>
            <a:lvl4pPr marL="612000" marR="0" indent="-1428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tab pos="177800" algn="l"/>
              </a:tabLst>
              <a:defRPr sz="800"/>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2" name="Content Placeholder 4"/>
          <p:cNvSpPr>
            <a:spLocks noGrp="1"/>
          </p:cNvSpPr>
          <p:nvPr>
            <p:ph sz="quarter" idx="19"/>
          </p:nvPr>
        </p:nvSpPr>
        <p:spPr>
          <a:xfrm>
            <a:off x="7103435" y="1233487"/>
            <a:ext cx="1803600" cy="1198562"/>
          </a:xfrm>
        </p:spPr>
        <p:txBody>
          <a:bodyPr/>
          <a:lstStyle>
            <a:lvl1pPr marL="125413" marR="0" indent="-161925" algn="l"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lang="en-US" sz="1050" kern="1200" dirty="0" smtClean="0">
                <a:solidFill>
                  <a:srgbClr val="454545"/>
                </a:solidFill>
                <a:latin typeface="+mn-lt"/>
                <a:ea typeface="+mn-ea"/>
                <a:cs typeface="+mn-cs"/>
              </a:defRPr>
            </a:lvl1pPr>
            <a:lvl2pPr marL="324000" marR="0" indent="-1440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tab pos="177800" algn="l"/>
              </a:tabLst>
              <a:defRPr lang="en-US" sz="1000" kern="1200" dirty="0" smtClean="0">
                <a:solidFill>
                  <a:srgbClr val="454545"/>
                </a:solidFill>
                <a:latin typeface="+mn-lt"/>
                <a:ea typeface="+mn-ea"/>
                <a:cs typeface="+mn-cs"/>
              </a:defRPr>
            </a:lvl2pPr>
            <a:lvl3pPr marL="468000" marR="0" indent="-1440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tab pos="177800" algn="l"/>
              </a:tabLst>
              <a:defRPr lang="en-US" sz="900" kern="1200" dirty="0" smtClean="0">
                <a:solidFill>
                  <a:srgbClr val="454545"/>
                </a:solidFill>
                <a:latin typeface="+mn-lt"/>
                <a:ea typeface="+mn-ea"/>
                <a:cs typeface="+mn-cs"/>
              </a:defRPr>
            </a:lvl3pPr>
            <a:lvl4pPr marL="612000" marR="0" indent="-1428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tab pos="177800" algn="l"/>
              </a:tabLst>
              <a:defRPr lang="en-US" sz="800" kern="1200" dirty="0" smtClean="0">
                <a:solidFill>
                  <a:srgbClr val="454545"/>
                </a:solidFill>
                <a:latin typeface="+mn-lt"/>
                <a:ea typeface="+mn-ea"/>
                <a:cs typeface="+mn-cs"/>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5" name="Content Placeholder 4"/>
          <p:cNvSpPr>
            <a:spLocks noGrp="1"/>
          </p:cNvSpPr>
          <p:nvPr>
            <p:ph sz="quarter" idx="20"/>
          </p:nvPr>
        </p:nvSpPr>
        <p:spPr>
          <a:xfrm>
            <a:off x="5137200" y="1233487"/>
            <a:ext cx="1803600" cy="1198562"/>
          </a:xfrm>
        </p:spPr>
        <p:txBody>
          <a:bodyPr/>
          <a:lstStyle>
            <a:lvl1pPr marL="125413" marR="0" indent="-161925" algn="l"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lang="en-US" sz="1050" kern="1200" dirty="0" smtClean="0">
                <a:solidFill>
                  <a:srgbClr val="454545"/>
                </a:solidFill>
                <a:latin typeface="+mn-lt"/>
                <a:ea typeface="+mn-ea"/>
                <a:cs typeface="+mn-cs"/>
              </a:defRPr>
            </a:lvl1pPr>
            <a:lvl2pPr marL="324000" marR="0" indent="-1440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tab pos="177800" algn="l"/>
              </a:tabLst>
              <a:defRPr lang="en-US" sz="1000" kern="1200" dirty="0" smtClean="0">
                <a:solidFill>
                  <a:srgbClr val="454545"/>
                </a:solidFill>
                <a:latin typeface="+mn-lt"/>
                <a:ea typeface="+mn-ea"/>
                <a:cs typeface="+mn-cs"/>
              </a:defRPr>
            </a:lvl2pPr>
            <a:lvl3pPr marL="468000" marR="0" indent="-1440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tab pos="177800" algn="l"/>
              </a:tabLst>
              <a:defRPr lang="en-US" sz="900" kern="1200" dirty="0" smtClean="0">
                <a:solidFill>
                  <a:srgbClr val="454545"/>
                </a:solidFill>
                <a:latin typeface="+mn-lt"/>
                <a:ea typeface="+mn-ea"/>
                <a:cs typeface="+mn-cs"/>
              </a:defRPr>
            </a:lvl3pPr>
            <a:lvl4pPr marL="612000" marR="0" indent="-1428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tab pos="177800" algn="l"/>
              </a:tabLst>
              <a:defRPr lang="en-US" sz="800" kern="1200" dirty="0" smtClean="0">
                <a:solidFill>
                  <a:srgbClr val="454545"/>
                </a:solidFill>
                <a:latin typeface="+mn-lt"/>
                <a:ea typeface="+mn-ea"/>
                <a:cs typeface="+mn-cs"/>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6" name="Content Placeholder 4"/>
          <p:cNvSpPr>
            <a:spLocks noGrp="1"/>
          </p:cNvSpPr>
          <p:nvPr>
            <p:ph sz="quarter" idx="21"/>
          </p:nvPr>
        </p:nvSpPr>
        <p:spPr>
          <a:xfrm>
            <a:off x="3170967" y="2587215"/>
            <a:ext cx="1803600" cy="1198562"/>
          </a:xfrm>
        </p:spPr>
        <p:txBody>
          <a:bodyPr/>
          <a:lstStyle>
            <a:lvl1pPr marL="125413" marR="0" indent="-161925" algn="l"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sz="1050"/>
            </a:lvl1pPr>
            <a:lvl2pPr marL="324000" marR="0" indent="-1440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tab pos="177800" algn="l"/>
              </a:tabLst>
              <a:defRPr sz="1000"/>
            </a:lvl2pPr>
            <a:lvl3pPr marL="468000" marR="0" indent="-1440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tab pos="177800" algn="l"/>
              </a:tabLst>
              <a:defRPr sz="900"/>
            </a:lvl3pPr>
            <a:lvl4pPr marL="612000" marR="0" indent="-1428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tab pos="177800" algn="l"/>
              </a:tabLst>
              <a:defRPr sz="800"/>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8" name="Content Placeholder 4"/>
          <p:cNvSpPr>
            <a:spLocks noGrp="1"/>
          </p:cNvSpPr>
          <p:nvPr>
            <p:ph sz="quarter" idx="22"/>
          </p:nvPr>
        </p:nvSpPr>
        <p:spPr>
          <a:xfrm>
            <a:off x="7103436" y="2587215"/>
            <a:ext cx="1802439" cy="1198562"/>
          </a:xfrm>
        </p:spPr>
        <p:txBody>
          <a:bodyPr/>
          <a:lstStyle>
            <a:lvl1pPr marL="125413" marR="0" indent="-161925" algn="l"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lang="en-US" sz="1050" kern="1200" dirty="0" smtClean="0">
                <a:solidFill>
                  <a:srgbClr val="454545"/>
                </a:solidFill>
                <a:latin typeface="+mn-lt"/>
                <a:ea typeface="+mn-ea"/>
                <a:cs typeface="+mn-cs"/>
              </a:defRPr>
            </a:lvl1pPr>
            <a:lvl2pPr marL="324000" marR="0" indent="-1440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tab pos="177800" algn="l"/>
              </a:tabLst>
              <a:defRPr lang="en-US" sz="1000" kern="1200" dirty="0" smtClean="0">
                <a:solidFill>
                  <a:srgbClr val="454545"/>
                </a:solidFill>
                <a:latin typeface="+mn-lt"/>
                <a:ea typeface="+mn-ea"/>
                <a:cs typeface="+mn-cs"/>
              </a:defRPr>
            </a:lvl2pPr>
            <a:lvl3pPr marL="468000" marR="0" indent="-1440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tab pos="177800" algn="l"/>
              </a:tabLst>
              <a:defRPr lang="en-US" sz="900" kern="1200" dirty="0" smtClean="0">
                <a:solidFill>
                  <a:srgbClr val="454545"/>
                </a:solidFill>
                <a:latin typeface="+mn-lt"/>
                <a:ea typeface="+mn-ea"/>
                <a:cs typeface="+mn-cs"/>
              </a:defRPr>
            </a:lvl3pPr>
            <a:lvl4pPr marL="612000" marR="0" indent="-1428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tab pos="177800" algn="l"/>
              </a:tabLst>
              <a:defRPr lang="en-US" sz="800" kern="1200" dirty="0" smtClean="0">
                <a:solidFill>
                  <a:srgbClr val="454545"/>
                </a:solidFill>
                <a:latin typeface="+mn-lt"/>
                <a:ea typeface="+mn-ea"/>
                <a:cs typeface="+mn-cs"/>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9" name="Content Placeholder 4"/>
          <p:cNvSpPr>
            <a:spLocks noGrp="1"/>
          </p:cNvSpPr>
          <p:nvPr>
            <p:ph sz="quarter" idx="23"/>
          </p:nvPr>
        </p:nvSpPr>
        <p:spPr>
          <a:xfrm>
            <a:off x="5137201" y="2587215"/>
            <a:ext cx="1803600" cy="1198562"/>
          </a:xfrm>
        </p:spPr>
        <p:txBody>
          <a:bodyPr/>
          <a:lstStyle>
            <a:lvl1pPr marL="125413" marR="0" indent="-161925" algn="l" defTabSz="685800" rtl="0" eaLnBrk="1" fontAlgn="auto" latinLnBrk="0" hangingPunct="1">
              <a:lnSpc>
                <a:spcPct val="90000"/>
              </a:lnSpc>
              <a:spcBef>
                <a:spcPts val="0"/>
              </a:spcBef>
              <a:spcAft>
                <a:spcPts val="600"/>
              </a:spcAft>
              <a:buClr>
                <a:srgbClr val="006899"/>
              </a:buClr>
              <a:buSzTx/>
              <a:buFont typeface="Wingdings 2" panose="05020102010507070707" pitchFamily="18" charset="2"/>
              <a:buChar char=""/>
              <a:tabLst/>
              <a:defRPr lang="en-US" sz="1050" kern="1200" dirty="0" smtClean="0">
                <a:solidFill>
                  <a:srgbClr val="454545"/>
                </a:solidFill>
                <a:latin typeface="+mn-lt"/>
                <a:ea typeface="+mn-ea"/>
                <a:cs typeface="+mn-cs"/>
              </a:defRPr>
            </a:lvl1pPr>
            <a:lvl2pPr marL="324000" marR="0" indent="-1440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tab pos="177800" algn="l"/>
              </a:tabLst>
              <a:defRPr lang="en-US" sz="1000" kern="1200" dirty="0" smtClean="0">
                <a:solidFill>
                  <a:srgbClr val="454545"/>
                </a:solidFill>
                <a:latin typeface="+mn-lt"/>
                <a:ea typeface="+mn-ea"/>
                <a:cs typeface="+mn-cs"/>
              </a:defRPr>
            </a:lvl2pPr>
            <a:lvl3pPr marL="468000" marR="0" indent="-144000"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tab pos="177800" algn="l"/>
              </a:tabLst>
              <a:defRPr lang="en-US" sz="900" kern="1200" dirty="0" smtClean="0">
                <a:solidFill>
                  <a:srgbClr val="454545"/>
                </a:solidFill>
                <a:latin typeface="+mn-lt"/>
                <a:ea typeface="+mn-ea"/>
                <a:cs typeface="+mn-cs"/>
              </a:defRPr>
            </a:lvl3pPr>
            <a:lvl4pPr marL="612000" marR="0" indent="-142875" algn="l" defTabSz="685800" rtl="0" eaLnBrk="1" fontAlgn="auto" latinLnBrk="0" hangingPunct="1">
              <a:lnSpc>
                <a:spcPct val="90000"/>
              </a:lnSpc>
              <a:spcBef>
                <a:spcPts val="0"/>
              </a:spcBef>
              <a:spcAft>
                <a:spcPts val="600"/>
              </a:spcAft>
              <a:buClr>
                <a:srgbClr val="8DC63F"/>
              </a:buClr>
              <a:buSzTx/>
              <a:buFont typeface="Wingdings 2" panose="05020102010507070707" pitchFamily="18" charset="2"/>
              <a:buChar char=""/>
              <a:tabLst>
                <a:tab pos="177800" algn="l"/>
              </a:tabLst>
              <a:defRPr lang="en-US" sz="800" kern="1200" dirty="0" smtClean="0">
                <a:solidFill>
                  <a:srgbClr val="454545"/>
                </a:solidFill>
                <a:latin typeface="+mn-lt"/>
                <a:ea typeface="+mn-ea"/>
                <a:cs typeface="+mn-cs"/>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20" name="Content Placeholder 2"/>
          <p:cNvSpPr>
            <a:spLocks noGrp="1"/>
          </p:cNvSpPr>
          <p:nvPr>
            <p:ph sz="half" idx="1"/>
          </p:nvPr>
        </p:nvSpPr>
        <p:spPr>
          <a:xfrm>
            <a:off x="234949" y="1233488"/>
            <a:ext cx="2784813" cy="3509962"/>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1" name="Content Placeholder 2"/>
          <p:cNvSpPr>
            <a:spLocks noGrp="1"/>
          </p:cNvSpPr>
          <p:nvPr>
            <p:ph sz="quarter" idx="10"/>
          </p:nvPr>
        </p:nvSpPr>
        <p:spPr>
          <a:xfrm>
            <a:off x="3178585" y="3943351"/>
            <a:ext cx="5727287" cy="800099"/>
          </a:xfrm>
          <a:prstGeom prst="rect">
            <a:avLst/>
          </a:prstGeom>
        </p:spPr>
        <p:txBody>
          <a:bodyPr anchor="t"/>
          <a:lstStyle>
            <a:lvl1pPr marL="0" indent="0">
              <a:buNone/>
              <a:defRPr sz="1400" i="1" baseline="0">
                <a:solidFill>
                  <a:schemeClr val="accent1"/>
                </a:solidFill>
                <a:latin typeface="+mn-lt"/>
              </a:defRPr>
            </a:lvl1pPr>
            <a:lvl2pPr marL="342900" indent="0">
              <a:buNone/>
              <a:defRPr i="1">
                <a:solidFill>
                  <a:schemeClr val="bg2">
                    <a:lumMod val="75000"/>
                  </a:schemeClr>
                </a:solidFill>
                <a:latin typeface="Georgia" panose="02040502050405020303" pitchFamily="18" charset="0"/>
              </a:defRPr>
            </a:lvl2pPr>
            <a:lvl3pPr marL="685800" indent="0">
              <a:buNone/>
              <a:defRPr i="1">
                <a:solidFill>
                  <a:schemeClr val="bg2">
                    <a:lumMod val="75000"/>
                  </a:schemeClr>
                </a:solidFill>
                <a:latin typeface="Georgia" panose="02040502050405020303" pitchFamily="18" charset="0"/>
              </a:defRPr>
            </a:lvl3pPr>
            <a:lvl4pPr marL="1028700" indent="0">
              <a:buNone/>
              <a:defRPr i="1">
                <a:solidFill>
                  <a:schemeClr val="bg2">
                    <a:lumMod val="75000"/>
                  </a:schemeClr>
                </a:solidFill>
                <a:latin typeface="Georgia" panose="02040502050405020303" pitchFamily="18" charset="0"/>
              </a:defRPr>
            </a:lvl4pPr>
            <a:lvl5pPr marL="1371600" indent="0">
              <a:buNone/>
              <a:defRPr i="1">
                <a:solidFill>
                  <a:schemeClr val="bg2">
                    <a:lumMod val="75000"/>
                  </a:schemeClr>
                </a:solidFill>
                <a:latin typeface="Georgia" panose="02040502050405020303" pitchFamily="18" charset="0"/>
              </a:defRPr>
            </a:lvl5pPr>
          </a:lstStyle>
          <a:p>
            <a:pPr lvl="0"/>
            <a:r>
              <a:rPr lang="en-US"/>
              <a:t>Edit Master text styles</a:t>
            </a:r>
          </a:p>
        </p:txBody>
      </p:sp>
      <p:sp>
        <p:nvSpPr>
          <p:cNvPr id="13" name="Footer Placeholder 3">
            <a:extLst>
              <a:ext uri="{FF2B5EF4-FFF2-40B4-BE49-F238E27FC236}">
                <a16:creationId xmlns:a16="http://schemas.microsoft.com/office/drawing/2014/main" id="{96FC7AFA-EE7B-46B3-BD2C-1659581028CD}"/>
              </a:ext>
            </a:extLst>
          </p:cNvPr>
          <p:cNvSpPr>
            <a:spLocks noGrp="1"/>
          </p:cNvSpPr>
          <p:nvPr>
            <p:ph type="ftr" sz="quarter" idx="24"/>
          </p:nvPr>
        </p:nvSpPr>
        <p:spPr/>
        <p:txBody>
          <a:bodyPr/>
          <a:lstStyle>
            <a:lvl1pPr>
              <a:defRPr/>
            </a:lvl1pPr>
          </a:lstStyle>
          <a:p>
            <a:pPr>
              <a:defRPr/>
            </a:pPr>
            <a:r>
              <a:rPr lang="en-US"/>
              <a:t>© 2018 Persistent Systems – Confidential</a:t>
            </a:r>
          </a:p>
        </p:txBody>
      </p:sp>
      <p:sp>
        <p:nvSpPr>
          <p:cNvPr id="14" name="Slide Number Placeholder 5">
            <a:extLst>
              <a:ext uri="{FF2B5EF4-FFF2-40B4-BE49-F238E27FC236}">
                <a16:creationId xmlns:a16="http://schemas.microsoft.com/office/drawing/2014/main" id="{2D578034-1885-4402-B69E-7272FA47CDF3}"/>
              </a:ext>
            </a:extLst>
          </p:cNvPr>
          <p:cNvSpPr>
            <a:spLocks noGrp="1"/>
          </p:cNvSpPr>
          <p:nvPr>
            <p:ph type="sldNum" sz="quarter" idx="25"/>
          </p:nvPr>
        </p:nvSpPr>
        <p:spPr/>
        <p:txBody>
          <a:bodyPr/>
          <a:lstStyle>
            <a:lvl1pPr>
              <a:defRPr/>
            </a:lvl1pPr>
          </a:lstStyle>
          <a:p>
            <a:pPr>
              <a:defRPr/>
            </a:pPr>
            <a:fld id="{80F15023-1177-47AB-9DEF-1F8DD14F9BF4}" type="slidenum">
              <a:rPr lang="en-US"/>
              <a:pPr>
                <a:defRPr/>
              </a:pPr>
              <a:t>‹#›</a:t>
            </a:fld>
            <a:endParaRPr lang="en-US" dirty="0"/>
          </a:p>
        </p:txBody>
      </p:sp>
    </p:spTree>
    <p:extLst>
      <p:ext uri="{BB962C8B-B14F-4D97-AF65-F5344CB8AC3E}">
        <p14:creationId xmlns:p14="http://schemas.microsoft.com/office/powerpoint/2010/main" val="5795194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grpSp>
        <p:nvGrpSpPr>
          <p:cNvPr id="3" name="Group 5">
            <a:extLst>
              <a:ext uri="{FF2B5EF4-FFF2-40B4-BE49-F238E27FC236}">
                <a16:creationId xmlns:a16="http://schemas.microsoft.com/office/drawing/2014/main" id="{D5604E30-28E2-4AF0-9955-D02DCB6DE06B}"/>
              </a:ext>
            </a:extLst>
          </p:cNvPr>
          <p:cNvGrpSpPr>
            <a:grpSpLocks/>
          </p:cNvGrpSpPr>
          <p:nvPr userDrawn="1"/>
        </p:nvGrpSpPr>
        <p:grpSpPr bwMode="auto">
          <a:xfrm>
            <a:off x="347663" y="1327150"/>
            <a:ext cx="7805737" cy="2809875"/>
            <a:chOff x="457200" y="1101872"/>
            <a:chExt cx="7805366" cy="2810040"/>
          </a:xfrm>
        </p:grpSpPr>
        <p:sp>
          <p:nvSpPr>
            <p:cNvPr id="4" name="Content Placeholder 1">
              <a:extLst>
                <a:ext uri="{FF2B5EF4-FFF2-40B4-BE49-F238E27FC236}">
                  <a16:creationId xmlns:a16="http://schemas.microsoft.com/office/drawing/2014/main" id="{41361A2D-ADC9-46CC-B9E4-1C4C4E028D36}"/>
                </a:ext>
              </a:extLst>
            </p:cNvPr>
            <p:cNvSpPr txBox="1">
              <a:spLocks/>
            </p:cNvSpPr>
            <p:nvPr userDrawn="1"/>
          </p:nvSpPr>
          <p:spPr>
            <a:xfrm>
              <a:off x="1033435" y="1938534"/>
              <a:ext cx="3101828" cy="312755"/>
            </a:xfrm>
            <a:prstGeom prst="rect">
              <a:avLst/>
            </a:prstGeom>
          </p:spPr>
          <p:txBody>
            <a:bodyPr lIns="0" tIns="0" rIns="0" bIns="0"/>
            <a:lstStyle>
              <a:lvl1pPr marL="231775" indent="-231775" algn="l" defTabSz="457200" rtl="0" eaLnBrk="1" fontAlgn="base" hangingPunct="1">
                <a:spcBef>
                  <a:spcPct val="20000"/>
                </a:spcBef>
                <a:spcAft>
                  <a:spcPct val="0"/>
                </a:spcAft>
                <a:buClr>
                  <a:srgbClr val="006899"/>
                </a:buClr>
                <a:buFont typeface="Wingdings 2" pitchFamily="18" charset="2"/>
                <a:buChar char=""/>
                <a:defRPr sz="2000" kern="1200">
                  <a:solidFill>
                    <a:srgbClr val="404040"/>
                  </a:solidFill>
                  <a:latin typeface="Arial" pitchFamily="-112" charset="0"/>
                  <a:ea typeface="ＭＳ Ｐゴシック" pitchFamily="-112" charset="-128"/>
                  <a:cs typeface="ＭＳ Ｐゴシック" pitchFamily="-112" charset="-128"/>
                </a:defRPr>
              </a:lvl1pPr>
              <a:lvl2pPr marL="509588" indent="-222250" algn="l" defTabSz="457200" rtl="0" eaLnBrk="1" fontAlgn="base" hangingPunct="1">
                <a:spcBef>
                  <a:spcPct val="20000"/>
                </a:spcBef>
                <a:spcAft>
                  <a:spcPct val="0"/>
                </a:spcAft>
                <a:buClr>
                  <a:srgbClr val="8DC63F"/>
                </a:buClr>
                <a:buFont typeface="Wingdings 2" pitchFamily="18" charset="2"/>
                <a:buChar char=""/>
                <a:defRPr kern="1200">
                  <a:solidFill>
                    <a:srgbClr val="404040"/>
                  </a:solidFill>
                  <a:latin typeface="Arial" pitchFamily="-112" charset="0"/>
                  <a:ea typeface="ＭＳ Ｐゴシック" pitchFamily="-112" charset="-128"/>
                  <a:cs typeface="ＭＳ Ｐゴシック" pitchFamily="-112" charset="-128"/>
                </a:defRPr>
              </a:lvl2pPr>
              <a:lvl3pPr marL="796925" indent="-222250" algn="l" defTabSz="457200" rtl="0" eaLnBrk="1" fontAlgn="base" hangingPunct="1">
                <a:spcBef>
                  <a:spcPct val="20000"/>
                </a:spcBef>
                <a:spcAft>
                  <a:spcPct val="0"/>
                </a:spcAft>
                <a:buClr>
                  <a:schemeClr val="accent1"/>
                </a:buClr>
                <a:buFont typeface="Wingdings 2" pitchFamily="18" charset="2"/>
                <a:buChar char=""/>
                <a:defRPr sz="1600" kern="1200">
                  <a:solidFill>
                    <a:srgbClr val="404040"/>
                  </a:solidFill>
                  <a:latin typeface="Arial" pitchFamily="-112" charset="0"/>
                  <a:ea typeface="ＭＳ Ｐゴシック" pitchFamily="-112" charset="-128"/>
                  <a:cs typeface="ＭＳ Ｐゴシック" pitchFamily="-112" charset="-128"/>
                </a:defRPr>
              </a:lvl3pPr>
              <a:lvl4pPr marL="1031875" indent="-169863" algn="l" defTabSz="457200" rtl="0" eaLnBrk="1" fontAlgn="base" hangingPunct="1">
                <a:spcBef>
                  <a:spcPct val="20000"/>
                </a:spcBef>
                <a:spcAft>
                  <a:spcPct val="0"/>
                </a:spcAft>
                <a:buClr>
                  <a:srgbClr val="8DC63F"/>
                </a:buClr>
                <a:buFont typeface="Wingdings 2" pitchFamily="18" charset="2"/>
                <a:buChar char=""/>
                <a:defRPr sz="1400" kern="1200">
                  <a:solidFill>
                    <a:srgbClr val="404040"/>
                  </a:solidFill>
                  <a:latin typeface="Arial" pitchFamily="-112" charset="0"/>
                  <a:ea typeface="ＭＳ Ｐゴシック" pitchFamily="-112" charset="-128"/>
                  <a:cs typeface="ＭＳ Ｐゴシック" pitchFamily="-112" charset="-128"/>
                </a:defRPr>
              </a:lvl4pPr>
              <a:lvl5pPr marL="1201738" indent="-117475" algn="l" defTabSz="457200" rtl="0" eaLnBrk="1" fontAlgn="base" hangingPunct="1">
                <a:spcBef>
                  <a:spcPct val="20000"/>
                </a:spcBef>
                <a:spcAft>
                  <a:spcPct val="0"/>
                </a:spcAft>
                <a:buClr>
                  <a:schemeClr val="accent1"/>
                </a:buClr>
                <a:buFont typeface="Arial" charset="0"/>
                <a:buChar char="•"/>
                <a:defRPr sz="1200" kern="1200">
                  <a:solidFill>
                    <a:srgbClr val="404040"/>
                  </a:solidFill>
                  <a:latin typeface="Arial" pitchFamily="-112" charset="0"/>
                  <a:ea typeface="ＭＳ Ｐゴシック" pitchFamily="-112" charset="-128"/>
                  <a:cs typeface="ＭＳ Ｐゴシック" pitchFamily="-112"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spcAft>
                  <a:spcPts val="1200"/>
                </a:spcAft>
                <a:buClr>
                  <a:schemeClr val="accent3">
                    <a:lumMod val="40000"/>
                    <a:lumOff val="60000"/>
                  </a:schemeClr>
                </a:buClr>
                <a:buFont typeface="Wingdings 2" pitchFamily="18" charset="2"/>
                <a:buNone/>
                <a:defRPr/>
              </a:pPr>
              <a:r>
                <a:rPr lang="en-US" dirty="0">
                  <a:solidFill>
                    <a:srgbClr val="454545"/>
                  </a:solidFill>
                  <a:latin typeface="+mn-lt"/>
                  <a:cs typeface="Arial" panose="020B0604020202020204" pitchFamily="34" charset="0"/>
                </a:rPr>
                <a:t>Global Footprint </a:t>
              </a:r>
            </a:p>
          </p:txBody>
        </p:sp>
        <p:sp>
          <p:nvSpPr>
            <p:cNvPr id="5" name="Oval 4">
              <a:extLst>
                <a:ext uri="{FF2B5EF4-FFF2-40B4-BE49-F238E27FC236}">
                  <a16:creationId xmlns:a16="http://schemas.microsoft.com/office/drawing/2014/main" id="{02E549B9-DCEB-492B-A13E-6531D9BE449B}"/>
                </a:ext>
              </a:extLst>
            </p:cNvPr>
            <p:cNvSpPr/>
            <p:nvPr userDrawn="1"/>
          </p:nvSpPr>
          <p:spPr>
            <a:xfrm>
              <a:off x="457200" y="1895669"/>
              <a:ext cx="427017" cy="427063"/>
            </a:xfrm>
            <a:prstGeom prst="ellipse">
              <a:avLst/>
            </a:prstGeom>
            <a:solidFill>
              <a:srgbClr val="8DC63F"/>
            </a:solidFill>
            <a:ln w="25400">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sz="1600" b="1" dirty="0"/>
                <a:t>2</a:t>
              </a:r>
            </a:p>
          </p:txBody>
        </p:sp>
        <p:sp>
          <p:nvSpPr>
            <p:cNvPr id="6" name="Oval 5">
              <a:extLst>
                <a:ext uri="{FF2B5EF4-FFF2-40B4-BE49-F238E27FC236}">
                  <a16:creationId xmlns:a16="http://schemas.microsoft.com/office/drawing/2014/main" id="{A4F61E7F-9C4D-4F14-8457-C707562BA592}"/>
                </a:ext>
              </a:extLst>
            </p:cNvPr>
            <p:cNvSpPr/>
            <p:nvPr userDrawn="1"/>
          </p:nvSpPr>
          <p:spPr>
            <a:xfrm>
              <a:off x="4571804" y="1895669"/>
              <a:ext cx="427017" cy="427063"/>
            </a:xfrm>
            <a:prstGeom prst="ellipse">
              <a:avLst/>
            </a:prstGeom>
            <a:solidFill>
              <a:srgbClr val="F37021"/>
            </a:solidFill>
            <a:ln w="25400">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sz="1600" b="1" dirty="0"/>
                <a:t>6</a:t>
              </a:r>
            </a:p>
          </p:txBody>
        </p:sp>
        <p:sp>
          <p:nvSpPr>
            <p:cNvPr id="7" name="Content Placeholder 1">
              <a:extLst>
                <a:ext uri="{FF2B5EF4-FFF2-40B4-BE49-F238E27FC236}">
                  <a16:creationId xmlns:a16="http://schemas.microsoft.com/office/drawing/2014/main" id="{AA7D72C3-21C8-453A-AA9F-63FDC32185C4}"/>
                </a:ext>
              </a:extLst>
            </p:cNvPr>
            <p:cNvSpPr txBox="1">
              <a:spLocks/>
            </p:cNvSpPr>
            <p:nvPr userDrawn="1"/>
          </p:nvSpPr>
          <p:spPr>
            <a:xfrm>
              <a:off x="5162326" y="1938534"/>
              <a:ext cx="3100240" cy="312755"/>
            </a:xfrm>
            <a:prstGeom prst="rect">
              <a:avLst/>
            </a:prstGeom>
          </p:spPr>
          <p:txBody>
            <a:bodyPr lIns="0" tIns="0" rIns="0" bIns="0"/>
            <a:lstStyle>
              <a:lvl1pPr marL="231775" indent="-231775" algn="l" defTabSz="457200" rtl="0" eaLnBrk="1" fontAlgn="base" hangingPunct="1">
                <a:spcBef>
                  <a:spcPct val="20000"/>
                </a:spcBef>
                <a:spcAft>
                  <a:spcPct val="0"/>
                </a:spcAft>
                <a:buClr>
                  <a:srgbClr val="006899"/>
                </a:buClr>
                <a:buFont typeface="Wingdings 2" pitchFamily="18" charset="2"/>
                <a:buChar char=""/>
                <a:defRPr sz="2000" kern="1200">
                  <a:solidFill>
                    <a:srgbClr val="404040"/>
                  </a:solidFill>
                  <a:latin typeface="Arial" pitchFamily="-112" charset="0"/>
                  <a:ea typeface="ＭＳ Ｐゴシック" pitchFamily="-112" charset="-128"/>
                  <a:cs typeface="ＭＳ Ｐゴシック" pitchFamily="-112" charset="-128"/>
                </a:defRPr>
              </a:lvl1pPr>
              <a:lvl2pPr marL="509588" indent="-222250" algn="l" defTabSz="457200" rtl="0" eaLnBrk="1" fontAlgn="base" hangingPunct="1">
                <a:spcBef>
                  <a:spcPct val="20000"/>
                </a:spcBef>
                <a:spcAft>
                  <a:spcPct val="0"/>
                </a:spcAft>
                <a:buClr>
                  <a:srgbClr val="8DC63F"/>
                </a:buClr>
                <a:buFont typeface="Wingdings 2" pitchFamily="18" charset="2"/>
                <a:buChar char=""/>
                <a:defRPr kern="1200">
                  <a:solidFill>
                    <a:srgbClr val="404040"/>
                  </a:solidFill>
                  <a:latin typeface="Arial" pitchFamily="-112" charset="0"/>
                  <a:ea typeface="ＭＳ Ｐゴシック" pitchFamily="-112" charset="-128"/>
                  <a:cs typeface="ＭＳ Ｐゴシック" pitchFamily="-112" charset="-128"/>
                </a:defRPr>
              </a:lvl2pPr>
              <a:lvl3pPr marL="796925" indent="-222250" algn="l" defTabSz="457200" rtl="0" eaLnBrk="1" fontAlgn="base" hangingPunct="1">
                <a:spcBef>
                  <a:spcPct val="20000"/>
                </a:spcBef>
                <a:spcAft>
                  <a:spcPct val="0"/>
                </a:spcAft>
                <a:buClr>
                  <a:schemeClr val="accent1"/>
                </a:buClr>
                <a:buFont typeface="Wingdings 2" pitchFamily="18" charset="2"/>
                <a:buChar char=""/>
                <a:defRPr sz="1600" kern="1200">
                  <a:solidFill>
                    <a:srgbClr val="404040"/>
                  </a:solidFill>
                  <a:latin typeface="Arial" pitchFamily="-112" charset="0"/>
                  <a:ea typeface="ＭＳ Ｐゴシック" pitchFamily="-112" charset="-128"/>
                  <a:cs typeface="ＭＳ Ｐゴシック" pitchFamily="-112" charset="-128"/>
                </a:defRPr>
              </a:lvl3pPr>
              <a:lvl4pPr marL="1031875" indent="-169863" algn="l" defTabSz="457200" rtl="0" eaLnBrk="1" fontAlgn="base" hangingPunct="1">
                <a:spcBef>
                  <a:spcPct val="20000"/>
                </a:spcBef>
                <a:spcAft>
                  <a:spcPct val="0"/>
                </a:spcAft>
                <a:buClr>
                  <a:srgbClr val="8DC63F"/>
                </a:buClr>
                <a:buFont typeface="Wingdings 2" pitchFamily="18" charset="2"/>
                <a:buChar char=""/>
                <a:defRPr sz="1400" kern="1200">
                  <a:solidFill>
                    <a:srgbClr val="404040"/>
                  </a:solidFill>
                  <a:latin typeface="Arial" pitchFamily="-112" charset="0"/>
                  <a:ea typeface="ＭＳ Ｐゴシック" pitchFamily="-112" charset="-128"/>
                  <a:cs typeface="ＭＳ Ｐゴシック" pitchFamily="-112" charset="-128"/>
                </a:defRPr>
              </a:lvl4pPr>
              <a:lvl5pPr marL="1201738" indent="-117475" algn="l" defTabSz="457200" rtl="0" eaLnBrk="1" fontAlgn="base" hangingPunct="1">
                <a:spcBef>
                  <a:spcPct val="20000"/>
                </a:spcBef>
                <a:spcAft>
                  <a:spcPct val="0"/>
                </a:spcAft>
                <a:buClr>
                  <a:schemeClr val="accent1"/>
                </a:buClr>
                <a:buFont typeface="Arial" charset="0"/>
                <a:buChar char="•"/>
                <a:defRPr sz="1200" kern="1200">
                  <a:solidFill>
                    <a:srgbClr val="404040"/>
                  </a:solidFill>
                  <a:latin typeface="Arial" pitchFamily="-112" charset="0"/>
                  <a:ea typeface="ＭＳ Ｐゴシック" pitchFamily="-112" charset="-128"/>
                  <a:cs typeface="ＭＳ Ｐゴシック" pitchFamily="-112"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spcAft>
                  <a:spcPts val="1200"/>
                </a:spcAft>
                <a:buClr>
                  <a:schemeClr val="accent3">
                    <a:lumMod val="40000"/>
                    <a:lumOff val="60000"/>
                  </a:schemeClr>
                </a:buClr>
                <a:buFont typeface="Wingdings 2" pitchFamily="18" charset="2"/>
                <a:buNone/>
                <a:defRPr/>
              </a:pPr>
              <a:r>
                <a:rPr lang="en-US" dirty="0">
                  <a:solidFill>
                    <a:srgbClr val="454545"/>
                  </a:solidFill>
                  <a:latin typeface="+mn-lt"/>
                  <a:cs typeface="Arial" panose="020B0604020202020204" pitchFamily="34" charset="0"/>
                </a:rPr>
                <a:t>Corporate Initiatives</a:t>
              </a:r>
            </a:p>
          </p:txBody>
        </p:sp>
        <p:sp>
          <p:nvSpPr>
            <p:cNvPr id="8" name="Content Placeholder 1">
              <a:extLst>
                <a:ext uri="{FF2B5EF4-FFF2-40B4-BE49-F238E27FC236}">
                  <a16:creationId xmlns:a16="http://schemas.microsoft.com/office/drawing/2014/main" id="{BE4FCBF8-B823-49E1-AFB6-275C1B5985A3}"/>
                </a:ext>
              </a:extLst>
            </p:cNvPr>
            <p:cNvSpPr txBox="1">
              <a:spLocks/>
            </p:cNvSpPr>
            <p:nvPr userDrawn="1"/>
          </p:nvSpPr>
          <p:spPr>
            <a:xfrm>
              <a:off x="1033435" y="2732331"/>
              <a:ext cx="3101828" cy="312755"/>
            </a:xfrm>
            <a:prstGeom prst="rect">
              <a:avLst/>
            </a:prstGeom>
          </p:spPr>
          <p:txBody>
            <a:bodyPr lIns="0" tIns="0" rIns="0" bIns="0"/>
            <a:lstStyle>
              <a:lvl1pPr marL="231775" indent="-231775" algn="l" defTabSz="457200" rtl="0" eaLnBrk="1" fontAlgn="base" hangingPunct="1">
                <a:spcBef>
                  <a:spcPct val="20000"/>
                </a:spcBef>
                <a:spcAft>
                  <a:spcPct val="0"/>
                </a:spcAft>
                <a:buClr>
                  <a:srgbClr val="006899"/>
                </a:buClr>
                <a:buFont typeface="Wingdings 2" pitchFamily="18" charset="2"/>
                <a:buChar char=""/>
                <a:defRPr sz="2000" kern="1200">
                  <a:solidFill>
                    <a:srgbClr val="404040"/>
                  </a:solidFill>
                  <a:latin typeface="Arial" pitchFamily="-112" charset="0"/>
                  <a:ea typeface="ＭＳ Ｐゴシック" pitchFamily="-112" charset="-128"/>
                  <a:cs typeface="ＭＳ Ｐゴシック" pitchFamily="-112" charset="-128"/>
                </a:defRPr>
              </a:lvl1pPr>
              <a:lvl2pPr marL="509588" indent="-222250" algn="l" defTabSz="457200" rtl="0" eaLnBrk="1" fontAlgn="base" hangingPunct="1">
                <a:spcBef>
                  <a:spcPct val="20000"/>
                </a:spcBef>
                <a:spcAft>
                  <a:spcPct val="0"/>
                </a:spcAft>
                <a:buClr>
                  <a:srgbClr val="8DC63F"/>
                </a:buClr>
                <a:buFont typeface="Wingdings 2" pitchFamily="18" charset="2"/>
                <a:buChar char=""/>
                <a:defRPr kern="1200">
                  <a:solidFill>
                    <a:srgbClr val="404040"/>
                  </a:solidFill>
                  <a:latin typeface="Arial" pitchFamily="-112" charset="0"/>
                  <a:ea typeface="ＭＳ Ｐゴシック" pitchFamily="-112" charset="-128"/>
                  <a:cs typeface="ＭＳ Ｐゴシック" pitchFamily="-112" charset="-128"/>
                </a:defRPr>
              </a:lvl2pPr>
              <a:lvl3pPr marL="796925" indent="-222250" algn="l" defTabSz="457200" rtl="0" eaLnBrk="1" fontAlgn="base" hangingPunct="1">
                <a:spcBef>
                  <a:spcPct val="20000"/>
                </a:spcBef>
                <a:spcAft>
                  <a:spcPct val="0"/>
                </a:spcAft>
                <a:buClr>
                  <a:schemeClr val="accent1"/>
                </a:buClr>
                <a:buFont typeface="Wingdings 2" pitchFamily="18" charset="2"/>
                <a:buChar char=""/>
                <a:defRPr sz="1600" kern="1200">
                  <a:solidFill>
                    <a:srgbClr val="404040"/>
                  </a:solidFill>
                  <a:latin typeface="Arial" pitchFamily="-112" charset="0"/>
                  <a:ea typeface="ＭＳ Ｐゴシック" pitchFamily="-112" charset="-128"/>
                  <a:cs typeface="ＭＳ Ｐゴシック" pitchFamily="-112" charset="-128"/>
                </a:defRPr>
              </a:lvl3pPr>
              <a:lvl4pPr marL="1031875" indent="-169863" algn="l" defTabSz="457200" rtl="0" eaLnBrk="1" fontAlgn="base" hangingPunct="1">
                <a:spcBef>
                  <a:spcPct val="20000"/>
                </a:spcBef>
                <a:spcAft>
                  <a:spcPct val="0"/>
                </a:spcAft>
                <a:buClr>
                  <a:srgbClr val="8DC63F"/>
                </a:buClr>
                <a:buFont typeface="Wingdings 2" pitchFamily="18" charset="2"/>
                <a:buChar char=""/>
                <a:defRPr sz="1400" kern="1200">
                  <a:solidFill>
                    <a:srgbClr val="404040"/>
                  </a:solidFill>
                  <a:latin typeface="Arial" pitchFamily="-112" charset="0"/>
                  <a:ea typeface="ＭＳ Ｐゴシック" pitchFamily="-112" charset="-128"/>
                  <a:cs typeface="ＭＳ Ｐゴシック" pitchFamily="-112" charset="-128"/>
                </a:defRPr>
              </a:lvl4pPr>
              <a:lvl5pPr marL="1201738" indent="-117475" algn="l" defTabSz="457200" rtl="0" eaLnBrk="1" fontAlgn="base" hangingPunct="1">
                <a:spcBef>
                  <a:spcPct val="20000"/>
                </a:spcBef>
                <a:spcAft>
                  <a:spcPct val="0"/>
                </a:spcAft>
                <a:buClr>
                  <a:schemeClr val="accent1"/>
                </a:buClr>
                <a:buFont typeface="Arial" charset="0"/>
                <a:buChar char="•"/>
                <a:defRPr sz="1200" kern="1200">
                  <a:solidFill>
                    <a:srgbClr val="404040"/>
                  </a:solidFill>
                  <a:latin typeface="Arial" pitchFamily="-112" charset="0"/>
                  <a:ea typeface="ＭＳ Ｐゴシック" pitchFamily="-112" charset="-128"/>
                  <a:cs typeface="ＭＳ Ｐゴシック" pitchFamily="-112"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spcAft>
                  <a:spcPts val="1200"/>
                </a:spcAft>
                <a:buClr>
                  <a:schemeClr val="accent3">
                    <a:lumMod val="40000"/>
                    <a:lumOff val="60000"/>
                  </a:schemeClr>
                </a:buClr>
                <a:buFont typeface="Wingdings 2" pitchFamily="18" charset="2"/>
                <a:buNone/>
                <a:defRPr/>
              </a:pPr>
              <a:r>
                <a:rPr lang="en-US" dirty="0">
                  <a:solidFill>
                    <a:srgbClr val="454545"/>
                  </a:solidFill>
                  <a:latin typeface="+mn-lt"/>
                  <a:cs typeface="Arial" panose="020B0604020202020204" pitchFamily="34" charset="0"/>
                </a:rPr>
                <a:t>Revenue Growth</a:t>
              </a:r>
            </a:p>
          </p:txBody>
        </p:sp>
        <p:sp>
          <p:nvSpPr>
            <p:cNvPr id="9" name="Oval 8">
              <a:extLst>
                <a:ext uri="{FF2B5EF4-FFF2-40B4-BE49-F238E27FC236}">
                  <a16:creationId xmlns:a16="http://schemas.microsoft.com/office/drawing/2014/main" id="{DD02CAEC-752C-4F74-97D1-C28F42DAB917}"/>
                </a:ext>
              </a:extLst>
            </p:cNvPr>
            <p:cNvSpPr/>
            <p:nvPr userDrawn="1"/>
          </p:nvSpPr>
          <p:spPr>
            <a:xfrm>
              <a:off x="457200" y="2691053"/>
              <a:ext cx="427017" cy="427062"/>
            </a:xfrm>
            <a:prstGeom prst="ellipse">
              <a:avLst/>
            </a:prstGeom>
            <a:solidFill>
              <a:srgbClr val="F37021"/>
            </a:solidFill>
            <a:ln w="25400">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sz="1600" b="1" dirty="0"/>
                <a:t>3</a:t>
              </a:r>
            </a:p>
          </p:txBody>
        </p:sp>
        <p:sp>
          <p:nvSpPr>
            <p:cNvPr id="10" name="Oval 9">
              <a:extLst>
                <a:ext uri="{FF2B5EF4-FFF2-40B4-BE49-F238E27FC236}">
                  <a16:creationId xmlns:a16="http://schemas.microsoft.com/office/drawing/2014/main" id="{6EC53B2B-A940-4C7D-976A-E408E560C844}"/>
                </a:ext>
              </a:extLst>
            </p:cNvPr>
            <p:cNvSpPr/>
            <p:nvPr userDrawn="1"/>
          </p:nvSpPr>
          <p:spPr>
            <a:xfrm>
              <a:off x="4571804" y="2691053"/>
              <a:ext cx="427017" cy="427062"/>
            </a:xfrm>
            <a:prstGeom prst="ellipse">
              <a:avLst/>
            </a:prstGeom>
            <a:solidFill>
              <a:srgbClr val="006899"/>
            </a:solidFill>
            <a:ln w="25400">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sz="1600" b="1" dirty="0"/>
                <a:t>7</a:t>
              </a:r>
            </a:p>
          </p:txBody>
        </p:sp>
        <p:sp>
          <p:nvSpPr>
            <p:cNvPr id="11" name="Content Placeholder 1">
              <a:extLst>
                <a:ext uri="{FF2B5EF4-FFF2-40B4-BE49-F238E27FC236}">
                  <a16:creationId xmlns:a16="http://schemas.microsoft.com/office/drawing/2014/main" id="{4C98B784-E2B2-4A91-B4E3-317099291B6E}"/>
                </a:ext>
              </a:extLst>
            </p:cNvPr>
            <p:cNvSpPr txBox="1">
              <a:spLocks/>
            </p:cNvSpPr>
            <p:nvPr userDrawn="1"/>
          </p:nvSpPr>
          <p:spPr>
            <a:xfrm>
              <a:off x="5162326" y="2732331"/>
              <a:ext cx="3100240" cy="312755"/>
            </a:xfrm>
            <a:prstGeom prst="rect">
              <a:avLst/>
            </a:prstGeom>
          </p:spPr>
          <p:txBody>
            <a:bodyPr lIns="0" tIns="0" rIns="0" bIns="0"/>
            <a:lstStyle>
              <a:lvl1pPr marL="231775" indent="-231775" algn="l" defTabSz="457200" rtl="0" eaLnBrk="1" fontAlgn="base" hangingPunct="1">
                <a:spcBef>
                  <a:spcPct val="20000"/>
                </a:spcBef>
                <a:spcAft>
                  <a:spcPct val="0"/>
                </a:spcAft>
                <a:buClr>
                  <a:srgbClr val="006899"/>
                </a:buClr>
                <a:buFont typeface="Wingdings 2" pitchFamily="18" charset="2"/>
                <a:buChar char=""/>
                <a:defRPr sz="2000" kern="1200">
                  <a:solidFill>
                    <a:srgbClr val="404040"/>
                  </a:solidFill>
                  <a:latin typeface="Arial" pitchFamily="-112" charset="0"/>
                  <a:ea typeface="ＭＳ Ｐゴシック" pitchFamily="-112" charset="-128"/>
                  <a:cs typeface="ＭＳ Ｐゴシック" pitchFamily="-112" charset="-128"/>
                </a:defRPr>
              </a:lvl1pPr>
              <a:lvl2pPr marL="509588" indent="-222250" algn="l" defTabSz="457200" rtl="0" eaLnBrk="1" fontAlgn="base" hangingPunct="1">
                <a:spcBef>
                  <a:spcPct val="20000"/>
                </a:spcBef>
                <a:spcAft>
                  <a:spcPct val="0"/>
                </a:spcAft>
                <a:buClr>
                  <a:srgbClr val="8DC63F"/>
                </a:buClr>
                <a:buFont typeface="Wingdings 2" pitchFamily="18" charset="2"/>
                <a:buChar char=""/>
                <a:defRPr kern="1200">
                  <a:solidFill>
                    <a:srgbClr val="404040"/>
                  </a:solidFill>
                  <a:latin typeface="Arial" pitchFamily="-112" charset="0"/>
                  <a:ea typeface="ＭＳ Ｐゴシック" pitchFamily="-112" charset="-128"/>
                  <a:cs typeface="ＭＳ Ｐゴシック" pitchFamily="-112" charset="-128"/>
                </a:defRPr>
              </a:lvl2pPr>
              <a:lvl3pPr marL="796925" indent="-222250" algn="l" defTabSz="457200" rtl="0" eaLnBrk="1" fontAlgn="base" hangingPunct="1">
                <a:spcBef>
                  <a:spcPct val="20000"/>
                </a:spcBef>
                <a:spcAft>
                  <a:spcPct val="0"/>
                </a:spcAft>
                <a:buClr>
                  <a:schemeClr val="accent1"/>
                </a:buClr>
                <a:buFont typeface="Wingdings 2" pitchFamily="18" charset="2"/>
                <a:buChar char=""/>
                <a:defRPr sz="1600" kern="1200">
                  <a:solidFill>
                    <a:srgbClr val="404040"/>
                  </a:solidFill>
                  <a:latin typeface="Arial" pitchFamily="-112" charset="0"/>
                  <a:ea typeface="ＭＳ Ｐゴシック" pitchFamily="-112" charset="-128"/>
                  <a:cs typeface="ＭＳ Ｐゴシック" pitchFamily="-112" charset="-128"/>
                </a:defRPr>
              </a:lvl3pPr>
              <a:lvl4pPr marL="1031875" indent="-169863" algn="l" defTabSz="457200" rtl="0" eaLnBrk="1" fontAlgn="base" hangingPunct="1">
                <a:spcBef>
                  <a:spcPct val="20000"/>
                </a:spcBef>
                <a:spcAft>
                  <a:spcPct val="0"/>
                </a:spcAft>
                <a:buClr>
                  <a:srgbClr val="8DC63F"/>
                </a:buClr>
                <a:buFont typeface="Wingdings 2" pitchFamily="18" charset="2"/>
                <a:buChar char=""/>
                <a:defRPr sz="1400" kern="1200">
                  <a:solidFill>
                    <a:srgbClr val="404040"/>
                  </a:solidFill>
                  <a:latin typeface="Arial" pitchFamily="-112" charset="0"/>
                  <a:ea typeface="ＭＳ Ｐゴシック" pitchFamily="-112" charset="-128"/>
                  <a:cs typeface="ＭＳ Ｐゴシック" pitchFamily="-112" charset="-128"/>
                </a:defRPr>
              </a:lvl4pPr>
              <a:lvl5pPr marL="1201738" indent="-117475" algn="l" defTabSz="457200" rtl="0" eaLnBrk="1" fontAlgn="base" hangingPunct="1">
                <a:spcBef>
                  <a:spcPct val="20000"/>
                </a:spcBef>
                <a:spcAft>
                  <a:spcPct val="0"/>
                </a:spcAft>
                <a:buClr>
                  <a:schemeClr val="accent1"/>
                </a:buClr>
                <a:buFont typeface="Arial" charset="0"/>
                <a:buChar char="•"/>
                <a:defRPr sz="1200" kern="1200">
                  <a:solidFill>
                    <a:srgbClr val="404040"/>
                  </a:solidFill>
                  <a:latin typeface="Arial" pitchFamily="-112" charset="0"/>
                  <a:ea typeface="ＭＳ Ｐゴシック" pitchFamily="-112" charset="-128"/>
                  <a:cs typeface="ＭＳ Ｐゴシック" pitchFamily="-112"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spcAft>
                  <a:spcPts val="1200"/>
                </a:spcAft>
                <a:buClr>
                  <a:schemeClr val="accent3">
                    <a:lumMod val="40000"/>
                    <a:lumOff val="60000"/>
                  </a:schemeClr>
                </a:buClr>
                <a:buFont typeface="Wingdings 2" pitchFamily="18" charset="2"/>
                <a:buNone/>
                <a:defRPr/>
              </a:pPr>
              <a:r>
                <a:rPr lang="en-US" dirty="0">
                  <a:solidFill>
                    <a:srgbClr val="454545"/>
                  </a:solidFill>
                  <a:latin typeface="+mn-lt"/>
                  <a:cs typeface="Arial" panose="020B0604020202020204" pitchFamily="34" charset="0"/>
                </a:rPr>
                <a:t>Management Team</a:t>
              </a:r>
            </a:p>
          </p:txBody>
        </p:sp>
        <p:sp>
          <p:nvSpPr>
            <p:cNvPr id="12" name="Content Placeholder 1">
              <a:extLst>
                <a:ext uri="{FF2B5EF4-FFF2-40B4-BE49-F238E27FC236}">
                  <a16:creationId xmlns:a16="http://schemas.microsoft.com/office/drawing/2014/main" id="{5BB1E676-3CE5-438B-AE21-14CA1527E545}"/>
                </a:ext>
              </a:extLst>
            </p:cNvPr>
            <p:cNvSpPr txBox="1">
              <a:spLocks/>
            </p:cNvSpPr>
            <p:nvPr userDrawn="1"/>
          </p:nvSpPr>
          <p:spPr>
            <a:xfrm>
              <a:off x="1033435" y="3526127"/>
              <a:ext cx="3101828" cy="314343"/>
            </a:xfrm>
            <a:prstGeom prst="rect">
              <a:avLst/>
            </a:prstGeom>
          </p:spPr>
          <p:txBody>
            <a:bodyPr lIns="0" tIns="0" rIns="0" bIns="0"/>
            <a:lstStyle>
              <a:lvl1pPr marL="231775" indent="-231775" algn="l" defTabSz="457200" rtl="0" eaLnBrk="1" fontAlgn="base" hangingPunct="1">
                <a:spcBef>
                  <a:spcPct val="20000"/>
                </a:spcBef>
                <a:spcAft>
                  <a:spcPct val="0"/>
                </a:spcAft>
                <a:buClr>
                  <a:srgbClr val="006899"/>
                </a:buClr>
                <a:buFont typeface="Wingdings 2" pitchFamily="18" charset="2"/>
                <a:buChar char=""/>
                <a:defRPr sz="2000" kern="1200">
                  <a:solidFill>
                    <a:srgbClr val="404040"/>
                  </a:solidFill>
                  <a:latin typeface="Arial" pitchFamily="-112" charset="0"/>
                  <a:ea typeface="ＭＳ Ｐゴシック" pitchFamily="-112" charset="-128"/>
                  <a:cs typeface="ＭＳ Ｐゴシック" pitchFamily="-112" charset="-128"/>
                </a:defRPr>
              </a:lvl1pPr>
              <a:lvl2pPr marL="509588" indent="-222250" algn="l" defTabSz="457200" rtl="0" eaLnBrk="1" fontAlgn="base" hangingPunct="1">
                <a:spcBef>
                  <a:spcPct val="20000"/>
                </a:spcBef>
                <a:spcAft>
                  <a:spcPct val="0"/>
                </a:spcAft>
                <a:buClr>
                  <a:srgbClr val="8DC63F"/>
                </a:buClr>
                <a:buFont typeface="Wingdings 2" pitchFamily="18" charset="2"/>
                <a:buChar char=""/>
                <a:defRPr kern="1200">
                  <a:solidFill>
                    <a:srgbClr val="404040"/>
                  </a:solidFill>
                  <a:latin typeface="Arial" pitchFamily="-112" charset="0"/>
                  <a:ea typeface="ＭＳ Ｐゴシック" pitchFamily="-112" charset="-128"/>
                  <a:cs typeface="ＭＳ Ｐゴシック" pitchFamily="-112" charset="-128"/>
                </a:defRPr>
              </a:lvl2pPr>
              <a:lvl3pPr marL="796925" indent="-222250" algn="l" defTabSz="457200" rtl="0" eaLnBrk="1" fontAlgn="base" hangingPunct="1">
                <a:spcBef>
                  <a:spcPct val="20000"/>
                </a:spcBef>
                <a:spcAft>
                  <a:spcPct val="0"/>
                </a:spcAft>
                <a:buClr>
                  <a:schemeClr val="accent1"/>
                </a:buClr>
                <a:buFont typeface="Wingdings 2" pitchFamily="18" charset="2"/>
                <a:buChar char=""/>
                <a:defRPr sz="1600" kern="1200">
                  <a:solidFill>
                    <a:srgbClr val="404040"/>
                  </a:solidFill>
                  <a:latin typeface="Arial" pitchFamily="-112" charset="0"/>
                  <a:ea typeface="ＭＳ Ｐゴシック" pitchFamily="-112" charset="-128"/>
                  <a:cs typeface="ＭＳ Ｐゴシック" pitchFamily="-112" charset="-128"/>
                </a:defRPr>
              </a:lvl3pPr>
              <a:lvl4pPr marL="1031875" indent="-169863" algn="l" defTabSz="457200" rtl="0" eaLnBrk="1" fontAlgn="base" hangingPunct="1">
                <a:spcBef>
                  <a:spcPct val="20000"/>
                </a:spcBef>
                <a:spcAft>
                  <a:spcPct val="0"/>
                </a:spcAft>
                <a:buClr>
                  <a:srgbClr val="8DC63F"/>
                </a:buClr>
                <a:buFont typeface="Wingdings 2" pitchFamily="18" charset="2"/>
                <a:buChar char=""/>
                <a:defRPr sz="1400" kern="1200">
                  <a:solidFill>
                    <a:srgbClr val="404040"/>
                  </a:solidFill>
                  <a:latin typeface="Arial" pitchFamily="-112" charset="0"/>
                  <a:ea typeface="ＭＳ Ｐゴシック" pitchFamily="-112" charset="-128"/>
                  <a:cs typeface="ＭＳ Ｐゴシック" pitchFamily="-112" charset="-128"/>
                </a:defRPr>
              </a:lvl4pPr>
              <a:lvl5pPr marL="1201738" indent="-117475" algn="l" defTabSz="457200" rtl="0" eaLnBrk="1" fontAlgn="base" hangingPunct="1">
                <a:spcBef>
                  <a:spcPct val="20000"/>
                </a:spcBef>
                <a:spcAft>
                  <a:spcPct val="0"/>
                </a:spcAft>
                <a:buClr>
                  <a:schemeClr val="accent1"/>
                </a:buClr>
                <a:buFont typeface="Arial" charset="0"/>
                <a:buChar char="•"/>
                <a:defRPr sz="1200" kern="1200">
                  <a:solidFill>
                    <a:srgbClr val="404040"/>
                  </a:solidFill>
                  <a:latin typeface="Arial" pitchFamily="-112" charset="0"/>
                  <a:ea typeface="ＭＳ Ｐゴシック" pitchFamily="-112" charset="-128"/>
                  <a:cs typeface="ＭＳ Ｐゴシック" pitchFamily="-112"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spcAft>
                  <a:spcPts val="1200"/>
                </a:spcAft>
                <a:buClr>
                  <a:schemeClr val="accent3">
                    <a:lumMod val="40000"/>
                    <a:lumOff val="60000"/>
                  </a:schemeClr>
                </a:buClr>
                <a:buFont typeface="Wingdings 2" pitchFamily="18" charset="2"/>
                <a:buNone/>
                <a:defRPr/>
              </a:pPr>
              <a:r>
                <a:rPr lang="en-US" dirty="0">
                  <a:solidFill>
                    <a:srgbClr val="454545"/>
                  </a:solidFill>
                  <a:latin typeface="+mn-lt"/>
                  <a:cs typeface="Arial" panose="020B0604020202020204" pitchFamily="34" charset="0"/>
                </a:rPr>
                <a:t>Awards &amp; Recognition</a:t>
              </a:r>
            </a:p>
          </p:txBody>
        </p:sp>
        <p:sp>
          <p:nvSpPr>
            <p:cNvPr id="13" name="Oval 12">
              <a:extLst>
                <a:ext uri="{FF2B5EF4-FFF2-40B4-BE49-F238E27FC236}">
                  <a16:creationId xmlns:a16="http://schemas.microsoft.com/office/drawing/2014/main" id="{150023BF-4D9A-4C36-9C0D-B63040864ED4}"/>
                </a:ext>
              </a:extLst>
            </p:cNvPr>
            <p:cNvSpPr/>
            <p:nvPr userDrawn="1"/>
          </p:nvSpPr>
          <p:spPr>
            <a:xfrm>
              <a:off x="457200" y="3484850"/>
              <a:ext cx="427017" cy="427062"/>
            </a:xfrm>
            <a:prstGeom prst="ellipse">
              <a:avLst/>
            </a:prstGeom>
            <a:solidFill>
              <a:srgbClr val="006899"/>
            </a:solidFill>
            <a:ln w="25400">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sz="1600" b="1" dirty="0"/>
                <a:t>4</a:t>
              </a:r>
            </a:p>
          </p:txBody>
        </p:sp>
        <p:sp>
          <p:nvSpPr>
            <p:cNvPr id="14" name="Oval 13">
              <a:extLst>
                <a:ext uri="{FF2B5EF4-FFF2-40B4-BE49-F238E27FC236}">
                  <a16:creationId xmlns:a16="http://schemas.microsoft.com/office/drawing/2014/main" id="{E1C1875C-5C98-4B39-ADAC-9653CD95E455}"/>
                </a:ext>
              </a:extLst>
            </p:cNvPr>
            <p:cNvSpPr/>
            <p:nvPr userDrawn="1"/>
          </p:nvSpPr>
          <p:spPr>
            <a:xfrm>
              <a:off x="4571804" y="3484850"/>
              <a:ext cx="427017" cy="427062"/>
            </a:xfrm>
            <a:prstGeom prst="ellipse">
              <a:avLst/>
            </a:prstGeom>
            <a:solidFill>
              <a:srgbClr val="8DC63F"/>
            </a:solidFill>
            <a:ln w="25400">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sz="1600" b="1" dirty="0"/>
                <a:t>8</a:t>
              </a:r>
            </a:p>
          </p:txBody>
        </p:sp>
        <p:sp>
          <p:nvSpPr>
            <p:cNvPr id="15" name="Content Placeholder 1">
              <a:extLst>
                <a:ext uri="{FF2B5EF4-FFF2-40B4-BE49-F238E27FC236}">
                  <a16:creationId xmlns:a16="http://schemas.microsoft.com/office/drawing/2014/main" id="{C3F12905-EC63-46BA-8A42-48C98E6A556F}"/>
                </a:ext>
              </a:extLst>
            </p:cNvPr>
            <p:cNvSpPr txBox="1">
              <a:spLocks/>
            </p:cNvSpPr>
            <p:nvPr userDrawn="1"/>
          </p:nvSpPr>
          <p:spPr>
            <a:xfrm>
              <a:off x="5162326" y="3526127"/>
              <a:ext cx="1568375" cy="314343"/>
            </a:xfrm>
            <a:prstGeom prst="rect">
              <a:avLst/>
            </a:prstGeom>
          </p:spPr>
          <p:txBody>
            <a:bodyPr lIns="0" tIns="0" rIns="0" bIns="0"/>
            <a:lstStyle>
              <a:lvl1pPr marL="231775" indent="-231775" algn="l" defTabSz="457200" rtl="0" eaLnBrk="1" fontAlgn="base" hangingPunct="1">
                <a:spcBef>
                  <a:spcPct val="20000"/>
                </a:spcBef>
                <a:spcAft>
                  <a:spcPct val="0"/>
                </a:spcAft>
                <a:buClr>
                  <a:srgbClr val="006899"/>
                </a:buClr>
                <a:buFont typeface="Wingdings 2" pitchFamily="18" charset="2"/>
                <a:buChar char=""/>
                <a:defRPr sz="2000" kern="1200">
                  <a:solidFill>
                    <a:srgbClr val="404040"/>
                  </a:solidFill>
                  <a:latin typeface="Arial" pitchFamily="-112" charset="0"/>
                  <a:ea typeface="ＭＳ Ｐゴシック" pitchFamily="-112" charset="-128"/>
                  <a:cs typeface="ＭＳ Ｐゴシック" pitchFamily="-112" charset="-128"/>
                </a:defRPr>
              </a:lvl1pPr>
              <a:lvl2pPr marL="509588" indent="-222250" algn="l" defTabSz="457200" rtl="0" eaLnBrk="1" fontAlgn="base" hangingPunct="1">
                <a:spcBef>
                  <a:spcPct val="20000"/>
                </a:spcBef>
                <a:spcAft>
                  <a:spcPct val="0"/>
                </a:spcAft>
                <a:buClr>
                  <a:srgbClr val="8DC63F"/>
                </a:buClr>
                <a:buFont typeface="Wingdings 2" pitchFamily="18" charset="2"/>
                <a:buChar char=""/>
                <a:defRPr kern="1200">
                  <a:solidFill>
                    <a:srgbClr val="404040"/>
                  </a:solidFill>
                  <a:latin typeface="Arial" pitchFamily="-112" charset="0"/>
                  <a:ea typeface="ＭＳ Ｐゴシック" pitchFamily="-112" charset="-128"/>
                  <a:cs typeface="ＭＳ Ｐゴシック" pitchFamily="-112" charset="-128"/>
                </a:defRPr>
              </a:lvl2pPr>
              <a:lvl3pPr marL="796925" indent="-222250" algn="l" defTabSz="457200" rtl="0" eaLnBrk="1" fontAlgn="base" hangingPunct="1">
                <a:spcBef>
                  <a:spcPct val="20000"/>
                </a:spcBef>
                <a:spcAft>
                  <a:spcPct val="0"/>
                </a:spcAft>
                <a:buClr>
                  <a:schemeClr val="accent1"/>
                </a:buClr>
                <a:buFont typeface="Wingdings 2" pitchFamily="18" charset="2"/>
                <a:buChar char=""/>
                <a:defRPr sz="1600" kern="1200">
                  <a:solidFill>
                    <a:srgbClr val="404040"/>
                  </a:solidFill>
                  <a:latin typeface="Arial" pitchFamily="-112" charset="0"/>
                  <a:ea typeface="ＭＳ Ｐゴシック" pitchFamily="-112" charset="-128"/>
                  <a:cs typeface="ＭＳ Ｐゴシック" pitchFamily="-112" charset="-128"/>
                </a:defRPr>
              </a:lvl3pPr>
              <a:lvl4pPr marL="1031875" indent="-169863" algn="l" defTabSz="457200" rtl="0" eaLnBrk="1" fontAlgn="base" hangingPunct="1">
                <a:spcBef>
                  <a:spcPct val="20000"/>
                </a:spcBef>
                <a:spcAft>
                  <a:spcPct val="0"/>
                </a:spcAft>
                <a:buClr>
                  <a:srgbClr val="8DC63F"/>
                </a:buClr>
                <a:buFont typeface="Wingdings 2" pitchFamily="18" charset="2"/>
                <a:buChar char=""/>
                <a:defRPr sz="1400" kern="1200">
                  <a:solidFill>
                    <a:srgbClr val="404040"/>
                  </a:solidFill>
                  <a:latin typeface="Arial" pitchFamily="-112" charset="0"/>
                  <a:ea typeface="ＭＳ Ｐゴシック" pitchFamily="-112" charset="-128"/>
                  <a:cs typeface="ＭＳ Ｐゴシック" pitchFamily="-112" charset="-128"/>
                </a:defRPr>
              </a:lvl4pPr>
              <a:lvl5pPr marL="1201738" indent="-117475" algn="l" defTabSz="457200" rtl="0" eaLnBrk="1" fontAlgn="base" hangingPunct="1">
                <a:spcBef>
                  <a:spcPct val="20000"/>
                </a:spcBef>
                <a:spcAft>
                  <a:spcPct val="0"/>
                </a:spcAft>
                <a:buClr>
                  <a:schemeClr val="accent1"/>
                </a:buClr>
                <a:buFont typeface="Arial" charset="0"/>
                <a:buChar char="•"/>
                <a:defRPr sz="1200" kern="1200">
                  <a:solidFill>
                    <a:srgbClr val="404040"/>
                  </a:solidFill>
                  <a:latin typeface="Arial" pitchFamily="-112" charset="0"/>
                  <a:ea typeface="ＭＳ Ｐゴシック" pitchFamily="-112" charset="-128"/>
                  <a:cs typeface="ＭＳ Ｐゴシック" pitchFamily="-112"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spcAft>
                  <a:spcPts val="1200"/>
                </a:spcAft>
                <a:buClr>
                  <a:schemeClr val="accent3">
                    <a:lumMod val="40000"/>
                    <a:lumOff val="60000"/>
                  </a:schemeClr>
                </a:buClr>
                <a:buFont typeface="Wingdings 2" pitchFamily="18" charset="2"/>
                <a:buNone/>
                <a:defRPr/>
              </a:pPr>
              <a:r>
                <a:rPr lang="en-US" dirty="0">
                  <a:solidFill>
                    <a:srgbClr val="454545"/>
                  </a:solidFill>
                  <a:latin typeface="+mn-lt"/>
                  <a:cs typeface="Arial" panose="020B0604020202020204" pitchFamily="34" charset="0"/>
                </a:rPr>
                <a:t>Acquisitions </a:t>
              </a:r>
            </a:p>
          </p:txBody>
        </p:sp>
        <p:sp>
          <p:nvSpPr>
            <p:cNvPr id="16" name="Oval 15">
              <a:extLst>
                <a:ext uri="{FF2B5EF4-FFF2-40B4-BE49-F238E27FC236}">
                  <a16:creationId xmlns:a16="http://schemas.microsoft.com/office/drawing/2014/main" id="{03E7978F-64EC-4FD6-9A30-CCA9A5CF8182}"/>
                </a:ext>
              </a:extLst>
            </p:cNvPr>
            <p:cNvSpPr/>
            <p:nvPr userDrawn="1"/>
          </p:nvSpPr>
          <p:spPr>
            <a:xfrm>
              <a:off x="457200" y="1101872"/>
              <a:ext cx="427017" cy="427063"/>
            </a:xfrm>
            <a:prstGeom prst="ellipse">
              <a:avLst/>
            </a:prstGeom>
            <a:solidFill>
              <a:srgbClr val="006899"/>
            </a:solidFill>
            <a:ln w="25400">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t>1</a:t>
              </a:r>
            </a:p>
          </p:txBody>
        </p:sp>
        <p:sp>
          <p:nvSpPr>
            <p:cNvPr id="17" name="Oval 16">
              <a:extLst>
                <a:ext uri="{FF2B5EF4-FFF2-40B4-BE49-F238E27FC236}">
                  <a16:creationId xmlns:a16="http://schemas.microsoft.com/office/drawing/2014/main" id="{8DE25E5B-EB2D-4F07-BBBE-782D4073236D}"/>
                </a:ext>
              </a:extLst>
            </p:cNvPr>
            <p:cNvSpPr/>
            <p:nvPr userDrawn="1"/>
          </p:nvSpPr>
          <p:spPr>
            <a:xfrm>
              <a:off x="4571804" y="1101872"/>
              <a:ext cx="427017" cy="427063"/>
            </a:xfrm>
            <a:prstGeom prst="ellipse">
              <a:avLst/>
            </a:prstGeom>
            <a:solidFill>
              <a:srgbClr val="8DC63F"/>
            </a:solidFill>
            <a:ln w="25400">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t>5</a:t>
              </a:r>
            </a:p>
          </p:txBody>
        </p:sp>
        <p:sp>
          <p:nvSpPr>
            <p:cNvPr id="18" name="Content Placeholder 1">
              <a:extLst>
                <a:ext uri="{FF2B5EF4-FFF2-40B4-BE49-F238E27FC236}">
                  <a16:creationId xmlns:a16="http://schemas.microsoft.com/office/drawing/2014/main" id="{6B9D1F64-DCD6-4EA1-BE3E-FA5AD1EB82F7}"/>
                </a:ext>
              </a:extLst>
            </p:cNvPr>
            <p:cNvSpPr txBox="1">
              <a:spLocks/>
            </p:cNvSpPr>
            <p:nvPr userDrawn="1"/>
          </p:nvSpPr>
          <p:spPr>
            <a:xfrm>
              <a:off x="5162326" y="1143149"/>
              <a:ext cx="3100240" cy="312756"/>
            </a:xfrm>
            <a:prstGeom prst="rect">
              <a:avLst/>
            </a:prstGeom>
          </p:spPr>
          <p:txBody>
            <a:bodyPr lIns="0" tIns="0" rIns="0" bIns="0"/>
            <a:lstStyle>
              <a:lvl1pPr marL="231775" indent="-231775" algn="l" defTabSz="457200" rtl="0" eaLnBrk="1" fontAlgn="base" hangingPunct="1">
                <a:spcBef>
                  <a:spcPct val="20000"/>
                </a:spcBef>
                <a:spcAft>
                  <a:spcPct val="0"/>
                </a:spcAft>
                <a:buClr>
                  <a:srgbClr val="006899"/>
                </a:buClr>
                <a:buFont typeface="Wingdings 2" pitchFamily="18" charset="2"/>
                <a:buChar char=""/>
                <a:defRPr sz="2000" kern="1200">
                  <a:solidFill>
                    <a:srgbClr val="404040"/>
                  </a:solidFill>
                  <a:latin typeface="Arial" pitchFamily="-112" charset="0"/>
                  <a:ea typeface="ＭＳ Ｐゴシック" pitchFamily="-112" charset="-128"/>
                  <a:cs typeface="ＭＳ Ｐゴシック" pitchFamily="-112" charset="-128"/>
                </a:defRPr>
              </a:lvl1pPr>
              <a:lvl2pPr marL="509588" indent="-222250" algn="l" defTabSz="457200" rtl="0" eaLnBrk="1" fontAlgn="base" hangingPunct="1">
                <a:spcBef>
                  <a:spcPct val="20000"/>
                </a:spcBef>
                <a:spcAft>
                  <a:spcPct val="0"/>
                </a:spcAft>
                <a:buClr>
                  <a:srgbClr val="8DC63F"/>
                </a:buClr>
                <a:buFont typeface="Wingdings 2" pitchFamily="18" charset="2"/>
                <a:buChar char=""/>
                <a:defRPr kern="1200">
                  <a:solidFill>
                    <a:srgbClr val="404040"/>
                  </a:solidFill>
                  <a:latin typeface="Arial" pitchFamily="-112" charset="0"/>
                  <a:ea typeface="ＭＳ Ｐゴシック" pitchFamily="-112" charset="-128"/>
                  <a:cs typeface="ＭＳ Ｐゴシック" pitchFamily="-112" charset="-128"/>
                </a:defRPr>
              </a:lvl2pPr>
              <a:lvl3pPr marL="796925" indent="-222250" algn="l" defTabSz="457200" rtl="0" eaLnBrk="1" fontAlgn="base" hangingPunct="1">
                <a:spcBef>
                  <a:spcPct val="20000"/>
                </a:spcBef>
                <a:spcAft>
                  <a:spcPct val="0"/>
                </a:spcAft>
                <a:buClr>
                  <a:schemeClr val="accent1"/>
                </a:buClr>
                <a:buFont typeface="Wingdings 2" pitchFamily="18" charset="2"/>
                <a:buChar char=""/>
                <a:defRPr sz="1600" kern="1200">
                  <a:solidFill>
                    <a:srgbClr val="404040"/>
                  </a:solidFill>
                  <a:latin typeface="Arial" pitchFamily="-112" charset="0"/>
                  <a:ea typeface="ＭＳ Ｐゴシック" pitchFamily="-112" charset="-128"/>
                  <a:cs typeface="ＭＳ Ｐゴシック" pitchFamily="-112" charset="-128"/>
                </a:defRPr>
              </a:lvl3pPr>
              <a:lvl4pPr marL="1031875" indent="-169863" algn="l" defTabSz="457200" rtl="0" eaLnBrk="1" fontAlgn="base" hangingPunct="1">
                <a:spcBef>
                  <a:spcPct val="20000"/>
                </a:spcBef>
                <a:spcAft>
                  <a:spcPct val="0"/>
                </a:spcAft>
                <a:buClr>
                  <a:srgbClr val="8DC63F"/>
                </a:buClr>
                <a:buFont typeface="Wingdings 2" pitchFamily="18" charset="2"/>
                <a:buChar char=""/>
                <a:defRPr sz="1400" kern="1200">
                  <a:solidFill>
                    <a:srgbClr val="404040"/>
                  </a:solidFill>
                  <a:latin typeface="Arial" pitchFamily="-112" charset="0"/>
                  <a:ea typeface="ＭＳ Ｐゴシック" pitchFamily="-112" charset="-128"/>
                  <a:cs typeface="ＭＳ Ｐゴシック" pitchFamily="-112" charset="-128"/>
                </a:defRPr>
              </a:lvl4pPr>
              <a:lvl5pPr marL="1201738" indent="-117475" algn="l" defTabSz="457200" rtl="0" eaLnBrk="1" fontAlgn="base" hangingPunct="1">
                <a:spcBef>
                  <a:spcPct val="20000"/>
                </a:spcBef>
                <a:spcAft>
                  <a:spcPct val="0"/>
                </a:spcAft>
                <a:buClr>
                  <a:schemeClr val="accent1"/>
                </a:buClr>
                <a:buFont typeface="Arial" charset="0"/>
                <a:buChar char="•"/>
                <a:defRPr sz="1200" kern="1200">
                  <a:solidFill>
                    <a:srgbClr val="404040"/>
                  </a:solidFill>
                  <a:latin typeface="Arial" pitchFamily="-112" charset="0"/>
                  <a:ea typeface="ＭＳ Ｐゴシック" pitchFamily="-112" charset="-128"/>
                  <a:cs typeface="ＭＳ Ｐゴシック" pitchFamily="-112"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spcAft>
                  <a:spcPts val="1200"/>
                </a:spcAft>
                <a:buClr>
                  <a:schemeClr val="accent3">
                    <a:lumMod val="40000"/>
                    <a:lumOff val="60000"/>
                  </a:schemeClr>
                </a:buClr>
                <a:buFont typeface="Wingdings 2" pitchFamily="18" charset="2"/>
                <a:buNone/>
                <a:defRPr/>
              </a:pPr>
              <a:r>
                <a:rPr lang="en-US" dirty="0">
                  <a:solidFill>
                    <a:srgbClr val="454545"/>
                  </a:solidFill>
                  <a:latin typeface="+mn-lt"/>
                  <a:cs typeface="Arial" panose="020B0604020202020204" pitchFamily="34" charset="0"/>
                </a:rPr>
                <a:t>Persistent Owned Facilities</a:t>
              </a:r>
            </a:p>
          </p:txBody>
        </p:sp>
        <p:sp>
          <p:nvSpPr>
            <p:cNvPr id="19" name="Content Placeholder 1">
              <a:extLst>
                <a:ext uri="{FF2B5EF4-FFF2-40B4-BE49-F238E27FC236}">
                  <a16:creationId xmlns:a16="http://schemas.microsoft.com/office/drawing/2014/main" id="{C9F48F89-56EC-4201-B0A3-8185AF9523F1}"/>
                </a:ext>
              </a:extLst>
            </p:cNvPr>
            <p:cNvSpPr txBox="1">
              <a:spLocks/>
            </p:cNvSpPr>
            <p:nvPr userDrawn="1"/>
          </p:nvSpPr>
          <p:spPr>
            <a:xfrm>
              <a:off x="1033435" y="1143149"/>
              <a:ext cx="3101828" cy="312756"/>
            </a:xfrm>
            <a:prstGeom prst="rect">
              <a:avLst/>
            </a:prstGeom>
          </p:spPr>
          <p:txBody>
            <a:bodyPr lIns="0" tIns="0" rIns="0" bIns="0"/>
            <a:lstStyle>
              <a:lvl1pPr marL="231775" indent="-231775" algn="l" defTabSz="457200" rtl="0" eaLnBrk="1" fontAlgn="base" hangingPunct="1">
                <a:spcBef>
                  <a:spcPct val="20000"/>
                </a:spcBef>
                <a:spcAft>
                  <a:spcPct val="0"/>
                </a:spcAft>
                <a:buClr>
                  <a:srgbClr val="006899"/>
                </a:buClr>
                <a:buFont typeface="Wingdings 2" pitchFamily="18" charset="2"/>
                <a:buChar char=""/>
                <a:defRPr sz="2000" kern="1200">
                  <a:solidFill>
                    <a:srgbClr val="404040"/>
                  </a:solidFill>
                  <a:latin typeface="Arial" pitchFamily="-112" charset="0"/>
                  <a:ea typeface="ＭＳ Ｐゴシック" pitchFamily="-112" charset="-128"/>
                  <a:cs typeface="ＭＳ Ｐゴシック" pitchFamily="-112" charset="-128"/>
                </a:defRPr>
              </a:lvl1pPr>
              <a:lvl2pPr marL="509588" indent="-222250" algn="l" defTabSz="457200" rtl="0" eaLnBrk="1" fontAlgn="base" hangingPunct="1">
                <a:spcBef>
                  <a:spcPct val="20000"/>
                </a:spcBef>
                <a:spcAft>
                  <a:spcPct val="0"/>
                </a:spcAft>
                <a:buClr>
                  <a:srgbClr val="8DC63F"/>
                </a:buClr>
                <a:buFont typeface="Wingdings 2" pitchFamily="18" charset="2"/>
                <a:buChar char=""/>
                <a:defRPr kern="1200">
                  <a:solidFill>
                    <a:srgbClr val="404040"/>
                  </a:solidFill>
                  <a:latin typeface="Arial" pitchFamily="-112" charset="0"/>
                  <a:ea typeface="ＭＳ Ｐゴシック" pitchFamily="-112" charset="-128"/>
                  <a:cs typeface="ＭＳ Ｐゴシック" pitchFamily="-112" charset="-128"/>
                </a:defRPr>
              </a:lvl2pPr>
              <a:lvl3pPr marL="796925" indent="-222250" algn="l" defTabSz="457200" rtl="0" eaLnBrk="1" fontAlgn="base" hangingPunct="1">
                <a:spcBef>
                  <a:spcPct val="20000"/>
                </a:spcBef>
                <a:spcAft>
                  <a:spcPct val="0"/>
                </a:spcAft>
                <a:buClr>
                  <a:schemeClr val="accent1"/>
                </a:buClr>
                <a:buFont typeface="Wingdings 2" pitchFamily="18" charset="2"/>
                <a:buChar char=""/>
                <a:defRPr sz="1600" kern="1200">
                  <a:solidFill>
                    <a:srgbClr val="404040"/>
                  </a:solidFill>
                  <a:latin typeface="Arial" pitchFamily="-112" charset="0"/>
                  <a:ea typeface="ＭＳ Ｐゴシック" pitchFamily="-112" charset="-128"/>
                  <a:cs typeface="ＭＳ Ｐゴシック" pitchFamily="-112" charset="-128"/>
                </a:defRPr>
              </a:lvl3pPr>
              <a:lvl4pPr marL="1031875" indent="-169863" algn="l" defTabSz="457200" rtl="0" eaLnBrk="1" fontAlgn="base" hangingPunct="1">
                <a:spcBef>
                  <a:spcPct val="20000"/>
                </a:spcBef>
                <a:spcAft>
                  <a:spcPct val="0"/>
                </a:spcAft>
                <a:buClr>
                  <a:srgbClr val="8DC63F"/>
                </a:buClr>
                <a:buFont typeface="Wingdings 2" pitchFamily="18" charset="2"/>
                <a:buChar char=""/>
                <a:defRPr sz="1400" kern="1200">
                  <a:solidFill>
                    <a:srgbClr val="404040"/>
                  </a:solidFill>
                  <a:latin typeface="Arial" pitchFamily="-112" charset="0"/>
                  <a:ea typeface="ＭＳ Ｐゴシック" pitchFamily="-112" charset="-128"/>
                  <a:cs typeface="ＭＳ Ｐゴシック" pitchFamily="-112" charset="-128"/>
                </a:defRPr>
              </a:lvl4pPr>
              <a:lvl5pPr marL="1201738" indent="-117475" algn="l" defTabSz="457200" rtl="0" eaLnBrk="1" fontAlgn="base" hangingPunct="1">
                <a:spcBef>
                  <a:spcPct val="20000"/>
                </a:spcBef>
                <a:spcAft>
                  <a:spcPct val="0"/>
                </a:spcAft>
                <a:buClr>
                  <a:schemeClr val="accent1"/>
                </a:buClr>
                <a:buFont typeface="Arial" charset="0"/>
                <a:buChar char="•"/>
                <a:defRPr sz="1200" kern="1200">
                  <a:solidFill>
                    <a:srgbClr val="404040"/>
                  </a:solidFill>
                  <a:latin typeface="Arial" pitchFamily="-112" charset="0"/>
                  <a:ea typeface="ＭＳ Ｐゴシック" pitchFamily="-112" charset="-128"/>
                  <a:cs typeface="ＭＳ Ｐゴシック" pitchFamily="-112"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spcAft>
                  <a:spcPts val="1200"/>
                </a:spcAft>
                <a:buClr>
                  <a:schemeClr val="accent3">
                    <a:lumMod val="40000"/>
                    <a:lumOff val="60000"/>
                  </a:schemeClr>
                </a:buClr>
                <a:buFont typeface="Wingdings 2" pitchFamily="18" charset="2"/>
                <a:buNone/>
                <a:defRPr/>
              </a:pPr>
              <a:r>
                <a:rPr lang="en-US" dirty="0">
                  <a:solidFill>
                    <a:srgbClr val="454545"/>
                  </a:solidFill>
                  <a:latin typeface="+mn-lt"/>
                  <a:cs typeface="Arial" panose="020B0604020202020204" pitchFamily="34" charset="0"/>
                </a:rPr>
                <a:t>Persistent at a Glance</a:t>
              </a:r>
            </a:p>
          </p:txBody>
        </p:sp>
      </p:grpSp>
      <p:sp>
        <p:nvSpPr>
          <p:cNvPr id="24" name="Title Placeholder 1"/>
          <p:cNvSpPr>
            <a:spLocks noGrp="1"/>
          </p:cNvSpPr>
          <p:nvPr>
            <p:ph type="title"/>
          </p:nvPr>
        </p:nvSpPr>
        <p:spPr>
          <a:xfrm>
            <a:off x="234950" y="234951"/>
            <a:ext cx="7943850" cy="843047"/>
          </a:xfrm>
          <a:prstGeom prst="rect">
            <a:avLst/>
          </a:prstGeom>
        </p:spPr>
        <p:txBody>
          <a:bodyPr rtlCol="0">
            <a:normAutofit/>
          </a:bodyPr>
          <a:lstStyle>
            <a:lvl1pPr>
              <a:defRPr/>
            </a:lvl1pPr>
          </a:lstStyle>
          <a:p>
            <a:r>
              <a:rPr lang="en-US"/>
              <a:t>Click to edit Master title style</a:t>
            </a:r>
          </a:p>
        </p:txBody>
      </p:sp>
    </p:spTree>
    <p:extLst>
      <p:ext uri="{BB962C8B-B14F-4D97-AF65-F5344CB8AC3E}">
        <p14:creationId xmlns:p14="http://schemas.microsoft.com/office/powerpoint/2010/main" val="16523363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_1">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234950" y="234951"/>
            <a:ext cx="7943850" cy="843047"/>
          </a:xfrm>
          <a:prstGeom prst="rect">
            <a:avLst/>
          </a:prstGeom>
        </p:spPr>
        <p:txBody>
          <a:bodyPr rtlCol="0">
            <a:normAutofit/>
          </a:bodyPr>
          <a:lstStyle/>
          <a:p>
            <a:r>
              <a:rPr lang="en-US"/>
              <a:t>Click to edit Master title style</a:t>
            </a:r>
          </a:p>
        </p:txBody>
      </p:sp>
    </p:spTree>
    <p:extLst>
      <p:ext uri="{BB962C8B-B14F-4D97-AF65-F5344CB8AC3E}">
        <p14:creationId xmlns:p14="http://schemas.microsoft.com/office/powerpoint/2010/main" val="13743829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34950" y="234951"/>
            <a:ext cx="7943850" cy="843047"/>
          </a:xfrm>
          <a:prstGeom prst="rect">
            <a:avLst/>
          </a:prstGeom>
        </p:spPr>
        <p:txBody>
          <a:bodyPr rtlCol="0">
            <a:normAutofit/>
          </a:bodyPr>
          <a:lstStyle/>
          <a:p>
            <a:r>
              <a:rPr lang="en-US"/>
              <a:t>Click to edit Master title style</a:t>
            </a:r>
          </a:p>
        </p:txBody>
      </p:sp>
      <p:sp>
        <p:nvSpPr>
          <p:cNvPr id="13" name="Content Placeholder 1"/>
          <p:cNvSpPr>
            <a:spLocks noGrp="1"/>
          </p:cNvSpPr>
          <p:nvPr>
            <p:ph idx="11"/>
          </p:nvPr>
        </p:nvSpPr>
        <p:spPr>
          <a:xfrm>
            <a:off x="230400" y="1231199"/>
            <a:ext cx="8667750" cy="3515425"/>
          </a:xfrm>
        </p:spPr>
        <p:txBody>
          <a:bodyPr>
            <a:noAutofit/>
          </a:bodyPr>
          <a:lstStyle>
            <a:lvl1pPr marL="269875" indent="-273050" algn="l" defTabSz="685800" rtl="0" eaLnBrk="1" latinLnBrk="0" hangingPunct="1">
              <a:lnSpc>
                <a:spcPct val="100000"/>
              </a:lnSpc>
              <a:spcBef>
                <a:spcPts val="600"/>
              </a:spcBef>
              <a:buClr>
                <a:srgbClr val="006899"/>
              </a:buClr>
              <a:buFont typeface="Wingdings 2" panose="05020102010507070707" pitchFamily="18" charset="2"/>
              <a:buChar char=""/>
              <a:defRPr/>
            </a:lvl1pPr>
            <a:lvl2pPr marL="541338" indent="-265113" algn="l" defTabSz="685800" rtl="0" eaLnBrk="1" latinLnBrk="0" hangingPunct="1">
              <a:lnSpc>
                <a:spcPct val="100000"/>
              </a:lnSpc>
              <a:spcBef>
                <a:spcPts val="600"/>
              </a:spcBef>
              <a:buClr>
                <a:srgbClr val="8DC63F"/>
              </a:buClr>
              <a:buFont typeface="Wingdings 2" panose="05020102010507070707" pitchFamily="18" charset="2"/>
              <a:buChar char=""/>
              <a:defRPr/>
            </a:lvl2pPr>
            <a:lvl3pPr marL="808038" indent="-258763" algn="l" defTabSz="685800" rtl="0" eaLnBrk="1" latinLnBrk="0" hangingPunct="1">
              <a:lnSpc>
                <a:spcPct val="100000"/>
              </a:lnSpc>
              <a:spcBef>
                <a:spcPts val="600"/>
              </a:spcBef>
              <a:buClr>
                <a:srgbClr val="8DC63F"/>
              </a:buClr>
              <a:buFont typeface="Wingdings 2" panose="05020102010507070707" pitchFamily="18" charset="2"/>
              <a:buChar char=""/>
              <a:defRPr/>
            </a:lvl3pPr>
            <a:lvl4pPr marL="1074738" indent="-246063" algn="l" defTabSz="685800" rtl="0" eaLnBrk="1" latinLnBrk="0" hangingPunct="1">
              <a:lnSpc>
                <a:spcPct val="100000"/>
              </a:lnSpc>
              <a:spcBef>
                <a:spcPts val="600"/>
              </a:spcBef>
              <a:buClr>
                <a:srgbClr val="8DC63F"/>
              </a:buClr>
              <a:buFont typeface="Wingdings 2" panose="05020102010507070707" pitchFamily="18" charset="2"/>
              <a:buChar char=""/>
              <a:tabLst/>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9914417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 Columns ">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234950" y="1232694"/>
            <a:ext cx="4260850" cy="3510756"/>
          </a:xfrm>
          <a:prstGeom prst="rect">
            <a:avLst/>
          </a:prstGeom>
        </p:spPr>
        <p:txBody>
          <a:bodyPr/>
          <a:lstStyle>
            <a:lvl1pPr marL="255588" marR="0" indent="-255588" algn="l" defTabSz="685800" rtl="0" eaLnBrk="1" fontAlgn="auto" latinLnBrk="0" hangingPunct="1">
              <a:lnSpc>
                <a:spcPct val="90000"/>
              </a:lnSpc>
              <a:spcBef>
                <a:spcPts val="750"/>
              </a:spcBef>
              <a:spcAft>
                <a:spcPts val="0"/>
              </a:spcAft>
              <a:buClr>
                <a:schemeClr val="accent1"/>
              </a:buClr>
              <a:buSzTx/>
              <a:buFont typeface="Wingdings 2" panose="05020102010507070707" pitchFamily="18" charset="2"/>
              <a:buChar char=""/>
              <a:tabLst/>
              <a:defRPr>
                <a:solidFill>
                  <a:srgbClr val="454545"/>
                </a:solidFill>
              </a:defRPr>
            </a:lvl1pPr>
            <a:lvl2pPr marL="593725" marR="0" indent="-250825" algn="l" defTabSz="685800" rtl="0" eaLnBrk="1" fontAlgn="auto" latinLnBrk="0" hangingPunct="1">
              <a:lnSpc>
                <a:spcPct val="90000"/>
              </a:lnSpc>
              <a:spcBef>
                <a:spcPts val="375"/>
              </a:spcBef>
              <a:spcAft>
                <a:spcPts val="0"/>
              </a:spcAft>
              <a:buClr>
                <a:schemeClr val="accent1"/>
              </a:buClr>
              <a:buSzTx/>
              <a:buFont typeface="Wingdings 2" panose="05020102010507070707" pitchFamily="18" charset="2"/>
              <a:buChar char=""/>
              <a:tabLst/>
              <a:defRPr>
                <a:solidFill>
                  <a:srgbClr val="454545"/>
                </a:solidFill>
              </a:defRPr>
            </a:lvl2pPr>
            <a:lvl3pPr marL="917575" marR="0" indent="-231775" algn="l" defTabSz="685800" rtl="0" eaLnBrk="1" fontAlgn="auto" latinLnBrk="0" hangingPunct="1">
              <a:lnSpc>
                <a:spcPct val="90000"/>
              </a:lnSpc>
              <a:spcBef>
                <a:spcPts val="375"/>
              </a:spcBef>
              <a:spcAft>
                <a:spcPts val="0"/>
              </a:spcAft>
              <a:buClr>
                <a:schemeClr val="accent1"/>
              </a:buClr>
              <a:buSzTx/>
              <a:buFont typeface="Wingdings 2" panose="05020102010507070707" pitchFamily="18" charset="2"/>
              <a:buChar char=""/>
              <a:tabLst/>
              <a:defRPr>
                <a:solidFill>
                  <a:srgbClr val="454545"/>
                </a:solidFill>
              </a:defRPr>
            </a:lvl3pPr>
            <a:lvl4pPr marL="1243013" marR="0" indent="-214313" algn="l" defTabSz="685800" rtl="0" eaLnBrk="1" fontAlgn="auto" latinLnBrk="0" hangingPunct="1">
              <a:lnSpc>
                <a:spcPct val="90000"/>
              </a:lnSpc>
              <a:spcBef>
                <a:spcPts val="375"/>
              </a:spcBef>
              <a:spcAft>
                <a:spcPts val="0"/>
              </a:spcAft>
              <a:buClr>
                <a:schemeClr val="accent1"/>
              </a:buClr>
              <a:buSzTx/>
              <a:buFont typeface="Wingdings 2" panose="05020102010507070707" pitchFamily="18" charset="2"/>
              <a:buChar char=""/>
              <a:tabLst/>
              <a:defRPr>
                <a:solidFill>
                  <a:srgbClr val="454545"/>
                </a:solidFill>
              </a:defRPr>
            </a:lvl4pPr>
            <a:lvl5pPr marL="1585913" marR="0" indent="-214313" algn="l" defTabSz="685800" rtl="0" eaLnBrk="1" fontAlgn="auto" latinLnBrk="0" hangingPunct="1">
              <a:lnSpc>
                <a:spcPct val="90000"/>
              </a:lnSpc>
              <a:spcBef>
                <a:spcPts val="375"/>
              </a:spcBef>
              <a:spcAft>
                <a:spcPts val="0"/>
              </a:spcAft>
              <a:buClr>
                <a:schemeClr val="accent1"/>
              </a:buClr>
              <a:buSzTx/>
              <a:buFont typeface="Wingdings 2" panose="05020102010507070707" pitchFamily="18" charset="2"/>
              <a:buChar char=""/>
              <a:tabLst/>
              <a:defRPr>
                <a:solidFill>
                  <a:srgbClr val="454545"/>
                </a:solidFill>
              </a:defRPr>
            </a:lvl5pPr>
          </a:lstStyle>
          <a:p>
            <a:pPr lvl="0"/>
            <a:r>
              <a:rPr lang="en-IN"/>
              <a:t>Click to edit Master text styles</a:t>
            </a:r>
          </a:p>
          <a:p>
            <a:pPr lvl="1"/>
            <a:r>
              <a:rPr lang="en-IN"/>
              <a:t>Second level</a:t>
            </a:r>
          </a:p>
          <a:p>
            <a:pPr lvl="2"/>
            <a:r>
              <a:rPr lang="en-IN"/>
              <a:t>Third level</a:t>
            </a:r>
          </a:p>
          <a:p>
            <a:pPr lvl="3"/>
            <a:r>
              <a:rPr lang="en-IN"/>
              <a:t>Fourth level</a:t>
            </a:r>
          </a:p>
          <a:p>
            <a:pPr lvl="4"/>
            <a:r>
              <a:rPr lang="en-IN"/>
              <a:t>Fifth level</a:t>
            </a:r>
          </a:p>
        </p:txBody>
      </p:sp>
      <p:sp>
        <p:nvSpPr>
          <p:cNvPr id="7" name="Title Placeholder 1"/>
          <p:cNvSpPr>
            <a:spLocks noGrp="1"/>
          </p:cNvSpPr>
          <p:nvPr>
            <p:ph type="title"/>
          </p:nvPr>
        </p:nvSpPr>
        <p:spPr>
          <a:xfrm>
            <a:off x="234950" y="234951"/>
            <a:ext cx="7943850" cy="843047"/>
          </a:xfrm>
          <a:prstGeom prst="rect">
            <a:avLst/>
          </a:prstGeom>
        </p:spPr>
        <p:txBody>
          <a:bodyPr rtlCol="0">
            <a:normAutofit/>
          </a:bodyPr>
          <a:lstStyle/>
          <a:p>
            <a:r>
              <a:rPr lang="en-US"/>
              <a:t>Click to edit Master title style</a:t>
            </a:r>
          </a:p>
        </p:txBody>
      </p:sp>
      <p:sp>
        <p:nvSpPr>
          <p:cNvPr id="19" name="Content Placeholder 3"/>
          <p:cNvSpPr>
            <a:spLocks noGrp="1"/>
          </p:cNvSpPr>
          <p:nvPr>
            <p:ph sz="quarter" idx="12"/>
          </p:nvPr>
        </p:nvSpPr>
        <p:spPr>
          <a:xfrm>
            <a:off x="4647600" y="1231200"/>
            <a:ext cx="4260850" cy="3510756"/>
          </a:xfrm>
          <a:prstGeom prst="rect">
            <a:avLst/>
          </a:prstGeom>
        </p:spPr>
        <p:txBody>
          <a:bodyPr/>
          <a:lstStyle>
            <a:lvl1pPr marL="255588" marR="0" indent="-255588" algn="l" defTabSz="685800" rtl="0" eaLnBrk="1" fontAlgn="auto" latinLnBrk="0" hangingPunct="1">
              <a:lnSpc>
                <a:spcPct val="90000"/>
              </a:lnSpc>
              <a:spcBef>
                <a:spcPts val="750"/>
              </a:spcBef>
              <a:spcAft>
                <a:spcPts val="0"/>
              </a:spcAft>
              <a:buClr>
                <a:schemeClr val="accent1"/>
              </a:buClr>
              <a:buSzTx/>
              <a:buFont typeface="Wingdings 2" panose="05020102010507070707" pitchFamily="18" charset="2"/>
              <a:buChar char=""/>
              <a:tabLst/>
              <a:defRPr>
                <a:solidFill>
                  <a:srgbClr val="454545"/>
                </a:solidFill>
              </a:defRPr>
            </a:lvl1pPr>
            <a:lvl2pPr marL="593725" marR="0" indent="-250825" algn="l" defTabSz="685800" rtl="0" eaLnBrk="1" fontAlgn="auto" latinLnBrk="0" hangingPunct="1">
              <a:lnSpc>
                <a:spcPct val="90000"/>
              </a:lnSpc>
              <a:spcBef>
                <a:spcPts val="375"/>
              </a:spcBef>
              <a:spcAft>
                <a:spcPts val="0"/>
              </a:spcAft>
              <a:buClr>
                <a:schemeClr val="accent1"/>
              </a:buClr>
              <a:buSzTx/>
              <a:buFont typeface="Wingdings 2" panose="05020102010507070707" pitchFamily="18" charset="2"/>
              <a:buChar char=""/>
              <a:tabLst/>
              <a:defRPr>
                <a:solidFill>
                  <a:srgbClr val="454545"/>
                </a:solidFill>
              </a:defRPr>
            </a:lvl2pPr>
            <a:lvl3pPr marL="917575" marR="0" indent="-231775" algn="l" defTabSz="685800" rtl="0" eaLnBrk="1" fontAlgn="auto" latinLnBrk="0" hangingPunct="1">
              <a:lnSpc>
                <a:spcPct val="90000"/>
              </a:lnSpc>
              <a:spcBef>
                <a:spcPts val="375"/>
              </a:spcBef>
              <a:spcAft>
                <a:spcPts val="0"/>
              </a:spcAft>
              <a:buClr>
                <a:schemeClr val="accent1"/>
              </a:buClr>
              <a:buSzTx/>
              <a:buFont typeface="Wingdings 2" panose="05020102010507070707" pitchFamily="18" charset="2"/>
              <a:buChar char=""/>
              <a:tabLst/>
              <a:defRPr>
                <a:solidFill>
                  <a:srgbClr val="454545"/>
                </a:solidFill>
              </a:defRPr>
            </a:lvl3pPr>
            <a:lvl4pPr marL="1243013" marR="0" indent="-214313" algn="l" defTabSz="685800" rtl="0" eaLnBrk="1" fontAlgn="auto" latinLnBrk="0" hangingPunct="1">
              <a:lnSpc>
                <a:spcPct val="90000"/>
              </a:lnSpc>
              <a:spcBef>
                <a:spcPts val="375"/>
              </a:spcBef>
              <a:spcAft>
                <a:spcPts val="0"/>
              </a:spcAft>
              <a:buClr>
                <a:schemeClr val="accent1"/>
              </a:buClr>
              <a:buSzTx/>
              <a:buFont typeface="Wingdings 2" panose="05020102010507070707" pitchFamily="18" charset="2"/>
              <a:buChar char=""/>
              <a:tabLst/>
              <a:defRPr>
                <a:solidFill>
                  <a:srgbClr val="454545"/>
                </a:solidFill>
              </a:defRPr>
            </a:lvl4pPr>
            <a:lvl5pPr marL="1585913" marR="0" indent="-214313" algn="l" defTabSz="685800" rtl="0" eaLnBrk="1" fontAlgn="auto" latinLnBrk="0" hangingPunct="1">
              <a:lnSpc>
                <a:spcPct val="90000"/>
              </a:lnSpc>
              <a:spcBef>
                <a:spcPts val="375"/>
              </a:spcBef>
              <a:spcAft>
                <a:spcPts val="0"/>
              </a:spcAft>
              <a:buClr>
                <a:schemeClr val="accent1"/>
              </a:buClr>
              <a:buSzTx/>
              <a:buFont typeface="Wingdings 2" panose="05020102010507070707" pitchFamily="18" charset="2"/>
              <a:buChar char=""/>
              <a:tabLst/>
              <a:defRPr>
                <a:solidFill>
                  <a:srgbClr val="454545"/>
                </a:solidFill>
              </a:defRPr>
            </a:lvl5pPr>
          </a:lstStyle>
          <a:p>
            <a:pPr lvl="0"/>
            <a:r>
              <a:rPr lang="en-IN"/>
              <a:t>Click to edit Master text styles</a:t>
            </a:r>
          </a:p>
          <a:p>
            <a:pPr lvl="1"/>
            <a:r>
              <a:rPr lang="en-IN"/>
              <a:t>Second level</a:t>
            </a:r>
          </a:p>
          <a:p>
            <a:pPr lvl="2"/>
            <a:r>
              <a:rPr lang="en-IN"/>
              <a:t>Third level</a:t>
            </a:r>
          </a:p>
          <a:p>
            <a:pPr lvl="3"/>
            <a:r>
              <a:rPr lang="en-IN"/>
              <a:t>Fourth level</a:t>
            </a:r>
          </a:p>
          <a:p>
            <a:pPr lvl="4"/>
            <a:r>
              <a:rPr lang="en-IN"/>
              <a:t>Fifth level</a:t>
            </a:r>
          </a:p>
        </p:txBody>
      </p:sp>
    </p:spTree>
    <p:extLst>
      <p:ext uri="{BB962C8B-B14F-4D97-AF65-F5344CB8AC3E}">
        <p14:creationId xmlns:p14="http://schemas.microsoft.com/office/powerpoint/2010/main" val="15447876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2 Column Comparison">
    <p:spTree>
      <p:nvGrpSpPr>
        <p:cNvPr id="1" name=""/>
        <p:cNvGrpSpPr/>
        <p:nvPr/>
      </p:nvGrpSpPr>
      <p:grpSpPr>
        <a:xfrm>
          <a:off x="0" y="0"/>
          <a:ext cx="0" cy="0"/>
          <a:chOff x="0" y="0"/>
          <a:chExt cx="0" cy="0"/>
        </a:xfrm>
      </p:grpSpPr>
      <p:sp>
        <p:nvSpPr>
          <p:cNvPr id="24" name="Content Placeholder 3"/>
          <p:cNvSpPr>
            <a:spLocks noGrp="1"/>
          </p:cNvSpPr>
          <p:nvPr>
            <p:ph sz="half" idx="14"/>
          </p:nvPr>
        </p:nvSpPr>
        <p:spPr>
          <a:xfrm>
            <a:off x="234950" y="1809751"/>
            <a:ext cx="4260850" cy="2931317"/>
          </a:xfrm>
          <a:prstGeom prst="rect">
            <a:avLst/>
          </a:prstGeom>
        </p:spPr>
        <p:txBody>
          <a:bodyPr/>
          <a:lstStyle>
            <a:lvl1pPr marL="266700" indent="-266700" algn="l" defTabSz="685800" rtl="0" eaLnBrk="1" latinLnBrk="0" hangingPunct="1">
              <a:lnSpc>
                <a:spcPct val="90000"/>
              </a:lnSpc>
              <a:spcBef>
                <a:spcPts val="750"/>
              </a:spcBef>
              <a:buClr>
                <a:srgbClr val="006899"/>
              </a:buClr>
              <a:buFont typeface="Wingdings 2" panose="05020102010507070707" pitchFamily="18" charset="2"/>
              <a:buChar char=""/>
              <a:defRPr b="0">
                <a:solidFill>
                  <a:srgbClr val="454545"/>
                </a:solidFill>
                <a:latin typeface="+mn-lt"/>
                <a:cs typeface="Arial" panose="020B0604020202020204" pitchFamily="34" charset="0"/>
              </a:defRPr>
            </a:lvl1pPr>
            <a:lvl2pPr>
              <a:buClr>
                <a:srgbClr val="006899"/>
              </a:buClr>
              <a:defRPr>
                <a:solidFill>
                  <a:srgbClr val="454545"/>
                </a:solidFill>
                <a:latin typeface="+mn-lt"/>
                <a:cs typeface="Arial" panose="020B0604020202020204" pitchFamily="34" charset="0"/>
              </a:defRPr>
            </a:lvl2pPr>
            <a:lvl3pPr>
              <a:buClr>
                <a:srgbClr val="006899"/>
              </a:buClr>
              <a:defRPr>
                <a:solidFill>
                  <a:srgbClr val="454545"/>
                </a:solidFill>
                <a:latin typeface="+mn-lt"/>
                <a:cs typeface="Arial" panose="020B0604020202020204" pitchFamily="34" charset="0"/>
              </a:defRPr>
            </a:lvl3pPr>
            <a:lvl4pPr>
              <a:buClr>
                <a:srgbClr val="006899"/>
              </a:buClr>
              <a:defRPr>
                <a:solidFill>
                  <a:srgbClr val="454545"/>
                </a:solidFill>
                <a:latin typeface="+mn-lt"/>
                <a:cs typeface="Arial" panose="020B0604020202020204" pitchFamily="34" charset="0"/>
              </a:defRPr>
            </a:lvl4pPr>
            <a:lvl5pPr>
              <a:buClr>
                <a:srgbClr val="006899"/>
              </a:buClr>
              <a:defRPr>
                <a:solidFill>
                  <a:srgbClr val="454545"/>
                </a:solidFill>
                <a:latin typeface="+mn-lt"/>
                <a:cs typeface="Arial" panose="020B0604020202020204" pitchFamily="34" charset="0"/>
              </a:defRPr>
            </a:lvl5pPr>
          </a:lstStyle>
          <a:p>
            <a:pPr lvl="0"/>
            <a:r>
              <a:rPr lang="en-IN"/>
              <a:t>Click to edit Master text styles</a:t>
            </a:r>
          </a:p>
        </p:txBody>
      </p:sp>
      <p:sp>
        <p:nvSpPr>
          <p:cNvPr id="25" name="Content Placeholder 3"/>
          <p:cNvSpPr>
            <a:spLocks noGrp="1"/>
          </p:cNvSpPr>
          <p:nvPr>
            <p:ph sz="half" idx="15"/>
          </p:nvPr>
        </p:nvSpPr>
        <p:spPr>
          <a:xfrm>
            <a:off x="4641850" y="1809751"/>
            <a:ext cx="4261104" cy="2931317"/>
          </a:xfrm>
          <a:prstGeom prst="rect">
            <a:avLst/>
          </a:prstGeom>
        </p:spPr>
        <p:txBody>
          <a:bodyPr/>
          <a:lstStyle>
            <a:lvl1pPr marL="266700" indent="-266700" algn="l" defTabSz="685800" rtl="0" eaLnBrk="1" latinLnBrk="0" hangingPunct="1">
              <a:lnSpc>
                <a:spcPct val="90000"/>
              </a:lnSpc>
              <a:spcBef>
                <a:spcPts val="750"/>
              </a:spcBef>
              <a:buClr>
                <a:srgbClr val="006899"/>
              </a:buClr>
              <a:buFont typeface="Wingdings 2" panose="05020102010507070707" pitchFamily="18" charset="2"/>
              <a:buChar char=""/>
              <a:defRPr b="0">
                <a:solidFill>
                  <a:srgbClr val="454545"/>
                </a:solidFill>
                <a:latin typeface="+mn-lt"/>
                <a:cs typeface="Arial" panose="020B0604020202020204" pitchFamily="34" charset="0"/>
              </a:defRPr>
            </a:lvl1pPr>
            <a:lvl2pPr>
              <a:buClr>
                <a:srgbClr val="006899"/>
              </a:buClr>
              <a:defRPr>
                <a:solidFill>
                  <a:srgbClr val="454545"/>
                </a:solidFill>
                <a:latin typeface="+mn-lt"/>
                <a:cs typeface="Arial" panose="020B0604020202020204" pitchFamily="34" charset="0"/>
              </a:defRPr>
            </a:lvl2pPr>
            <a:lvl3pPr>
              <a:buClr>
                <a:srgbClr val="006899"/>
              </a:buClr>
              <a:defRPr>
                <a:solidFill>
                  <a:srgbClr val="454545"/>
                </a:solidFill>
                <a:latin typeface="+mn-lt"/>
                <a:cs typeface="Arial" panose="020B0604020202020204" pitchFamily="34" charset="0"/>
              </a:defRPr>
            </a:lvl3pPr>
            <a:lvl4pPr>
              <a:buClr>
                <a:srgbClr val="006899"/>
              </a:buClr>
              <a:defRPr>
                <a:solidFill>
                  <a:srgbClr val="454545"/>
                </a:solidFill>
                <a:latin typeface="+mn-lt"/>
                <a:cs typeface="Arial" panose="020B0604020202020204" pitchFamily="34" charset="0"/>
              </a:defRPr>
            </a:lvl4pPr>
            <a:lvl5pPr>
              <a:buClr>
                <a:srgbClr val="006899"/>
              </a:buClr>
              <a:defRPr>
                <a:solidFill>
                  <a:srgbClr val="454545"/>
                </a:solidFill>
                <a:latin typeface="+mn-lt"/>
                <a:cs typeface="Arial" panose="020B0604020202020204" pitchFamily="34" charset="0"/>
              </a:defRPr>
            </a:lvl5pPr>
          </a:lstStyle>
          <a:p>
            <a:pPr lvl="0"/>
            <a:r>
              <a:rPr lang="en-IN"/>
              <a:t>Click to edit Master text styles</a:t>
            </a:r>
          </a:p>
        </p:txBody>
      </p:sp>
      <p:sp>
        <p:nvSpPr>
          <p:cNvPr id="9" name="Title Placeholder 1"/>
          <p:cNvSpPr>
            <a:spLocks noGrp="1"/>
          </p:cNvSpPr>
          <p:nvPr>
            <p:ph type="title"/>
          </p:nvPr>
        </p:nvSpPr>
        <p:spPr>
          <a:xfrm>
            <a:off x="234950" y="234951"/>
            <a:ext cx="7943850" cy="843047"/>
          </a:xfrm>
          <a:prstGeom prst="rect">
            <a:avLst/>
          </a:prstGeom>
        </p:spPr>
        <p:txBody>
          <a:bodyPr rtlCol="0">
            <a:normAutofit/>
          </a:bodyPr>
          <a:lstStyle/>
          <a:p>
            <a:r>
              <a:rPr lang="en-US"/>
              <a:t>Click to edit Master title style</a:t>
            </a:r>
          </a:p>
        </p:txBody>
      </p:sp>
      <p:sp>
        <p:nvSpPr>
          <p:cNvPr id="12" name="Content Placeholder 1"/>
          <p:cNvSpPr>
            <a:spLocks noGrp="1"/>
          </p:cNvSpPr>
          <p:nvPr>
            <p:ph idx="1"/>
          </p:nvPr>
        </p:nvSpPr>
        <p:spPr>
          <a:xfrm>
            <a:off x="234950" y="1234440"/>
            <a:ext cx="4255862" cy="421098"/>
          </a:xfrm>
        </p:spPr>
        <p:txBody>
          <a:bodyPr/>
          <a:lstStyle>
            <a:lvl1pPr marL="266700" indent="-266700" algn="l" defTabSz="685800" rtl="0" eaLnBrk="1" latinLnBrk="0" hangingPunct="1">
              <a:lnSpc>
                <a:spcPct val="100000"/>
              </a:lnSpc>
              <a:spcBef>
                <a:spcPts val="600"/>
              </a:spcBef>
              <a:buClr>
                <a:srgbClr val="006899"/>
              </a:buClr>
              <a:buFont typeface="Wingdings 2" panose="05020102010507070707" pitchFamily="18" charset="2"/>
              <a:buChar char=""/>
              <a:defRPr b="1">
                <a:solidFill>
                  <a:srgbClr val="006594"/>
                </a:solidFill>
              </a:defRPr>
            </a:lvl1pPr>
          </a:lstStyle>
          <a:p>
            <a:r>
              <a:rPr lang="en-IN"/>
              <a:t>Click to edit Master text styles</a:t>
            </a:r>
          </a:p>
        </p:txBody>
      </p:sp>
      <p:sp>
        <p:nvSpPr>
          <p:cNvPr id="13" name="Content Placeholder 1"/>
          <p:cNvSpPr>
            <a:spLocks noGrp="1"/>
          </p:cNvSpPr>
          <p:nvPr>
            <p:ph idx="16"/>
          </p:nvPr>
        </p:nvSpPr>
        <p:spPr>
          <a:xfrm>
            <a:off x="4641850" y="1234440"/>
            <a:ext cx="4255862" cy="421098"/>
          </a:xfrm>
        </p:spPr>
        <p:txBody>
          <a:bodyPr/>
          <a:lstStyle>
            <a:lvl1pPr marL="266700" indent="-266700" algn="l" defTabSz="685800" rtl="0" eaLnBrk="1" latinLnBrk="0" hangingPunct="1">
              <a:lnSpc>
                <a:spcPct val="100000"/>
              </a:lnSpc>
              <a:spcBef>
                <a:spcPts val="600"/>
              </a:spcBef>
              <a:buClr>
                <a:srgbClr val="006899"/>
              </a:buClr>
              <a:buFont typeface="Wingdings 2" panose="05020102010507070707" pitchFamily="18" charset="2"/>
              <a:buChar char=""/>
              <a:defRPr b="1">
                <a:solidFill>
                  <a:srgbClr val="006594"/>
                </a:solidFill>
              </a:defRPr>
            </a:lvl1pPr>
          </a:lstStyle>
          <a:p>
            <a:r>
              <a:rPr lang="en-IN"/>
              <a:t>Click to edit Master text styles</a:t>
            </a:r>
          </a:p>
        </p:txBody>
      </p:sp>
    </p:spTree>
    <p:extLst>
      <p:ext uri="{BB962C8B-B14F-4D97-AF65-F5344CB8AC3E}">
        <p14:creationId xmlns:p14="http://schemas.microsoft.com/office/powerpoint/2010/main" val="32091636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234950" y="234951"/>
            <a:ext cx="7943850" cy="843047"/>
          </a:xfrm>
          <a:prstGeom prst="rect">
            <a:avLst/>
          </a:prstGeom>
        </p:spPr>
        <p:txBody>
          <a:bodyPr rtlCol="0">
            <a:normAutofit/>
          </a:bodyPr>
          <a:lstStyle/>
          <a:p>
            <a:r>
              <a:rPr lang="en-US"/>
              <a:t>Click to edit Master title style</a:t>
            </a:r>
          </a:p>
        </p:txBody>
      </p:sp>
      <p:sp>
        <p:nvSpPr>
          <p:cNvPr id="9" name="Content Placeholder 2"/>
          <p:cNvSpPr>
            <a:spLocks noGrp="1"/>
          </p:cNvSpPr>
          <p:nvPr>
            <p:ph sz="half" idx="21"/>
          </p:nvPr>
        </p:nvSpPr>
        <p:spPr>
          <a:xfrm>
            <a:off x="3187254" y="1232694"/>
            <a:ext cx="2779776" cy="3510755"/>
          </a:xfrm>
          <a:prstGeom prst="rect">
            <a:avLst/>
          </a:prstGeom>
        </p:spPr>
        <p:txBody>
          <a:bodyPr/>
          <a:lstStyle>
            <a:lvl1pPr marL="261938" indent="-261938" algn="l" defTabSz="685800" rtl="0" eaLnBrk="1" latinLnBrk="0" hangingPunct="1">
              <a:lnSpc>
                <a:spcPct val="90000"/>
              </a:lnSpc>
              <a:spcBef>
                <a:spcPts val="750"/>
              </a:spcBef>
              <a:buClr>
                <a:srgbClr val="006899"/>
              </a:buClr>
              <a:buFont typeface="Wingdings 2" panose="05020102010507070707" pitchFamily="18" charset="2"/>
              <a:buChar char=""/>
              <a:defRPr>
                <a:solidFill>
                  <a:srgbClr val="454545"/>
                </a:solidFill>
                <a:latin typeface="+mn-lt"/>
                <a:cs typeface="Arial" panose="020B0604020202020204" pitchFamily="34" charset="0"/>
              </a:defRPr>
            </a:lvl1pPr>
            <a:lvl2pPr>
              <a:buClr>
                <a:srgbClr val="006899"/>
              </a:buClr>
              <a:defRPr>
                <a:solidFill>
                  <a:srgbClr val="454545"/>
                </a:solidFill>
                <a:latin typeface="+mn-lt"/>
                <a:cs typeface="Arial" panose="020B0604020202020204" pitchFamily="34" charset="0"/>
              </a:defRPr>
            </a:lvl2pPr>
            <a:lvl3pPr>
              <a:buClr>
                <a:srgbClr val="006899"/>
              </a:buClr>
              <a:defRPr>
                <a:solidFill>
                  <a:srgbClr val="454545"/>
                </a:solidFill>
                <a:latin typeface="+mn-lt"/>
                <a:cs typeface="Arial" panose="020B0604020202020204" pitchFamily="34" charset="0"/>
              </a:defRPr>
            </a:lvl3pPr>
            <a:lvl4pPr>
              <a:buClr>
                <a:srgbClr val="006899"/>
              </a:buClr>
              <a:defRPr>
                <a:solidFill>
                  <a:srgbClr val="454545"/>
                </a:solidFill>
                <a:latin typeface="+mn-lt"/>
                <a:cs typeface="Arial" panose="020B0604020202020204" pitchFamily="34" charset="0"/>
              </a:defRPr>
            </a:lvl4pPr>
            <a:lvl5pPr>
              <a:buClr>
                <a:srgbClr val="006899"/>
              </a:buClr>
              <a:defRPr>
                <a:solidFill>
                  <a:srgbClr val="454545"/>
                </a:solidFill>
                <a:latin typeface="+mn-lt"/>
                <a:cs typeface="Arial" panose="020B0604020202020204" pitchFamily="34" charset="0"/>
              </a:defRPr>
            </a:lvl5pPr>
          </a:lstStyle>
          <a:p>
            <a:pPr lvl="0"/>
            <a:r>
              <a:rPr lang="en-US"/>
              <a:t>Edit Master text styles</a:t>
            </a:r>
          </a:p>
        </p:txBody>
      </p:sp>
      <p:sp>
        <p:nvSpPr>
          <p:cNvPr id="10" name="Content Placeholder 2"/>
          <p:cNvSpPr>
            <a:spLocks noGrp="1"/>
          </p:cNvSpPr>
          <p:nvPr>
            <p:ph sz="half" idx="22"/>
          </p:nvPr>
        </p:nvSpPr>
        <p:spPr>
          <a:xfrm>
            <a:off x="6131693" y="1232694"/>
            <a:ext cx="2779776" cy="3510755"/>
          </a:xfrm>
          <a:prstGeom prst="rect">
            <a:avLst/>
          </a:prstGeom>
        </p:spPr>
        <p:txBody>
          <a:bodyPr/>
          <a:lstStyle>
            <a:lvl1pPr marL="261938" indent="-261938" algn="l" defTabSz="685800" rtl="0" eaLnBrk="1" latinLnBrk="0" hangingPunct="1">
              <a:lnSpc>
                <a:spcPct val="90000"/>
              </a:lnSpc>
              <a:spcBef>
                <a:spcPts val="750"/>
              </a:spcBef>
              <a:buClr>
                <a:srgbClr val="006899"/>
              </a:buClr>
              <a:buFont typeface="Wingdings 2" panose="05020102010507070707" pitchFamily="18" charset="2"/>
              <a:buChar char=""/>
              <a:defRPr>
                <a:solidFill>
                  <a:srgbClr val="454545"/>
                </a:solidFill>
                <a:latin typeface="+mn-lt"/>
                <a:cs typeface="Arial" panose="020B0604020202020204" pitchFamily="34" charset="0"/>
              </a:defRPr>
            </a:lvl1pPr>
            <a:lvl2pPr>
              <a:buClr>
                <a:srgbClr val="006899"/>
              </a:buClr>
              <a:defRPr>
                <a:solidFill>
                  <a:srgbClr val="454545"/>
                </a:solidFill>
                <a:latin typeface="+mn-lt"/>
                <a:cs typeface="Arial" panose="020B0604020202020204" pitchFamily="34" charset="0"/>
              </a:defRPr>
            </a:lvl2pPr>
            <a:lvl3pPr>
              <a:buClr>
                <a:srgbClr val="006899"/>
              </a:buClr>
              <a:defRPr>
                <a:solidFill>
                  <a:srgbClr val="454545"/>
                </a:solidFill>
                <a:latin typeface="+mn-lt"/>
                <a:cs typeface="Arial" panose="020B0604020202020204" pitchFamily="34" charset="0"/>
              </a:defRPr>
            </a:lvl3pPr>
            <a:lvl4pPr>
              <a:buClr>
                <a:srgbClr val="006899"/>
              </a:buClr>
              <a:defRPr>
                <a:solidFill>
                  <a:srgbClr val="454545"/>
                </a:solidFill>
                <a:latin typeface="+mn-lt"/>
                <a:cs typeface="Arial" panose="020B0604020202020204" pitchFamily="34" charset="0"/>
              </a:defRPr>
            </a:lvl4pPr>
            <a:lvl5pPr>
              <a:buClr>
                <a:srgbClr val="006899"/>
              </a:buClr>
              <a:defRPr>
                <a:solidFill>
                  <a:srgbClr val="454545"/>
                </a:solidFill>
                <a:latin typeface="+mn-lt"/>
                <a:cs typeface="Arial" panose="020B0604020202020204" pitchFamily="34" charset="0"/>
              </a:defRPr>
            </a:lvl5pPr>
          </a:lstStyle>
          <a:p>
            <a:pPr lvl="0"/>
            <a:r>
              <a:rPr lang="en-US"/>
              <a:t>Edit Master text styles</a:t>
            </a:r>
          </a:p>
        </p:txBody>
      </p:sp>
      <p:sp>
        <p:nvSpPr>
          <p:cNvPr id="11" name="Content Placeholder 2"/>
          <p:cNvSpPr>
            <a:spLocks noGrp="1"/>
          </p:cNvSpPr>
          <p:nvPr>
            <p:ph sz="half" idx="15"/>
          </p:nvPr>
        </p:nvSpPr>
        <p:spPr>
          <a:xfrm>
            <a:off x="234950" y="1232694"/>
            <a:ext cx="2779776" cy="3510755"/>
          </a:xfrm>
          <a:prstGeom prst="rect">
            <a:avLst/>
          </a:prstGeom>
        </p:spPr>
        <p:txBody>
          <a:bodyPr/>
          <a:lstStyle>
            <a:lvl1pPr marL="261938" indent="-261938" algn="l" defTabSz="685800" rtl="0" eaLnBrk="1" latinLnBrk="0" hangingPunct="1">
              <a:lnSpc>
                <a:spcPct val="90000"/>
              </a:lnSpc>
              <a:spcBef>
                <a:spcPts val="750"/>
              </a:spcBef>
              <a:buClr>
                <a:srgbClr val="006899"/>
              </a:buClr>
              <a:buFont typeface="Wingdings 2" panose="05020102010507070707" pitchFamily="18" charset="2"/>
              <a:buChar char=""/>
              <a:defRPr>
                <a:solidFill>
                  <a:srgbClr val="454545"/>
                </a:solidFill>
                <a:latin typeface="+mn-lt"/>
                <a:cs typeface="Arial" panose="020B0604020202020204" pitchFamily="34" charset="0"/>
              </a:defRPr>
            </a:lvl1pPr>
            <a:lvl2pPr>
              <a:buClr>
                <a:srgbClr val="006899"/>
              </a:buClr>
              <a:defRPr>
                <a:solidFill>
                  <a:srgbClr val="454545"/>
                </a:solidFill>
                <a:latin typeface="+mn-lt"/>
                <a:cs typeface="Arial" panose="020B0604020202020204" pitchFamily="34" charset="0"/>
              </a:defRPr>
            </a:lvl2pPr>
            <a:lvl3pPr>
              <a:buClr>
                <a:srgbClr val="006899"/>
              </a:buClr>
              <a:defRPr>
                <a:solidFill>
                  <a:srgbClr val="454545"/>
                </a:solidFill>
                <a:latin typeface="+mn-lt"/>
                <a:cs typeface="Arial" panose="020B0604020202020204" pitchFamily="34" charset="0"/>
              </a:defRPr>
            </a:lvl3pPr>
            <a:lvl4pPr>
              <a:buClr>
                <a:srgbClr val="006899"/>
              </a:buClr>
              <a:defRPr>
                <a:solidFill>
                  <a:srgbClr val="454545"/>
                </a:solidFill>
                <a:latin typeface="+mn-lt"/>
                <a:cs typeface="Arial" panose="020B0604020202020204" pitchFamily="34" charset="0"/>
              </a:defRPr>
            </a:lvl4pPr>
            <a:lvl5pPr>
              <a:buClr>
                <a:srgbClr val="006899"/>
              </a:buClr>
              <a:defRPr>
                <a:solidFill>
                  <a:srgbClr val="454545"/>
                </a:solidFill>
                <a:latin typeface="+mn-lt"/>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25274526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ubtitle and 3 Columns">
    <p:spTree>
      <p:nvGrpSpPr>
        <p:cNvPr id="1" name=""/>
        <p:cNvGrpSpPr/>
        <p:nvPr/>
      </p:nvGrpSpPr>
      <p:grpSpPr>
        <a:xfrm>
          <a:off x="0" y="0"/>
          <a:ext cx="0" cy="0"/>
          <a:chOff x="0" y="0"/>
          <a:chExt cx="0" cy="0"/>
        </a:xfrm>
      </p:grpSpPr>
      <p:sp>
        <p:nvSpPr>
          <p:cNvPr id="17" name="Content Placeholder 2"/>
          <p:cNvSpPr>
            <a:spLocks noGrp="1"/>
          </p:cNvSpPr>
          <p:nvPr>
            <p:ph sz="half" idx="1"/>
          </p:nvPr>
        </p:nvSpPr>
        <p:spPr>
          <a:xfrm>
            <a:off x="234950" y="1766020"/>
            <a:ext cx="2779776" cy="2975049"/>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2"/>
          <p:cNvSpPr>
            <a:spLocks noGrp="1"/>
          </p:cNvSpPr>
          <p:nvPr>
            <p:ph sz="half" idx="11"/>
          </p:nvPr>
        </p:nvSpPr>
        <p:spPr>
          <a:xfrm>
            <a:off x="3182492" y="1766020"/>
            <a:ext cx="2779776" cy="2975049"/>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Content Placeholder 2"/>
          <p:cNvSpPr>
            <a:spLocks noGrp="1"/>
          </p:cNvSpPr>
          <p:nvPr>
            <p:ph sz="half" idx="12"/>
          </p:nvPr>
        </p:nvSpPr>
        <p:spPr>
          <a:xfrm>
            <a:off x="6123354" y="1766020"/>
            <a:ext cx="2779776" cy="2975049"/>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30" name="Content Placeholder 2"/>
          <p:cNvSpPr>
            <a:spLocks noGrp="1"/>
          </p:cNvSpPr>
          <p:nvPr>
            <p:ph sz="quarter" idx="10"/>
          </p:nvPr>
        </p:nvSpPr>
        <p:spPr>
          <a:xfrm>
            <a:off x="234950" y="1234990"/>
            <a:ext cx="8668180" cy="371616"/>
          </a:xfrm>
          <a:prstGeom prst="rect">
            <a:avLst/>
          </a:prstGeom>
        </p:spPr>
        <p:txBody>
          <a:bodyPr/>
          <a:lstStyle>
            <a:lvl1pPr marL="0" indent="0">
              <a:buNone/>
              <a:defRPr sz="1400" i="1" baseline="0">
                <a:solidFill>
                  <a:schemeClr val="accent1"/>
                </a:solidFill>
                <a:latin typeface="+mn-lt"/>
              </a:defRPr>
            </a:lvl1pPr>
            <a:lvl2pPr marL="342900" indent="0">
              <a:buNone/>
              <a:defRPr i="1">
                <a:solidFill>
                  <a:schemeClr val="bg2">
                    <a:lumMod val="75000"/>
                  </a:schemeClr>
                </a:solidFill>
                <a:latin typeface="Georgia" panose="02040502050405020303" pitchFamily="18" charset="0"/>
              </a:defRPr>
            </a:lvl2pPr>
            <a:lvl3pPr marL="685800" indent="0">
              <a:buNone/>
              <a:defRPr i="1">
                <a:solidFill>
                  <a:schemeClr val="bg2">
                    <a:lumMod val="75000"/>
                  </a:schemeClr>
                </a:solidFill>
                <a:latin typeface="Georgia" panose="02040502050405020303" pitchFamily="18" charset="0"/>
              </a:defRPr>
            </a:lvl3pPr>
            <a:lvl4pPr marL="1028700" indent="0">
              <a:buNone/>
              <a:defRPr i="1">
                <a:solidFill>
                  <a:schemeClr val="bg2">
                    <a:lumMod val="75000"/>
                  </a:schemeClr>
                </a:solidFill>
                <a:latin typeface="Georgia" panose="02040502050405020303" pitchFamily="18" charset="0"/>
              </a:defRPr>
            </a:lvl4pPr>
            <a:lvl5pPr marL="1371600" indent="0">
              <a:buNone/>
              <a:defRPr i="1">
                <a:solidFill>
                  <a:schemeClr val="bg2">
                    <a:lumMod val="75000"/>
                  </a:schemeClr>
                </a:solidFill>
                <a:latin typeface="Georgia" panose="02040502050405020303" pitchFamily="18" charset="0"/>
              </a:defRPr>
            </a:lvl5pPr>
          </a:lstStyle>
          <a:p>
            <a:pPr lvl="0"/>
            <a:r>
              <a:rPr lang="en-US"/>
              <a:t>Edit Master text styles</a:t>
            </a:r>
          </a:p>
        </p:txBody>
      </p:sp>
      <p:sp>
        <p:nvSpPr>
          <p:cNvPr id="15" name="Title Placeholder 1"/>
          <p:cNvSpPr>
            <a:spLocks noGrp="1"/>
          </p:cNvSpPr>
          <p:nvPr>
            <p:ph type="title"/>
          </p:nvPr>
        </p:nvSpPr>
        <p:spPr>
          <a:xfrm>
            <a:off x="234950" y="234951"/>
            <a:ext cx="7943850" cy="843047"/>
          </a:xfrm>
          <a:prstGeom prst="rect">
            <a:avLst/>
          </a:prstGeom>
        </p:spPr>
        <p:txBody>
          <a:bodyPr rtlCol="0">
            <a:normAutofit/>
          </a:bodyPr>
          <a:lstStyle/>
          <a:p>
            <a:r>
              <a:rPr lang="en-US"/>
              <a:t>Click to edit Master title style</a:t>
            </a:r>
          </a:p>
        </p:txBody>
      </p:sp>
    </p:spTree>
    <p:extLst>
      <p:ext uri="{BB962C8B-B14F-4D97-AF65-F5344CB8AC3E}">
        <p14:creationId xmlns:p14="http://schemas.microsoft.com/office/powerpoint/2010/main" val="6111030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18" name="Content Placeholder 2"/>
          <p:cNvSpPr>
            <a:spLocks noGrp="1"/>
          </p:cNvSpPr>
          <p:nvPr>
            <p:ph sz="half" idx="1"/>
          </p:nvPr>
        </p:nvSpPr>
        <p:spPr>
          <a:xfrm>
            <a:off x="234950" y="1232694"/>
            <a:ext cx="2045977" cy="3514725"/>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sz="half" idx="11"/>
          </p:nvPr>
        </p:nvSpPr>
        <p:spPr>
          <a:xfrm>
            <a:off x="2444393" y="1232694"/>
            <a:ext cx="2048256" cy="3514725"/>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2" name="Content Placeholder 2"/>
          <p:cNvSpPr>
            <a:spLocks noGrp="1"/>
          </p:cNvSpPr>
          <p:nvPr>
            <p:ph sz="half" idx="13"/>
          </p:nvPr>
        </p:nvSpPr>
        <p:spPr>
          <a:xfrm>
            <a:off x="6857496" y="1232694"/>
            <a:ext cx="2050284" cy="3514725"/>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4" name="Content Placeholder 2"/>
          <p:cNvSpPr>
            <a:spLocks noGrp="1"/>
          </p:cNvSpPr>
          <p:nvPr>
            <p:ph sz="half" idx="12"/>
          </p:nvPr>
        </p:nvSpPr>
        <p:spPr>
          <a:xfrm>
            <a:off x="4648675" y="1232694"/>
            <a:ext cx="2048256" cy="3514725"/>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itle Placeholder 1"/>
          <p:cNvSpPr>
            <a:spLocks noGrp="1"/>
          </p:cNvSpPr>
          <p:nvPr>
            <p:ph type="title"/>
          </p:nvPr>
        </p:nvSpPr>
        <p:spPr>
          <a:xfrm>
            <a:off x="234950" y="234951"/>
            <a:ext cx="7943850" cy="843047"/>
          </a:xfrm>
          <a:prstGeom prst="rect">
            <a:avLst/>
          </a:prstGeom>
        </p:spPr>
        <p:txBody>
          <a:bodyPr rtlCol="0">
            <a:normAutofit/>
          </a:bodyPr>
          <a:lstStyle/>
          <a:p>
            <a:r>
              <a:rPr lang="en-US"/>
              <a:t>Click to edit Master title style</a:t>
            </a:r>
          </a:p>
        </p:txBody>
      </p:sp>
    </p:spTree>
    <p:extLst>
      <p:ext uri="{BB962C8B-B14F-4D97-AF65-F5344CB8AC3E}">
        <p14:creationId xmlns:p14="http://schemas.microsoft.com/office/powerpoint/2010/main" val="366552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Thank You Or Contact Us Slide_Ful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63A71B-02F2-43FF-8E16-6FE6371CC50E}"/>
              </a:ext>
            </a:extLst>
          </p:cNvPr>
          <p:cNvSpPr/>
          <p:nvPr userDrawn="1"/>
        </p:nvSpPr>
        <p:spPr>
          <a:xfrm>
            <a:off x="0" y="0"/>
            <a:ext cx="9144000" cy="5143500"/>
          </a:xfrm>
          <a:prstGeom prst="rect">
            <a:avLst/>
          </a:prstGeom>
          <a:solidFill>
            <a:srgbClr val="006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8" name="Picture 7">
            <a:extLst>
              <a:ext uri="{FF2B5EF4-FFF2-40B4-BE49-F238E27FC236}">
                <a16:creationId xmlns:a16="http://schemas.microsoft.com/office/drawing/2014/main" id="{13F46348-4DF3-4A9B-B988-192E95F6DC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338" y="1630363"/>
            <a:ext cx="2532062"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
            <a:extLst>
              <a:ext uri="{FF2B5EF4-FFF2-40B4-BE49-F238E27FC236}">
                <a16:creationId xmlns:a16="http://schemas.microsoft.com/office/drawing/2014/main" id="{E2E13779-227F-4B6D-94E9-AD90394AA9A0}"/>
              </a:ext>
            </a:extLst>
          </p:cNvPr>
          <p:cNvSpPr>
            <a:spLocks noGrp="1"/>
          </p:cNvSpPr>
          <p:nvPr>
            <p:ph type="body" sz="quarter" idx="10"/>
          </p:nvPr>
        </p:nvSpPr>
        <p:spPr>
          <a:xfrm>
            <a:off x="3756092" y="3143108"/>
            <a:ext cx="5084595" cy="291113"/>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7" name="Text Placeholder 2">
            <a:extLst>
              <a:ext uri="{FF2B5EF4-FFF2-40B4-BE49-F238E27FC236}">
                <a16:creationId xmlns:a16="http://schemas.microsoft.com/office/drawing/2014/main" id="{653E81F0-E1D4-4973-A717-CED4AC4CB781}"/>
              </a:ext>
            </a:extLst>
          </p:cNvPr>
          <p:cNvSpPr>
            <a:spLocks noGrp="1"/>
          </p:cNvSpPr>
          <p:nvPr>
            <p:ph type="body" sz="quarter" idx="13"/>
          </p:nvPr>
        </p:nvSpPr>
        <p:spPr>
          <a:xfrm>
            <a:off x="3756092" y="2845872"/>
            <a:ext cx="5084595" cy="287646"/>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8" name="Title 1"/>
          <p:cNvSpPr>
            <a:spLocks noGrp="1"/>
          </p:cNvSpPr>
          <p:nvPr>
            <p:ph type="ctrTitle"/>
          </p:nvPr>
        </p:nvSpPr>
        <p:spPr>
          <a:xfrm>
            <a:off x="3756092" y="2399966"/>
            <a:ext cx="5085489" cy="436316"/>
          </a:xfrm>
          <a:prstGeom prst="rect">
            <a:avLst/>
          </a:prstGeom>
        </p:spPr>
        <p:txBody>
          <a:bodyPr>
            <a:noAutofit/>
          </a:bodyPr>
          <a:lstStyle>
            <a:lvl1pPr>
              <a:defRPr sz="3200" b="1">
                <a:solidFill>
                  <a:schemeClr val="bg1"/>
                </a:solidFill>
                <a:latin typeface="+mn-lt"/>
              </a:defRPr>
            </a:lvl1pPr>
          </a:lstStyle>
          <a:p>
            <a:r>
              <a:rPr lang="en-US"/>
              <a:t>Click to edit Master title style</a:t>
            </a:r>
          </a:p>
        </p:txBody>
      </p:sp>
      <p:sp>
        <p:nvSpPr>
          <p:cNvPr id="19" name="Text Placeholder 2"/>
          <p:cNvSpPr>
            <a:spLocks noGrp="1"/>
          </p:cNvSpPr>
          <p:nvPr>
            <p:ph type="body" sz="quarter" idx="16"/>
          </p:nvPr>
        </p:nvSpPr>
        <p:spPr>
          <a:xfrm>
            <a:off x="3756092" y="3711640"/>
            <a:ext cx="5084048" cy="830197"/>
          </a:xfrm>
        </p:spPr>
        <p:txBody>
          <a:bodyPr>
            <a:noAutofit/>
          </a:bodyPr>
          <a:lstStyle>
            <a:lvl1pPr marL="0" marR="0" indent="0" algn="l" defTabSz="457200" rtl="0" eaLnBrk="0" fontAlgn="base" latinLnBrk="0" hangingPunct="0">
              <a:lnSpc>
                <a:spcPct val="110000"/>
              </a:lnSpc>
              <a:spcBef>
                <a:spcPts val="0"/>
              </a:spcBef>
              <a:spcAft>
                <a:spcPct val="0"/>
              </a:spcAft>
              <a:buClr>
                <a:srgbClr val="006899"/>
              </a:buClr>
              <a:buSzTx/>
              <a:buFont typeface="Wingdings 2" pitchFamily="18" charset="2"/>
              <a:buNone/>
              <a:tabLst/>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20" name="Text Placeholder 2">
            <a:extLst>
              <a:ext uri="{FF2B5EF4-FFF2-40B4-BE49-F238E27FC236}">
                <a16:creationId xmlns:a16="http://schemas.microsoft.com/office/drawing/2014/main" id="{E2E13779-227F-4B6D-94E9-AD90394AA9A0}"/>
              </a:ext>
            </a:extLst>
          </p:cNvPr>
          <p:cNvSpPr>
            <a:spLocks noGrp="1"/>
          </p:cNvSpPr>
          <p:nvPr>
            <p:ph type="body" sz="quarter" idx="17"/>
          </p:nvPr>
        </p:nvSpPr>
        <p:spPr>
          <a:xfrm>
            <a:off x="3756092" y="3443811"/>
            <a:ext cx="5084595" cy="258239"/>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32436565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ubtitle and 4 Columns">
    <p:spTree>
      <p:nvGrpSpPr>
        <p:cNvPr id="1" name=""/>
        <p:cNvGrpSpPr/>
        <p:nvPr/>
      </p:nvGrpSpPr>
      <p:grpSpPr>
        <a:xfrm>
          <a:off x="0" y="0"/>
          <a:ext cx="0" cy="0"/>
          <a:chOff x="0" y="0"/>
          <a:chExt cx="0" cy="0"/>
        </a:xfrm>
      </p:grpSpPr>
      <p:sp>
        <p:nvSpPr>
          <p:cNvPr id="11" name="Content Placeholder 2"/>
          <p:cNvSpPr>
            <a:spLocks noGrp="1"/>
          </p:cNvSpPr>
          <p:nvPr>
            <p:ph sz="quarter" idx="10"/>
          </p:nvPr>
        </p:nvSpPr>
        <p:spPr>
          <a:xfrm>
            <a:off x="234950" y="1234990"/>
            <a:ext cx="8672830" cy="371616"/>
          </a:xfrm>
          <a:prstGeom prst="rect">
            <a:avLst/>
          </a:prstGeom>
        </p:spPr>
        <p:txBody>
          <a:bodyPr/>
          <a:lstStyle>
            <a:lvl1pPr marL="0" indent="0">
              <a:buNone/>
              <a:defRPr sz="1400" i="1" baseline="0">
                <a:solidFill>
                  <a:schemeClr val="accent1"/>
                </a:solidFill>
                <a:latin typeface="+mn-lt"/>
              </a:defRPr>
            </a:lvl1pPr>
            <a:lvl2pPr marL="342900" indent="0">
              <a:buNone/>
              <a:defRPr i="1">
                <a:solidFill>
                  <a:schemeClr val="bg2">
                    <a:lumMod val="75000"/>
                  </a:schemeClr>
                </a:solidFill>
                <a:latin typeface="Georgia" panose="02040502050405020303" pitchFamily="18" charset="0"/>
              </a:defRPr>
            </a:lvl2pPr>
            <a:lvl3pPr marL="685800" indent="0">
              <a:buNone/>
              <a:defRPr i="1">
                <a:solidFill>
                  <a:schemeClr val="bg2">
                    <a:lumMod val="75000"/>
                  </a:schemeClr>
                </a:solidFill>
                <a:latin typeface="Georgia" panose="02040502050405020303" pitchFamily="18" charset="0"/>
              </a:defRPr>
            </a:lvl3pPr>
            <a:lvl4pPr marL="1028700" indent="0">
              <a:buNone/>
              <a:defRPr i="1">
                <a:solidFill>
                  <a:schemeClr val="bg2">
                    <a:lumMod val="75000"/>
                  </a:schemeClr>
                </a:solidFill>
                <a:latin typeface="Georgia" panose="02040502050405020303" pitchFamily="18" charset="0"/>
              </a:defRPr>
            </a:lvl4pPr>
            <a:lvl5pPr marL="1371600" indent="0">
              <a:buNone/>
              <a:defRPr i="1">
                <a:solidFill>
                  <a:schemeClr val="bg2">
                    <a:lumMod val="75000"/>
                  </a:schemeClr>
                </a:solidFill>
                <a:latin typeface="Georgia" panose="02040502050405020303" pitchFamily="18" charset="0"/>
              </a:defRPr>
            </a:lvl5pPr>
          </a:lstStyle>
          <a:p>
            <a:pPr lvl="0"/>
            <a:r>
              <a:rPr lang="en-US"/>
              <a:t>Edit Master text styles</a:t>
            </a:r>
          </a:p>
        </p:txBody>
      </p:sp>
      <p:sp>
        <p:nvSpPr>
          <p:cNvPr id="18" name="Content Placeholder 2"/>
          <p:cNvSpPr>
            <a:spLocks noGrp="1"/>
          </p:cNvSpPr>
          <p:nvPr>
            <p:ph sz="half" idx="1"/>
          </p:nvPr>
        </p:nvSpPr>
        <p:spPr>
          <a:xfrm>
            <a:off x="234950" y="1768398"/>
            <a:ext cx="2045977" cy="2979021"/>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Content Placeholder 2"/>
          <p:cNvSpPr>
            <a:spLocks noGrp="1"/>
          </p:cNvSpPr>
          <p:nvPr>
            <p:ph sz="half" idx="11"/>
          </p:nvPr>
        </p:nvSpPr>
        <p:spPr>
          <a:xfrm>
            <a:off x="2444393" y="1768398"/>
            <a:ext cx="2048256" cy="2979021"/>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2" name="Content Placeholder 2"/>
          <p:cNvSpPr>
            <a:spLocks noGrp="1"/>
          </p:cNvSpPr>
          <p:nvPr>
            <p:ph sz="half" idx="13"/>
          </p:nvPr>
        </p:nvSpPr>
        <p:spPr>
          <a:xfrm>
            <a:off x="6857496" y="1768398"/>
            <a:ext cx="2050284" cy="2979021"/>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4" name="Content Placeholder 2"/>
          <p:cNvSpPr>
            <a:spLocks noGrp="1"/>
          </p:cNvSpPr>
          <p:nvPr>
            <p:ph sz="half" idx="12"/>
          </p:nvPr>
        </p:nvSpPr>
        <p:spPr>
          <a:xfrm>
            <a:off x="4648675" y="1768398"/>
            <a:ext cx="2048256" cy="2979021"/>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itle Placeholder 1"/>
          <p:cNvSpPr>
            <a:spLocks noGrp="1"/>
          </p:cNvSpPr>
          <p:nvPr>
            <p:ph type="title"/>
          </p:nvPr>
        </p:nvSpPr>
        <p:spPr>
          <a:xfrm>
            <a:off x="234950" y="234951"/>
            <a:ext cx="7943850" cy="843047"/>
          </a:xfrm>
          <a:prstGeom prst="rect">
            <a:avLst/>
          </a:prstGeom>
        </p:spPr>
        <p:txBody>
          <a:bodyPr rtlCol="0">
            <a:normAutofit/>
          </a:bodyPr>
          <a:lstStyle/>
          <a:p>
            <a:r>
              <a:rPr lang="en-US"/>
              <a:t>Click to edit Master title style</a:t>
            </a:r>
          </a:p>
        </p:txBody>
      </p:sp>
    </p:spTree>
    <p:extLst>
      <p:ext uri="{BB962C8B-B14F-4D97-AF65-F5344CB8AC3E}">
        <p14:creationId xmlns:p14="http://schemas.microsoft.com/office/powerpoint/2010/main" val="5459257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6 Blocks">
    <p:spTree>
      <p:nvGrpSpPr>
        <p:cNvPr id="1" name=""/>
        <p:cNvGrpSpPr/>
        <p:nvPr/>
      </p:nvGrpSpPr>
      <p:grpSpPr>
        <a:xfrm>
          <a:off x="0" y="0"/>
          <a:ext cx="0" cy="0"/>
          <a:chOff x="0" y="0"/>
          <a:chExt cx="0" cy="0"/>
        </a:xfrm>
      </p:grpSpPr>
      <p:sp>
        <p:nvSpPr>
          <p:cNvPr id="28" name="Content Placeholder 2"/>
          <p:cNvSpPr>
            <a:spLocks noGrp="1"/>
          </p:cNvSpPr>
          <p:nvPr>
            <p:ph sz="half" idx="23"/>
          </p:nvPr>
        </p:nvSpPr>
        <p:spPr>
          <a:xfrm>
            <a:off x="3187254" y="3064633"/>
            <a:ext cx="2779776" cy="1664208"/>
          </a:xfrm>
          <a:prstGeom prst="rect">
            <a:avLst/>
          </a:prstGeom>
        </p:spPr>
        <p:txBody>
          <a:bodyPr/>
          <a:lstStyle>
            <a:lvl1pPr marL="266700" indent="-266700" algn="l" defTabSz="685800" rtl="0" eaLnBrk="1" latinLnBrk="0" hangingPunct="1">
              <a:lnSpc>
                <a:spcPct val="90000"/>
              </a:lnSpc>
              <a:spcBef>
                <a:spcPts val="750"/>
              </a:spcBef>
              <a:buClr>
                <a:srgbClr val="006899"/>
              </a:buClr>
              <a:buFont typeface="Wingdings 2" panose="05020102010507070707" pitchFamily="18" charset="2"/>
              <a:buChar char=""/>
              <a:defRPr>
                <a:solidFill>
                  <a:srgbClr val="454545"/>
                </a:solidFill>
                <a:latin typeface="+mn-lt"/>
                <a:cs typeface="Arial" panose="020B0604020202020204" pitchFamily="34" charset="0"/>
              </a:defRPr>
            </a:lvl1pPr>
            <a:lvl2pPr>
              <a:buClr>
                <a:srgbClr val="006899"/>
              </a:buClr>
              <a:defRPr>
                <a:solidFill>
                  <a:srgbClr val="454545"/>
                </a:solidFill>
                <a:latin typeface="+mn-lt"/>
                <a:cs typeface="Arial" panose="020B0604020202020204" pitchFamily="34" charset="0"/>
              </a:defRPr>
            </a:lvl2pPr>
            <a:lvl3pPr>
              <a:buClr>
                <a:srgbClr val="006899"/>
              </a:buClr>
              <a:defRPr>
                <a:solidFill>
                  <a:srgbClr val="454545"/>
                </a:solidFill>
                <a:latin typeface="+mn-lt"/>
                <a:cs typeface="Arial" panose="020B0604020202020204" pitchFamily="34" charset="0"/>
              </a:defRPr>
            </a:lvl3pPr>
            <a:lvl4pPr>
              <a:buClr>
                <a:srgbClr val="006899"/>
              </a:buClr>
              <a:defRPr>
                <a:solidFill>
                  <a:srgbClr val="454545"/>
                </a:solidFill>
                <a:latin typeface="+mn-lt"/>
                <a:cs typeface="Arial" panose="020B0604020202020204" pitchFamily="34" charset="0"/>
              </a:defRPr>
            </a:lvl4pPr>
            <a:lvl5pPr>
              <a:buClr>
                <a:srgbClr val="006899"/>
              </a:buClr>
              <a:defRPr>
                <a:solidFill>
                  <a:srgbClr val="454545"/>
                </a:solidFill>
                <a:latin typeface="+mn-lt"/>
                <a:cs typeface="Arial" panose="020B0604020202020204" pitchFamily="34" charset="0"/>
              </a:defRPr>
            </a:lvl5pPr>
          </a:lstStyle>
          <a:p>
            <a:pPr lvl="0"/>
            <a:r>
              <a:rPr lang="en-US"/>
              <a:t>Edit Master text styles</a:t>
            </a:r>
          </a:p>
        </p:txBody>
      </p:sp>
      <p:sp>
        <p:nvSpPr>
          <p:cNvPr id="29" name="Content Placeholder 2"/>
          <p:cNvSpPr>
            <a:spLocks noGrp="1"/>
          </p:cNvSpPr>
          <p:nvPr>
            <p:ph sz="half" idx="24"/>
          </p:nvPr>
        </p:nvSpPr>
        <p:spPr>
          <a:xfrm>
            <a:off x="6131693" y="3064633"/>
            <a:ext cx="2779776" cy="1664208"/>
          </a:xfrm>
          <a:prstGeom prst="rect">
            <a:avLst/>
          </a:prstGeom>
        </p:spPr>
        <p:txBody>
          <a:bodyPr/>
          <a:lstStyle>
            <a:lvl1pPr marL="266700" indent="-266700" algn="l" defTabSz="685800" rtl="0" eaLnBrk="1" latinLnBrk="0" hangingPunct="1">
              <a:lnSpc>
                <a:spcPct val="90000"/>
              </a:lnSpc>
              <a:spcBef>
                <a:spcPts val="750"/>
              </a:spcBef>
              <a:buClr>
                <a:srgbClr val="006899"/>
              </a:buClr>
              <a:buFont typeface="Wingdings 2" panose="05020102010507070707" pitchFamily="18" charset="2"/>
              <a:buChar char=""/>
              <a:defRPr>
                <a:solidFill>
                  <a:srgbClr val="454545"/>
                </a:solidFill>
                <a:latin typeface="+mn-lt"/>
                <a:cs typeface="Arial" panose="020B0604020202020204" pitchFamily="34" charset="0"/>
              </a:defRPr>
            </a:lvl1pPr>
            <a:lvl2pPr>
              <a:buClr>
                <a:srgbClr val="006899"/>
              </a:buClr>
              <a:defRPr>
                <a:solidFill>
                  <a:srgbClr val="454545"/>
                </a:solidFill>
                <a:latin typeface="+mn-lt"/>
                <a:cs typeface="Arial" panose="020B0604020202020204" pitchFamily="34" charset="0"/>
              </a:defRPr>
            </a:lvl2pPr>
            <a:lvl3pPr>
              <a:buClr>
                <a:srgbClr val="006899"/>
              </a:buClr>
              <a:defRPr>
                <a:solidFill>
                  <a:srgbClr val="454545"/>
                </a:solidFill>
                <a:latin typeface="+mn-lt"/>
                <a:cs typeface="Arial" panose="020B0604020202020204" pitchFamily="34" charset="0"/>
              </a:defRPr>
            </a:lvl3pPr>
            <a:lvl4pPr>
              <a:buClr>
                <a:srgbClr val="006899"/>
              </a:buClr>
              <a:defRPr>
                <a:solidFill>
                  <a:srgbClr val="454545"/>
                </a:solidFill>
                <a:latin typeface="+mn-lt"/>
                <a:cs typeface="Arial" panose="020B0604020202020204" pitchFamily="34" charset="0"/>
              </a:defRPr>
            </a:lvl4pPr>
            <a:lvl5pPr>
              <a:buClr>
                <a:srgbClr val="006899"/>
              </a:buClr>
              <a:defRPr>
                <a:solidFill>
                  <a:srgbClr val="454545"/>
                </a:solidFill>
                <a:latin typeface="+mn-lt"/>
                <a:cs typeface="Arial" panose="020B0604020202020204" pitchFamily="34" charset="0"/>
              </a:defRPr>
            </a:lvl5pPr>
          </a:lstStyle>
          <a:p>
            <a:pPr lvl="0"/>
            <a:r>
              <a:rPr lang="en-US"/>
              <a:t>Edit Master text styles</a:t>
            </a:r>
          </a:p>
        </p:txBody>
      </p:sp>
      <p:sp>
        <p:nvSpPr>
          <p:cNvPr id="30" name="Content Placeholder 2"/>
          <p:cNvSpPr>
            <a:spLocks noGrp="1"/>
          </p:cNvSpPr>
          <p:nvPr>
            <p:ph sz="half" idx="25"/>
          </p:nvPr>
        </p:nvSpPr>
        <p:spPr>
          <a:xfrm>
            <a:off x="234950" y="3064633"/>
            <a:ext cx="2779776" cy="1664208"/>
          </a:xfrm>
          <a:prstGeom prst="rect">
            <a:avLst/>
          </a:prstGeom>
        </p:spPr>
        <p:txBody>
          <a:bodyPr/>
          <a:lstStyle>
            <a:lvl1pPr marL="266700" indent="-266700" algn="l" defTabSz="685800" rtl="0" eaLnBrk="1" latinLnBrk="0" hangingPunct="1">
              <a:lnSpc>
                <a:spcPct val="90000"/>
              </a:lnSpc>
              <a:spcBef>
                <a:spcPts val="750"/>
              </a:spcBef>
              <a:buClr>
                <a:srgbClr val="006899"/>
              </a:buClr>
              <a:buFont typeface="Wingdings 2" panose="05020102010507070707" pitchFamily="18" charset="2"/>
              <a:buChar char=""/>
              <a:defRPr>
                <a:solidFill>
                  <a:srgbClr val="454545"/>
                </a:solidFill>
                <a:latin typeface="+mn-lt"/>
                <a:cs typeface="Arial" panose="020B0604020202020204" pitchFamily="34" charset="0"/>
              </a:defRPr>
            </a:lvl1pPr>
            <a:lvl2pPr>
              <a:buClr>
                <a:srgbClr val="006899"/>
              </a:buClr>
              <a:defRPr>
                <a:solidFill>
                  <a:srgbClr val="454545"/>
                </a:solidFill>
                <a:latin typeface="+mn-lt"/>
                <a:cs typeface="Arial" panose="020B0604020202020204" pitchFamily="34" charset="0"/>
              </a:defRPr>
            </a:lvl2pPr>
            <a:lvl3pPr>
              <a:buClr>
                <a:srgbClr val="006899"/>
              </a:buClr>
              <a:defRPr>
                <a:solidFill>
                  <a:srgbClr val="454545"/>
                </a:solidFill>
                <a:latin typeface="+mn-lt"/>
                <a:cs typeface="Arial" panose="020B0604020202020204" pitchFamily="34" charset="0"/>
              </a:defRPr>
            </a:lvl3pPr>
            <a:lvl4pPr>
              <a:buClr>
                <a:srgbClr val="006899"/>
              </a:buClr>
              <a:defRPr>
                <a:solidFill>
                  <a:srgbClr val="454545"/>
                </a:solidFill>
                <a:latin typeface="+mn-lt"/>
                <a:cs typeface="Arial" panose="020B0604020202020204" pitchFamily="34" charset="0"/>
              </a:defRPr>
            </a:lvl4pPr>
            <a:lvl5pPr>
              <a:buClr>
                <a:srgbClr val="006899"/>
              </a:buClr>
              <a:defRPr>
                <a:solidFill>
                  <a:srgbClr val="454545"/>
                </a:solidFill>
                <a:latin typeface="+mn-lt"/>
                <a:cs typeface="Arial" panose="020B0604020202020204" pitchFamily="34" charset="0"/>
              </a:defRPr>
            </a:lvl5pPr>
          </a:lstStyle>
          <a:p>
            <a:pPr lvl="0"/>
            <a:r>
              <a:rPr lang="en-US"/>
              <a:t>Edit Master text styles</a:t>
            </a:r>
          </a:p>
        </p:txBody>
      </p:sp>
      <p:sp>
        <p:nvSpPr>
          <p:cNvPr id="26" name="Content Placeholder 2"/>
          <p:cNvSpPr>
            <a:spLocks noGrp="1"/>
          </p:cNvSpPr>
          <p:nvPr>
            <p:ph sz="half" idx="21"/>
          </p:nvPr>
        </p:nvSpPr>
        <p:spPr>
          <a:xfrm>
            <a:off x="3187254" y="1232695"/>
            <a:ext cx="2779776" cy="1664208"/>
          </a:xfrm>
          <a:prstGeom prst="rect">
            <a:avLst/>
          </a:prstGeom>
        </p:spPr>
        <p:txBody>
          <a:bodyPr/>
          <a:lstStyle>
            <a:lvl1pPr marL="266700" indent="-266700" algn="l" defTabSz="685800" rtl="0" eaLnBrk="1" latinLnBrk="0" hangingPunct="1">
              <a:lnSpc>
                <a:spcPct val="90000"/>
              </a:lnSpc>
              <a:spcBef>
                <a:spcPts val="750"/>
              </a:spcBef>
              <a:buClr>
                <a:srgbClr val="006899"/>
              </a:buClr>
              <a:buFont typeface="Wingdings 2" panose="05020102010507070707" pitchFamily="18" charset="2"/>
              <a:buChar char=""/>
              <a:defRPr>
                <a:solidFill>
                  <a:srgbClr val="454545"/>
                </a:solidFill>
                <a:latin typeface="+mn-lt"/>
                <a:cs typeface="Arial" panose="020B0604020202020204" pitchFamily="34" charset="0"/>
              </a:defRPr>
            </a:lvl1pPr>
            <a:lvl2pPr>
              <a:buClr>
                <a:srgbClr val="006899"/>
              </a:buClr>
              <a:defRPr>
                <a:solidFill>
                  <a:srgbClr val="454545"/>
                </a:solidFill>
                <a:latin typeface="+mn-lt"/>
                <a:cs typeface="Arial" panose="020B0604020202020204" pitchFamily="34" charset="0"/>
              </a:defRPr>
            </a:lvl2pPr>
            <a:lvl3pPr>
              <a:buClr>
                <a:srgbClr val="006899"/>
              </a:buClr>
              <a:defRPr>
                <a:solidFill>
                  <a:srgbClr val="454545"/>
                </a:solidFill>
                <a:latin typeface="+mn-lt"/>
                <a:cs typeface="Arial" panose="020B0604020202020204" pitchFamily="34" charset="0"/>
              </a:defRPr>
            </a:lvl3pPr>
            <a:lvl4pPr>
              <a:buClr>
                <a:srgbClr val="006899"/>
              </a:buClr>
              <a:defRPr>
                <a:solidFill>
                  <a:srgbClr val="454545"/>
                </a:solidFill>
                <a:latin typeface="+mn-lt"/>
                <a:cs typeface="Arial" panose="020B0604020202020204" pitchFamily="34" charset="0"/>
              </a:defRPr>
            </a:lvl4pPr>
            <a:lvl5pPr>
              <a:buClr>
                <a:srgbClr val="006899"/>
              </a:buClr>
              <a:defRPr>
                <a:solidFill>
                  <a:srgbClr val="454545"/>
                </a:solidFill>
                <a:latin typeface="+mn-lt"/>
                <a:cs typeface="Arial" panose="020B0604020202020204" pitchFamily="34" charset="0"/>
              </a:defRPr>
            </a:lvl5pPr>
          </a:lstStyle>
          <a:p>
            <a:pPr lvl="0"/>
            <a:r>
              <a:rPr lang="en-US"/>
              <a:t>Edit Master text styles</a:t>
            </a:r>
          </a:p>
        </p:txBody>
      </p:sp>
      <p:sp>
        <p:nvSpPr>
          <p:cNvPr id="27" name="Content Placeholder 2"/>
          <p:cNvSpPr>
            <a:spLocks noGrp="1"/>
          </p:cNvSpPr>
          <p:nvPr>
            <p:ph sz="half" idx="22"/>
          </p:nvPr>
        </p:nvSpPr>
        <p:spPr>
          <a:xfrm>
            <a:off x="6131693" y="1232695"/>
            <a:ext cx="2779776" cy="1664208"/>
          </a:xfrm>
          <a:prstGeom prst="rect">
            <a:avLst/>
          </a:prstGeom>
        </p:spPr>
        <p:txBody>
          <a:bodyPr/>
          <a:lstStyle>
            <a:lvl1pPr marL="266700" indent="-266700" algn="l" defTabSz="685800" rtl="0" eaLnBrk="1" latinLnBrk="0" hangingPunct="1">
              <a:lnSpc>
                <a:spcPct val="90000"/>
              </a:lnSpc>
              <a:spcBef>
                <a:spcPts val="750"/>
              </a:spcBef>
              <a:buClr>
                <a:srgbClr val="006899"/>
              </a:buClr>
              <a:buFont typeface="Wingdings 2" panose="05020102010507070707" pitchFamily="18" charset="2"/>
              <a:buChar char=""/>
              <a:defRPr>
                <a:solidFill>
                  <a:srgbClr val="454545"/>
                </a:solidFill>
                <a:latin typeface="+mn-lt"/>
                <a:cs typeface="Arial" panose="020B0604020202020204" pitchFamily="34" charset="0"/>
              </a:defRPr>
            </a:lvl1pPr>
            <a:lvl2pPr>
              <a:buClr>
                <a:srgbClr val="006899"/>
              </a:buClr>
              <a:defRPr>
                <a:solidFill>
                  <a:srgbClr val="454545"/>
                </a:solidFill>
                <a:latin typeface="+mn-lt"/>
                <a:cs typeface="Arial" panose="020B0604020202020204" pitchFamily="34" charset="0"/>
              </a:defRPr>
            </a:lvl2pPr>
            <a:lvl3pPr>
              <a:buClr>
                <a:srgbClr val="006899"/>
              </a:buClr>
              <a:defRPr>
                <a:solidFill>
                  <a:srgbClr val="454545"/>
                </a:solidFill>
                <a:latin typeface="+mn-lt"/>
                <a:cs typeface="Arial" panose="020B0604020202020204" pitchFamily="34" charset="0"/>
              </a:defRPr>
            </a:lvl3pPr>
            <a:lvl4pPr>
              <a:buClr>
                <a:srgbClr val="006899"/>
              </a:buClr>
              <a:defRPr>
                <a:solidFill>
                  <a:srgbClr val="454545"/>
                </a:solidFill>
                <a:latin typeface="+mn-lt"/>
                <a:cs typeface="Arial" panose="020B0604020202020204" pitchFamily="34" charset="0"/>
              </a:defRPr>
            </a:lvl4pPr>
            <a:lvl5pPr>
              <a:buClr>
                <a:srgbClr val="006899"/>
              </a:buClr>
              <a:defRPr>
                <a:solidFill>
                  <a:srgbClr val="454545"/>
                </a:solidFill>
                <a:latin typeface="+mn-lt"/>
                <a:cs typeface="Arial" panose="020B0604020202020204" pitchFamily="34" charset="0"/>
              </a:defRPr>
            </a:lvl5pPr>
          </a:lstStyle>
          <a:p>
            <a:pPr lvl="0"/>
            <a:r>
              <a:rPr lang="en-US"/>
              <a:t>Edit Master text styles</a:t>
            </a:r>
          </a:p>
        </p:txBody>
      </p:sp>
      <p:sp>
        <p:nvSpPr>
          <p:cNvPr id="14" name="Content Placeholder 2"/>
          <p:cNvSpPr>
            <a:spLocks noGrp="1"/>
          </p:cNvSpPr>
          <p:nvPr>
            <p:ph sz="half" idx="15"/>
          </p:nvPr>
        </p:nvSpPr>
        <p:spPr>
          <a:xfrm>
            <a:off x="234950" y="1232695"/>
            <a:ext cx="2779776" cy="1664208"/>
          </a:xfrm>
          <a:prstGeom prst="rect">
            <a:avLst/>
          </a:prstGeom>
        </p:spPr>
        <p:txBody>
          <a:bodyPr/>
          <a:lstStyle>
            <a:lvl1pPr marL="266700" indent="-266700" algn="l" defTabSz="685800" rtl="0" eaLnBrk="1" latinLnBrk="0" hangingPunct="1">
              <a:lnSpc>
                <a:spcPct val="90000"/>
              </a:lnSpc>
              <a:spcBef>
                <a:spcPts val="750"/>
              </a:spcBef>
              <a:buClr>
                <a:srgbClr val="006899"/>
              </a:buClr>
              <a:buFont typeface="Wingdings 2" panose="05020102010507070707" pitchFamily="18" charset="2"/>
              <a:buChar char=""/>
              <a:defRPr>
                <a:solidFill>
                  <a:srgbClr val="454545"/>
                </a:solidFill>
                <a:latin typeface="+mn-lt"/>
                <a:cs typeface="Arial" panose="020B0604020202020204" pitchFamily="34" charset="0"/>
              </a:defRPr>
            </a:lvl1pPr>
            <a:lvl2pPr>
              <a:buClr>
                <a:srgbClr val="006899"/>
              </a:buClr>
              <a:defRPr>
                <a:solidFill>
                  <a:srgbClr val="454545"/>
                </a:solidFill>
                <a:latin typeface="+mn-lt"/>
                <a:cs typeface="Arial" panose="020B0604020202020204" pitchFamily="34" charset="0"/>
              </a:defRPr>
            </a:lvl2pPr>
            <a:lvl3pPr>
              <a:buClr>
                <a:srgbClr val="006899"/>
              </a:buClr>
              <a:defRPr>
                <a:solidFill>
                  <a:srgbClr val="454545"/>
                </a:solidFill>
                <a:latin typeface="+mn-lt"/>
                <a:cs typeface="Arial" panose="020B0604020202020204" pitchFamily="34" charset="0"/>
              </a:defRPr>
            </a:lvl3pPr>
            <a:lvl4pPr>
              <a:buClr>
                <a:srgbClr val="006899"/>
              </a:buClr>
              <a:defRPr>
                <a:solidFill>
                  <a:srgbClr val="454545"/>
                </a:solidFill>
                <a:latin typeface="+mn-lt"/>
                <a:cs typeface="Arial" panose="020B0604020202020204" pitchFamily="34" charset="0"/>
              </a:defRPr>
            </a:lvl4pPr>
            <a:lvl5pPr>
              <a:buClr>
                <a:srgbClr val="006899"/>
              </a:buClr>
              <a:defRPr>
                <a:solidFill>
                  <a:srgbClr val="454545"/>
                </a:solidFill>
                <a:latin typeface="+mn-lt"/>
                <a:cs typeface="Arial" panose="020B0604020202020204" pitchFamily="34" charset="0"/>
              </a:defRPr>
            </a:lvl5pPr>
          </a:lstStyle>
          <a:p>
            <a:pPr lvl="0"/>
            <a:r>
              <a:rPr lang="en-US"/>
              <a:t>Edit Master text styles</a:t>
            </a:r>
          </a:p>
        </p:txBody>
      </p:sp>
      <p:sp>
        <p:nvSpPr>
          <p:cNvPr id="22" name="Title Placeholder 1"/>
          <p:cNvSpPr>
            <a:spLocks noGrp="1"/>
          </p:cNvSpPr>
          <p:nvPr>
            <p:ph type="title"/>
          </p:nvPr>
        </p:nvSpPr>
        <p:spPr>
          <a:xfrm>
            <a:off x="234950" y="234951"/>
            <a:ext cx="7943850" cy="843047"/>
          </a:xfrm>
          <a:prstGeom prst="rect">
            <a:avLst/>
          </a:prstGeom>
        </p:spPr>
        <p:txBody>
          <a:bodyPr rtlCol="0">
            <a:normAutofit/>
          </a:bodyPr>
          <a:lstStyle/>
          <a:p>
            <a:r>
              <a:rPr lang="en-US"/>
              <a:t>Click to edit Master title style</a:t>
            </a:r>
          </a:p>
        </p:txBody>
      </p:sp>
    </p:spTree>
    <p:extLst>
      <p:ext uri="{BB962C8B-B14F-4D97-AF65-F5344CB8AC3E}">
        <p14:creationId xmlns:p14="http://schemas.microsoft.com/office/powerpoint/2010/main" val="28867032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nclusion">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234950" y="1232694"/>
            <a:ext cx="8674100" cy="2551623"/>
          </a:xfrm>
          <a:prstGeom prst="rect">
            <a:avLst/>
          </a:prstGeom>
        </p:spPr>
        <p:txBody>
          <a:bodyPr/>
          <a:lstStyle>
            <a:lvl1pPr marL="255588" marR="0" indent="-255588" algn="l" defTabSz="685800" rtl="0" eaLnBrk="1" fontAlgn="auto" latinLnBrk="0" hangingPunct="1">
              <a:lnSpc>
                <a:spcPct val="90000"/>
              </a:lnSpc>
              <a:spcBef>
                <a:spcPts val="750"/>
              </a:spcBef>
              <a:spcAft>
                <a:spcPts val="0"/>
              </a:spcAft>
              <a:buClr>
                <a:schemeClr val="accent1"/>
              </a:buClr>
              <a:buSzTx/>
              <a:buFont typeface="Wingdings 2" panose="05020102010507070707" pitchFamily="18" charset="2"/>
              <a:buChar char=""/>
              <a:tabLst/>
              <a:defRPr>
                <a:solidFill>
                  <a:srgbClr val="454545"/>
                </a:solidFill>
              </a:defRPr>
            </a:lvl1pPr>
            <a:lvl2pPr marL="593725" marR="0" indent="-250825" algn="l" defTabSz="685800" rtl="0" eaLnBrk="1" fontAlgn="auto" latinLnBrk="0" hangingPunct="1">
              <a:lnSpc>
                <a:spcPct val="90000"/>
              </a:lnSpc>
              <a:spcBef>
                <a:spcPts val="375"/>
              </a:spcBef>
              <a:spcAft>
                <a:spcPts val="0"/>
              </a:spcAft>
              <a:buClr>
                <a:schemeClr val="accent1"/>
              </a:buClr>
              <a:buSzTx/>
              <a:buFont typeface="Wingdings 2" panose="05020102010507070707" pitchFamily="18" charset="2"/>
              <a:buChar char=""/>
              <a:tabLst/>
              <a:defRPr>
                <a:solidFill>
                  <a:srgbClr val="454545"/>
                </a:solidFill>
              </a:defRPr>
            </a:lvl2pPr>
            <a:lvl3pPr marL="917575" marR="0" indent="-231775" algn="l" defTabSz="685800" rtl="0" eaLnBrk="1" fontAlgn="auto" latinLnBrk="0" hangingPunct="1">
              <a:lnSpc>
                <a:spcPct val="90000"/>
              </a:lnSpc>
              <a:spcBef>
                <a:spcPts val="375"/>
              </a:spcBef>
              <a:spcAft>
                <a:spcPts val="0"/>
              </a:spcAft>
              <a:buClr>
                <a:schemeClr val="accent1"/>
              </a:buClr>
              <a:buSzTx/>
              <a:buFont typeface="Wingdings 2" panose="05020102010507070707" pitchFamily="18" charset="2"/>
              <a:buChar char=""/>
              <a:tabLst/>
              <a:defRPr>
                <a:solidFill>
                  <a:srgbClr val="454545"/>
                </a:solidFill>
              </a:defRPr>
            </a:lvl3pPr>
            <a:lvl4pPr marL="1243013" marR="0" indent="-214313" algn="l" defTabSz="685800" rtl="0" eaLnBrk="1" fontAlgn="auto" latinLnBrk="0" hangingPunct="1">
              <a:lnSpc>
                <a:spcPct val="90000"/>
              </a:lnSpc>
              <a:spcBef>
                <a:spcPts val="375"/>
              </a:spcBef>
              <a:spcAft>
                <a:spcPts val="0"/>
              </a:spcAft>
              <a:buClr>
                <a:schemeClr val="accent1"/>
              </a:buClr>
              <a:buSzTx/>
              <a:buFont typeface="Wingdings 2" panose="05020102010507070707" pitchFamily="18" charset="2"/>
              <a:buChar char=""/>
              <a:tabLst/>
              <a:defRPr>
                <a:solidFill>
                  <a:srgbClr val="454545"/>
                </a:solidFill>
              </a:defRPr>
            </a:lvl4pPr>
            <a:lvl5pPr marL="1585913" marR="0" indent="-214313" algn="l" defTabSz="685800" rtl="0" eaLnBrk="1" fontAlgn="auto" latinLnBrk="0" hangingPunct="1">
              <a:lnSpc>
                <a:spcPct val="90000"/>
              </a:lnSpc>
              <a:spcBef>
                <a:spcPts val="375"/>
              </a:spcBef>
              <a:spcAft>
                <a:spcPts val="0"/>
              </a:spcAft>
              <a:buClr>
                <a:schemeClr val="accent1"/>
              </a:buClr>
              <a:buSzTx/>
              <a:buFont typeface="Wingdings 2" panose="05020102010507070707" pitchFamily="18" charset="2"/>
              <a:buChar char=""/>
              <a:tabLst/>
              <a:defRPr>
                <a:solidFill>
                  <a:srgbClr val="454545"/>
                </a:solidFill>
              </a:defRPr>
            </a:lvl5pPr>
          </a:lstStyle>
          <a:p>
            <a:pPr lvl="0"/>
            <a:r>
              <a:rPr lang="en-IN"/>
              <a:t>Click to edit Master text styles</a:t>
            </a:r>
          </a:p>
          <a:p>
            <a:pPr lvl="1"/>
            <a:r>
              <a:rPr lang="en-IN"/>
              <a:t>Second level</a:t>
            </a:r>
          </a:p>
          <a:p>
            <a:pPr lvl="2"/>
            <a:r>
              <a:rPr lang="en-IN"/>
              <a:t>Third level</a:t>
            </a:r>
          </a:p>
          <a:p>
            <a:pPr lvl="3"/>
            <a:r>
              <a:rPr lang="en-IN"/>
              <a:t>Fourth level</a:t>
            </a:r>
          </a:p>
          <a:p>
            <a:pPr lvl="4"/>
            <a:r>
              <a:rPr lang="en-IN"/>
              <a:t>Fifth level</a:t>
            </a:r>
          </a:p>
        </p:txBody>
      </p:sp>
      <p:sp>
        <p:nvSpPr>
          <p:cNvPr id="5" name="Content Placeholder 2"/>
          <p:cNvSpPr>
            <a:spLocks noGrp="1"/>
          </p:cNvSpPr>
          <p:nvPr>
            <p:ph sz="quarter" idx="10"/>
          </p:nvPr>
        </p:nvSpPr>
        <p:spPr>
          <a:xfrm>
            <a:off x="234950" y="3955327"/>
            <a:ext cx="8674100" cy="792000"/>
          </a:xfrm>
          <a:prstGeom prst="rect">
            <a:avLst/>
          </a:prstGeom>
        </p:spPr>
        <p:txBody>
          <a:bodyPr anchor="t"/>
          <a:lstStyle>
            <a:lvl1pPr marL="0" indent="0">
              <a:buNone/>
              <a:defRPr sz="1400" i="1" baseline="0">
                <a:solidFill>
                  <a:schemeClr val="accent1"/>
                </a:solidFill>
                <a:latin typeface="+mn-lt"/>
              </a:defRPr>
            </a:lvl1pPr>
            <a:lvl2pPr marL="342900" indent="0">
              <a:buNone/>
              <a:defRPr i="1">
                <a:solidFill>
                  <a:schemeClr val="bg2">
                    <a:lumMod val="75000"/>
                  </a:schemeClr>
                </a:solidFill>
                <a:latin typeface="Georgia" panose="02040502050405020303" pitchFamily="18" charset="0"/>
              </a:defRPr>
            </a:lvl2pPr>
            <a:lvl3pPr marL="685800" indent="0">
              <a:buNone/>
              <a:defRPr i="1">
                <a:solidFill>
                  <a:schemeClr val="bg2">
                    <a:lumMod val="75000"/>
                  </a:schemeClr>
                </a:solidFill>
                <a:latin typeface="Georgia" panose="02040502050405020303" pitchFamily="18" charset="0"/>
              </a:defRPr>
            </a:lvl3pPr>
            <a:lvl4pPr marL="1028700" indent="0">
              <a:buNone/>
              <a:defRPr i="1">
                <a:solidFill>
                  <a:schemeClr val="bg2">
                    <a:lumMod val="75000"/>
                  </a:schemeClr>
                </a:solidFill>
                <a:latin typeface="Georgia" panose="02040502050405020303" pitchFamily="18" charset="0"/>
              </a:defRPr>
            </a:lvl4pPr>
            <a:lvl5pPr marL="1371600" indent="0">
              <a:buNone/>
              <a:defRPr i="1">
                <a:solidFill>
                  <a:schemeClr val="bg2">
                    <a:lumMod val="75000"/>
                  </a:schemeClr>
                </a:solidFill>
                <a:latin typeface="Georgia" panose="02040502050405020303" pitchFamily="18" charset="0"/>
              </a:defRPr>
            </a:lvl5pPr>
          </a:lstStyle>
          <a:p>
            <a:pPr lvl="0"/>
            <a:r>
              <a:rPr lang="en-US"/>
              <a:t>Edit Master text styles</a:t>
            </a:r>
          </a:p>
        </p:txBody>
      </p:sp>
      <p:sp>
        <p:nvSpPr>
          <p:cNvPr id="8" name="Title Placeholder 1"/>
          <p:cNvSpPr>
            <a:spLocks noGrp="1"/>
          </p:cNvSpPr>
          <p:nvPr>
            <p:ph type="title"/>
          </p:nvPr>
        </p:nvSpPr>
        <p:spPr>
          <a:xfrm>
            <a:off x="234950" y="234951"/>
            <a:ext cx="7943850" cy="843047"/>
          </a:xfrm>
          <a:prstGeom prst="rect">
            <a:avLst/>
          </a:prstGeom>
        </p:spPr>
        <p:txBody>
          <a:bodyPr rtlCol="0">
            <a:normAutofit/>
          </a:bodyPr>
          <a:lstStyle/>
          <a:p>
            <a:r>
              <a:rPr lang="en-US"/>
              <a:t>Click to edit Master title style</a:t>
            </a:r>
          </a:p>
        </p:txBody>
      </p:sp>
    </p:spTree>
    <p:extLst>
      <p:ext uri="{BB962C8B-B14F-4D97-AF65-F5344CB8AC3E}">
        <p14:creationId xmlns:p14="http://schemas.microsoft.com/office/powerpoint/2010/main" val="28288396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onclusion">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234950" y="234951"/>
            <a:ext cx="7943850" cy="843047"/>
          </a:xfrm>
          <a:prstGeom prst="rect">
            <a:avLst/>
          </a:prstGeom>
        </p:spPr>
        <p:txBody>
          <a:bodyPr rtlCol="0">
            <a:normAutofit/>
          </a:bodyPr>
          <a:lstStyle/>
          <a:p>
            <a:r>
              <a:rPr lang="en-US"/>
              <a:t>Click to edit Master title style</a:t>
            </a:r>
          </a:p>
        </p:txBody>
      </p:sp>
      <p:sp>
        <p:nvSpPr>
          <p:cNvPr id="6" name="Content Placeholder 2"/>
          <p:cNvSpPr>
            <a:spLocks noGrp="1"/>
          </p:cNvSpPr>
          <p:nvPr>
            <p:ph sz="half" idx="1"/>
          </p:nvPr>
        </p:nvSpPr>
        <p:spPr>
          <a:xfrm>
            <a:off x="234951" y="1232696"/>
            <a:ext cx="2779200" cy="3509984"/>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sz="quarter" idx="10"/>
          </p:nvPr>
        </p:nvSpPr>
        <p:spPr>
          <a:xfrm>
            <a:off x="3170509" y="3959524"/>
            <a:ext cx="5736000" cy="792681"/>
          </a:xfrm>
          <a:prstGeom prst="rect">
            <a:avLst/>
          </a:prstGeom>
        </p:spPr>
        <p:txBody>
          <a:bodyPr anchor="t"/>
          <a:lstStyle>
            <a:lvl1pPr marL="0" indent="0">
              <a:buNone/>
              <a:defRPr sz="1400" i="1" baseline="0">
                <a:solidFill>
                  <a:schemeClr val="accent1"/>
                </a:solidFill>
                <a:latin typeface="+mn-lt"/>
              </a:defRPr>
            </a:lvl1pPr>
            <a:lvl2pPr marL="342900" indent="0">
              <a:buNone/>
              <a:defRPr i="1">
                <a:solidFill>
                  <a:schemeClr val="bg2">
                    <a:lumMod val="75000"/>
                  </a:schemeClr>
                </a:solidFill>
                <a:latin typeface="Georgia" panose="02040502050405020303" pitchFamily="18" charset="0"/>
              </a:defRPr>
            </a:lvl2pPr>
            <a:lvl3pPr marL="685800" indent="0">
              <a:buNone/>
              <a:defRPr i="1">
                <a:solidFill>
                  <a:schemeClr val="bg2">
                    <a:lumMod val="75000"/>
                  </a:schemeClr>
                </a:solidFill>
                <a:latin typeface="Georgia" panose="02040502050405020303" pitchFamily="18" charset="0"/>
              </a:defRPr>
            </a:lvl3pPr>
            <a:lvl4pPr marL="1028700" indent="0">
              <a:buNone/>
              <a:defRPr i="1">
                <a:solidFill>
                  <a:schemeClr val="bg2">
                    <a:lumMod val="75000"/>
                  </a:schemeClr>
                </a:solidFill>
                <a:latin typeface="Georgia" panose="02040502050405020303" pitchFamily="18" charset="0"/>
              </a:defRPr>
            </a:lvl4pPr>
            <a:lvl5pPr marL="1371600" indent="0">
              <a:buNone/>
              <a:defRPr i="1">
                <a:solidFill>
                  <a:schemeClr val="bg2">
                    <a:lumMod val="75000"/>
                  </a:schemeClr>
                </a:solidFill>
                <a:latin typeface="Georgia" panose="02040502050405020303" pitchFamily="18" charset="0"/>
              </a:defRPr>
            </a:lvl5pPr>
          </a:lstStyle>
          <a:p>
            <a:pPr lvl="0"/>
            <a:r>
              <a:rPr lang="en-US"/>
              <a:t>Edit Master text styles</a:t>
            </a:r>
          </a:p>
        </p:txBody>
      </p:sp>
      <p:sp>
        <p:nvSpPr>
          <p:cNvPr id="16" name="Content Placeholder 3"/>
          <p:cNvSpPr>
            <a:spLocks noGrp="1"/>
          </p:cNvSpPr>
          <p:nvPr>
            <p:ph sz="quarter" idx="13"/>
          </p:nvPr>
        </p:nvSpPr>
        <p:spPr>
          <a:xfrm>
            <a:off x="3178129" y="1232695"/>
            <a:ext cx="5728380" cy="2550060"/>
          </a:xfrm>
          <a:prstGeom prst="rect">
            <a:avLst/>
          </a:prstGeom>
        </p:spPr>
        <p:txBody>
          <a:bodyPr/>
          <a:lstStyle>
            <a:lvl1pPr marL="266700" indent="-266700" algn="l" defTabSz="685800" rtl="0" eaLnBrk="1" latinLnBrk="0" hangingPunct="1">
              <a:lnSpc>
                <a:spcPct val="90000"/>
              </a:lnSpc>
              <a:spcBef>
                <a:spcPts val="750"/>
              </a:spcBef>
              <a:buClr>
                <a:srgbClr val="006899"/>
              </a:buClr>
              <a:buFont typeface="Wingdings 2" panose="05020102010507070707" pitchFamily="18" charset="2"/>
              <a:buChar char=""/>
              <a:defRPr>
                <a:solidFill>
                  <a:srgbClr val="454545"/>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p:txBody>
      </p:sp>
    </p:spTree>
    <p:extLst>
      <p:ext uri="{BB962C8B-B14F-4D97-AF65-F5344CB8AC3E}">
        <p14:creationId xmlns:p14="http://schemas.microsoft.com/office/powerpoint/2010/main" val="11335010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Conclusion ">
    <p:spTree>
      <p:nvGrpSpPr>
        <p:cNvPr id="1" name=""/>
        <p:cNvGrpSpPr/>
        <p:nvPr/>
      </p:nvGrpSpPr>
      <p:grpSpPr>
        <a:xfrm>
          <a:off x="0" y="0"/>
          <a:ext cx="0" cy="0"/>
          <a:chOff x="0" y="0"/>
          <a:chExt cx="0" cy="0"/>
        </a:xfrm>
      </p:grpSpPr>
      <p:sp>
        <p:nvSpPr>
          <p:cNvPr id="7" name="Content Placeholder 2"/>
          <p:cNvSpPr>
            <a:spLocks noGrp="1"/>
          </p:cNvSpPr>
          <p:nvPr>
            <p:ph sz="quarter" idx="12"/>
          </p:nvPr>
        </p:nvSpPr>
        <p:spPr>
          <a:xfrm>
            <a:off x="3170509" y="1235374"/>
            <a:ext cx="5736000" cy="792681"/>
          </a:xfrm>
          <a:prstGeom prst="rect">
            <a:avLst/>
          </a:prstGeom>
        </p:spPr>
        <p:txBody>
          <a:bodyPr anchor="t"/>
          <a:lstStyle>
            <a:lvl1pPr marL="0" indent="0">
              <a:buNone/>
              <a:defRPr sz="1400" i="1" baseline="0">
                <a:solidFill>
                  <a:schemeClr val="accent1"/>
                </a:solidFill>
                <a:latin typeface="+mn-lt"/>
              </a:defRPr>
            </a:lvl1pPr>
            <a:lvl2pPr marL="342900" indent="0">
              <a:buNone/>
              <a:defRPr i="1">
                <a:solidFill>
                  <a:schemeClr val="bg2">
                    <a:lumMod val="75000"/>
                  </a:schemeClr>
                </a:solidFill>
                <a:latin typeface="Georgia" panose="02040502050405020303" pitchFamily="18" charset="0"/>
              </a:defRPr>
            </a:lvl2pPr>
            <a:lvl3pPr marL="685800" indent="0">
              <a:buNone/>
              <a:defRPr i="1">
                <a:solidFill>
                  <a:schemeClr val="bg2">
                    <a:lumMod val="75000"/>
                  </a:schemeClr>
                </a:solidFill>
                <a:latin typeface="Georgia" panose="02040502050405020303" pitchFamily="18" charset="0"/>
              </a:defRPr>
            </a:lvl3pPr>
            <a:lvl4pPr marL="1028700" indent="0">
              <a:buNone/>
              <a:defRPr i="1">
                <a:solidFill>
                  <a:schemeClr val="bg2">
                    <a:lumMod val="75000"/>
                  </a:schemeClr>
                </a:solidFill>
                <a:latin typeface="Georgia" panose="02040502050405020303" pitchFamily="18" charset="0"/>
              </a:defRPr>
            </a:lvl4pPr>
            <a:lvl5pPr marL="1371600" indent="0">
              <a:buNone/>
              <a:defRPr i="1">
                <a:solidFill>
                  <a:schemeClr val="bg2">
                    <a:lumMod val="75000"/>
                  </a:schemeClr>
                </a:solidFill>
                <a:latin typeface="Georgia" panose="02040502050405020303" pitchFamily="18" charset="0"/>
              </a:defRPr>
            </a:lvl5pPr>
          </a:lstStyle>
          <a:p>
            <a:pPr lvl="0"/>
            <a:r>
              <a:rPr lang="en-US"/>
              <a:t>Edit Master text styles</a:t>
            </a:r>
          </a:p>
        </p:txBody>
      </p:sp>
      <p:sp>
        <p:nvSpPr>
          <p:cNvPr id="4" name="Content Placeholder 3"/>
          <p:cNvSpPr>
            <a:spLocks noGrp="1"/>
          </p:cNvSpPr>
          <p:nvPr>
            <p:ph sz="quarter" idx="11"/>
          </p:nvPr>
        </p:nvSpPr>
        <p:spPr>
          <a:xfrm>
            <a:off x="3170510" y="2185006"/>
            <a:ext cx="5744886" cy="2558442"/>
          </a:xfrm>
          <a:prstGeom prst="rect">
            <a:avLst/>
          </a:prstGeom>
        </p:spPr>
        <p:txBody>
          <a:bodyPr/>
          <a:lstStyle>
            <a:lvl1pPr marL="255588" marR="0" indent="-255588" algn="l" defTabSz="685800" rtl="0" eaLnBrk="1" fontAlgn="auto" latinLnBrk="0" hangingPunct="1">
              <a:lnSpc>
                <a:spcPct val="90000"/>
              </a:lnSpc>
              <a:spcBef>
                <a:spcPts val="750"/>
              </a:spcBef>
              <a:spcAft>
                <a:spcPts val="0"/>
              </a:spcAft>
              <a:buClr>
                <a:schemeClr val="accent1"/>
              </a:buClr>
              <a:buSzTx/>
              <a:buFont typeface="Wingdings 2" panose="05020102010507070707" pitchFamily="18" charset="2"/>
              <a:buChar char=""/>
              <a:tabLst/>
              <a:defRPr>
                <a:solidFill>
                  <a:srgbClr val="454545"/>
                </a:solidFill>
              </a:defRPr>
            </a:lvl1pPr>
            <a:lvl2pPr marL="593725" marR="0" indent="-250825" algn="l" defTabSz="685800" rtl="0" eaLnBrk="1" fontAlgn="auto" latinLnBrk="0" hangingPunct="1">
              <a:lnSpc>
                <a:spcPct val="90000"/>
              </a:lnSpc>
              <a:spcBef>
                <a:spcPts val="375"/>
              </a:spcBef>
              <a:spcAft>
                <a:spcPts val="0"/>
              </a:spcAft>
              <a:buClr>
                <a:schemeClr val="accent1"/>
              </a:buClr>
              <a:buSzTx/>
              <a:buFont typeface="Wingdings 2" panose="05020102010507070707" pitchFamily="18" charset="2"/>
              <a:buChar char=""/>
              <a:tabLst/>
              <a:defRPr>
                <a:solidFill>
                  <a:srgbClr val="454545"/>
                </a:solidFill>
              </a:defRPr>
            </a:lvl2pPr>
            <a:lvl3pPr marL="917575" marR="0" indent="-231775" algn="l" defTabSz="685800" rtl="0" eaLnBrk="1" fontAlgn="auto" latinLnBrk="0" hangingPunct="1">
              <a:lnSpc>
                <a:spcPct val="90000"/>
              </a:lnSpc>
              <a:spcBef>
                <a:spcPts val="375"/>
              </a:spcBef>
              <a:spcAft>
                <a:spcPts val="0"/>
              </a:spcAft>
              <a:buClr>
                <a:schemeClr val="accent1"/>
              </a:buClr>
              <a:buSzTx/>
              <a:buFont typeface="Wingdings 2" panose="05020102010507070707" pitchFamily="18" charset="2"/>
              <a:buChar char=""/>
              <a:tabLst/>
              <a:defRPr>
                <a:solidFill>
                  <a:srgbClr val="454545"/>
                </a:solidFill>
              </a:defRPr>
            </a:lvl3pPr>
            <a:lvl4pPr marL="1243013" marR="0" indent="-214313" algn="l" defTabSz="685800" rtl="0" eaLnBrk="1" fontAlgn="auto" latinLnBrk="0" hangingPunct="1">
              <a:lnSpc>
                <a:spcPct val="90000"/>
              </a:lnSpc>
              <a:spcBef>
                <a:spcPts val="375"/>
              </a:spcBef>
              <a:spcAft>
                <a:spcPts val="0"/>
              </a:spcAft>
              <a:buClr>
                <a:schemeClr val="accent1"/>
              </a:buClr>
              <a:buSzTx/>
              <a:buFont typeface="Wingdings 2" panose="05020102010507070707" pitchFamily="18" charset="2"/>
              <a:buChar char=""/>
              <a:tabLst/>
              <a:defRPr>
                <a:solidFill>
                  <a:srgbClr val="454545"/>
                </a:solidFill>
              </a:defRPr>
            </a:lvl4pPr>
            <a:lvl5pPr marL="1585913" marR="0" indent="-214313" algn="l" defTabSz="685800" rtl="0" eaLnBrk="1" fontAlgn="auto" latinLnBrk="0" hangingPunct="1">
              <a:lnSpc>
                <a:spcPct val="90000"/>
              </a:lnSpc>
              <a:spcBef>
                <a:spcPts val="375"/>
              </a:spcBef>
              <a:spcAft>
                <a:spcPts val="0"/>
              </a:spcAft>
              <a:buClr>
                <a:schemeClr val="accent1"/>
              </a:buClr>
              <a:buSzTx/>
              <a:buFont typeface="Wingdings 2" panose="05020102010507070707" pitchFamily="18" charset="2"/>
              <a:buChar char=""/>
              <a:tabLst/>
              <a:defRPr>
                <a:solidFill>
                  <a:srgbClr val="454545"/>
                </a:solidFill>
              </a:defRPr>
            </a:lvl5pPr>
          </a:lstStyle>
          <a:p>
            <a:pPr lvl="0"/>
            <a:r>
              <a:rPr lang="en-IN"/>
              <a:t>Click to edit Master text styles</a:t>
            </a:r>
          </a:p>
          <a:p>
            <a:pPr lvl="1"/>
            <a:r>
              <a:rPr lang="en-IN"/>
              <a:t>Second level</a:t>
            </a:r>
          </a:p>
          <a:p>
            <a:pPr lvl="2"/>
            <a:r>
              <a:rPr lang="en-IN"/>
              <a:t>Third level</a:t>
            </a:r>
          </a:p>
          <a:p>
            <a:pPr lvl="3"/>
            <a:r>
              <a:rPr lang="en-IN"/>
              <a:t>Fourth level</a:t>
            </a:r>
          </a:p>
          <a:p>
            <a:pPr lvl="4"/>
            <a:r>
              <a:rPr lang="en-IN"/>
              <a:t>Fifth level</a:t>
            </a:r>
          </a:p>
        </p:txBody>
      </p:sp>
      <p:sp>
        <p:nvSpPr>
          <p:cNvPr id="9" name="Title Placeholder 1"/>
          <p:cNvSpPr>
            <a:spLocks noGrp="1"/>
          </p:cNvSpPr>
          <p:nvPr>
            <p:ph type="title"/>
          </p:nvPr>
        </p:nvSpPr>
        <p:spPr>
          <a:xfrm>
            <a:off x="234950" y="234951"/>
            <a:ext cx="7943850" cy="843047"/>
          </a:xfrm>
          <a:prstGeom prst="rect">
            <a:avLst/>
          </a:prstGeom>
        </p:spPr>
        <p:txBody>
          <a:bodyPr rtlCol="0">
            <a:normAutofit/>
          </a:bodyPr>
          <a:lstStyle/>
          <a:p>
            <a:r>
              <a:rPr lang="en-US"/>
              <a:t>Click to edit Master title style</a:t>
            </a:r>
          </a:p>
        </p:txBody>
      </p:sp>
      <p:sp>
        <p:nvSpPr>
          <p:cNvPr id="8" name="Content Placeholder 2"/>
          <p:cNvSpPr>
            <a:spLocks noGrp="1"/>
          </p:cNvSpPr>
          <p:nvPr>
            <p:ph sz="half" idx="1"/>
          </p:nvPr>
        </p:nvSpPr>
        <p:spPr>
          <a:xfrm>
            <a:off x="234951" y="1232696"/>
            <a:ext cx="2779200" cy="3509984"/>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52606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Conclusion ">
    <p:spTree>
      <p:nvGrpSpPr>
        <p:cNvPr id="1" name=""/>
        <p:cNvGrpSpPr/>
        <p:nvPr/>
      </p:nvGrpSpPr>
      <p:grpSpPr>
        <a:xfrm>
          <a:off x="0" y="0"/>
          <a:ext cx="0" cy="0"/>
          <a:chOff x="0" y="0"/>
          <a:chExt cx="0" cy="0"/>
        </a:xfrm>
      </p:grpSpPr>
      <p:sp>
        <p:nvSpPr>
          <p:cNvPr id="27" name="Content Placeholder 3"/>
          <p:cNvSpPr>
            <a:spLocks noGrp="1"/>
          </p:cNvSpPr>
          <p:nvPr>
            <p:ph sz="quarter" idx="12"/>
          </p:nvPr>
        </p:nvSpPr>
        <p:spPr>
          <a:xfrm>
            <a:off x="3178129" y="1232695"/>
            <a:ext cx="2779200" cy="2550060"/>
          </a:xfrm>
          <a:prstGeom prst="rect">
            <a:avLst/>
          </a:prstGeom>
        </p:spPr>
        <p:txBody>
          <a:bodyPr/>
          <a:lstStyle>
            <a:lvl1pPr marL="266700" indent="-266700" algn="l" defTabSz="685800" rtl="0" eaLnBrk="1" latinLnBrk="0" hangingPunct="1">
              <a:lnSpc>
                <a:spcPct val="90000"/>
              </a:lnSpc>
              <a:spcBef>
                <a:spcPts val="750"/>
              </a:spcBef>
              <a:buClr>
                <a:srgbClr val="006899"/>
              </a:buClr>
              <a:buFont typeface="Wingdings 2" panose="05020102010507070707" pitchFamily="18" charset="2"/>
              <a:buChar char=""/>
              <a:defRPr>
                <a:solidFill>
                  <a:srgbClr val="454545"/>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p:txBody>
      </p:sp>
      <p:sp>
        <p:nvSpPr>
          <p:cNvPr id="40" name="Content Placeholder 3"/>
          <p:cNvSpPr>
            <a:spLocks noGrp="1"/>
          </p:cNvSpPr>
          <p:nvPr>
            <p:ph sz="quarter" idx="13"/>
          </p:nvPr>
        </p:nvSpPr>
        <p:spPr>
          <a:xfrm>
            <a:off x="6128282" y="1232695"/>
            <a:ext cx="2779200" cy="2550060"/>
          </a:xfrm>
          <a:prstGeom prst="rect">
            <a:avLst/>
          </a:prstGeom>
        </p:spPr>
        <p:txBody>
          <a:bodyPr/>
          <a:lstStyle>
            <a:lvl1pPr marL="266700" indent="-266700" algn="l" defTabSz="685800" rtl="0" eaLnBrk="1" latinLnBrk="0" hangingPunct="1">
              <a:lnSpc>
                <a:spcPct val="90000"/>
              </a:lnSpc>
              <a:spcBef>
                <a:spcPts val="750"/>
              </a:spcBef>
              <a:buClr>
                <a:srgbClr val="006899"/>
              </a:buClr>
              <a:buFont typeface="Wingdings 2" panose="05020102010507070707" pitchFamily="18" charset="2"/>
              <a:buChar char=""/>
              <a:defRPr>
                <a:solidFill>
                  <a:srgbClr val="454545"/>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p:txBody>
      </p:sp>
      <p:sp>
        <p:nvSpPr>
          <p:cNvPr id="12" name="Title Placeholder 1"/>
          <p:cNvSpPr>
            <a:spLocks noGrp="1"/>
          </p:cNvSpPr>
          <p:nvPr>
            <p:ph type="title"/>
          </p:nvPr>
        </p:nvSpPr>
        <p:spPr>
          <a:xfrm>
            <a:off x="234950" y="234951"/>
            <a:ext cx="7943850" cy="843047"/>
          </a:xfrm>
          <a:prstGeom prst="rect">
            <a:avLst/>
          </a:prstGeom>
        </p:spPr>
        <p:txBody>
          <a:bodyPr rtlCol="0">
            <a:normAutofit/>
          </a:bodyPr>
          <a:lstStyle/>
          <a:p>
            <a:r>
              <a:rPr lang="en-US"/>
              <a:t>Click to edit Master title style</a:t>
            </a:r>
          </a:p>
        </p:txBody>
      </p:sp>
      <p:sp>
        <p:nvSpPr>
          <p:cNvPr id="9" name="Content Placeholder 2"/>
          <p:cNvSpPr>
            <a:spLocks noGrp="1"/>
          </p:cNvSpPr>
          <p:nvPr>
            <p:ph sz="half" idx="1"/>
          </p:nvPr>
        </p:nvSpPr>
        <p:spPr>
          <a:xfrm>
            <a:off x="234951" y="1232696"/>
            <a:ext cx="2779200" cy="3509984"/>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sz="quarter" idx="10"/>
          </p:nvPr>
        </p:nvSpPr>
        <p:spPr>
          <a:xfrm>
            <a:off x="3170509" y="3959524"/>
            <a:ext cx="5736000" cy="792681"/>
          </a:xfrm>
          <a:prstGeom prst="rect">
            <a:avLst/>
          </a:prstGeom>
        </p:spPr>
        <p:txBody>
          <a:bodyPr anchor="t"/>
          <a:lstStyle>
            <a:lvl1pPr marL="0" indent="0">
              <a:buNone/>
              <a:defRPr sz="1400" i="1" baseline="0">
                <a:solidFill>
                  <a:schemeClr val="accent1"/>
                </a:solidFill>
                <a:latin typeface="+mn-lt"/>
              </a:defRPr>
            </a:lvl1pPr>
            <a:lvl2pPr marL="342900" indent="0">
              <a:buNone/>
              <a:defRPr i="1">
                <a:solidFill>
                  <a:schemeClr val="bg2">
                    <a:lumMod val="75000"/>
                  </a:schemeClr>
                </a:solidFill>
                <a:latin typeface="Georgia" panose="02040502050405020303" pitchFamily="18" charset="0"/>
              </a:defRPr>
            </a:lvl2pPr>
            <a:lvl3pPr marL="685800" indent="0">
              <a:buNone/>
              <a:defRPr i="1">
                <a:solidFill>
                  <a:schemeClr val="bg2">
                    <a:lumMod val="75000"/>
                  </a:schemeClr>
                </a:solidFill>
                <a:latin typeface="Georgia" panose="02040502050405020303" pitchFamily="18" charset="0"/>
              </a:defRPr>
            </a:lvl3pPr>
            <a:lvl4pPr marL="1028700" indent="0">
              <a:buNone/>
              <a:defRPr i="1">
                <a:solidFill>
                  <a:schemeClr val="bg2">
                    <a:lumMod val="75000"/>
                  </a:schemeClr>
                </a:solidFill>
                <a:latin typeface="Georgia" panose="02040502050405020303" pitchFamily="18" charset="0"/>
              </a:defRPr>
            </a:lvl4pPr>
            <a:lvl5pPr marL="1371600" indent="0">
              <a:buNone/>
              <a:defRPr i="1">
                <a:solidFill>
                  <a:schemeClr val="bg2">
                    <a:lumMod val="75000"/>
                  </a:schemeClr>
                </a:solidFill>
                <a:latin typeface="Georgia" panose="02040502050405020303" pitchFamily="18" charset="0"/>
              </a:defRPr>
            </a:lvl5pPr>
          </a:lstStyle>
          <a:p>
            <a:pPr lvl="0"/>
            <a:r>
              <a:rPr lang="en-US"/>
              <a:t>Edit Master text styles</a:t>
            </a:r>
          </a:p>
        </p:txBody>
      </p:sp>
    </p:spTree>
    <p:extLst>
      <p:ext uri="{BB962C8B-B14F-4D97-AF65-F5344CB8AC3E}">
        <p14:creationId xmlns:p14="http://schemas.microsoft.com/office/powerpoint/2010/main" val="21733956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Conclusion">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3170510" y="1233486"/>
            <a:ext cx="1806566" cy="1197864"/>
          </a:xfrm>
          <a:prstGeom prst="rect">
            <a:avLst/>
          </a:prstGeom>
        </p:spPr>
        <p:txBody>
          <a:bodyPr/>
          <a:lstStyle>
            <a:lvl1pPr marL="203200" indent="-203200" algn="l" defTabSz="685800" rtl="0" eaLnBrk="1" latinLnBrk="0" hangingPunct="1">
              <a:lnSpc>
                <a:spcPct val="90000"/>
              </a:lnSpc>
              <a:spcBef>
                <a:spcPts val="750"/>
              </a:spcBef>
              <a:buClr>
                <a:schemeClr val="accent1"/>
              </a:buClr>
              <a:buFont typeface="Wingdings 2" panose="05020102010507070707" pitchFamily="18" charset="2"/>
              <a:buChar char=""/>
              <a:defRPr sz="1050">
                <a:solidFill>
                  <a:srgbClr val="454545"/>
                </a:solidFill>
              </a:defRPr>
            </a:lvl1pPr>
            <a:lvl2pPr marL="465138" indent="-122238" algn="l" defTabSz="685800" rtl="0" eaLnBrk="1" latinLnBrk="0" hangingPunct="1">
              <a:lnSpc>
                <a:spcPct val="90000"/>
              </a:lnSpc>
              <a:spcBef>
                <a:spcPts val="375"/>
              </a:spcBef>
              <a:buClr>
                <a:schemeClr val="accent1"/>
              </a:buClr>
              <a:buFont typeface="Wingdings 2" panose="05020102010507070707" pitchFamily="18" charset="2"/>
              <a:buChar char=""/>
              <a:defRPr sz="900">
                <a:solidFill>
                  <a:srgbClr val="454545"/>
                </a:solidFill>
              </a:defRPr>
            </a:lvl2pPr>
            <a:lvl3pPr marL="804863" indent="-119063" algn="l" defTabSz="685800" rtl="0" eaLnBrk="1" latinLnBrk="0" hangingPunct="1">
              <a:lnSpc>
                <a:spcPct val="90000"/>
              </a:lnSpc>
              <a:spcBef>
                <a:spcPts val="375"/>
              </a:spcBef>
              <a:buClr>
                <a:schemeClr val="accent1"/>
              </a:buClr>
              <a:buFont typeface="Wingdings 2" panose="05020102010507070707" pitchFamily="18" charset="2"/>
              <a:buChar char=""/>
              <a:defRPr sz="800">
                <a:solidFill>
                  <a:srgbClr val="454545"/>
                </a:solidFill>
              </a:defRPr>
            </a:lvl3pPr>
            <a:lvl4pPr marL="1138238" indent="-109538" algn="l" defTabSz="685800" rtl="0" eaLnBrk="1" latinLnBrk="0" hangingPunct="1">
              <a:lnSpc>
                <a:spcPct val="90000"/>
              </a:lnSpc>
              <a:spcBef>
                <a:spcPts val="375"/>
              </a:spcBef>
              <a:buClr>
                <a:schemeClr val="accent1"/>
              </a:buClr>
              <a:buFont typeface="Wingdings 2" panose="05020102010507070707" pitchFamily="18" charset="2"/>
              <a:buChar char=""/>
              <a:defRPr sz="700">
                <a:solidFill>
                  <a:srgbClr val="454545"/>
                </a:solidFill>
              </a:defRPr>
            </a:lvl4pPr>
            <a:lvl5pPr>
              <a:defRPr sz="700"/>
            </a:lvl5pPr>
          </a:lstStyle>
          <a:p>
            <a:pPr lvl="0"/>
            <a:r>
              <a:rPr lang="en-US"/>
              <a:t>Edit Master text styles</a:t>
            </a:r>
          </a:p>
          <a:p>
            <a:pPr lvl="1"/>
            <a:r>
              <a:rPr lang="en-US"/>
              <a:t>Second level</a:t>
            </a:r>
          </a:p>
          <a:p>
            <a:pPr lvl="2"/>
            <a:r>
              <a:rPr lang="en-US"/>
              <a:t>Third level</a:t>
            </a:r>
          </a:p>
          <a:p>
            <a:pPr lvl="3"/>
            <a:r>
              <a:rPr lang="en-US"/>
              <a:t>Fourth level</a:t>
            </a:r>
          </a:p>
        </p:txBody>
      </p:sp>
      <p:sp>
        <p:nvSpPr>
          <p:cNvPr id="54" name="Content Placeholder 5"/>
          <p:cNvSpPr>
            <a:spLocks noGrp="1"/>
          </p:cNvSpPr>
          <p:nvPr>
            <p:ph sz="quarter" idx="12"/>
          </p:nvPr>
        </p:nvSpPr>
        <p:spPr>
          <a:xfrm>
            <a:off x="5133766" y="1233486"/>
            <a:ext cx="1807200" cy="1197864"/>
          </a:xfrm>
          <a:prstGeom prst="rect">
            <a:avLst/>
          </a:prstGeom>
        </p:spPr>
        <p:txBody>
          <a:bodyPr/>
          <a:lstStyle>
            <a:lvl1pPr marL="203200" indent="-203200" algn="l" defTabSz="685800" rtl="0" eaLnBrk="1" latinLnBrk="0" hangingPunct="1">
              <a:lnSpc>
                <a:spcPct val="90000"/>
              </a:lnSpc>
              <a:spcBef>
                <a:spcPts val="750"/>
              </a:spcBef>
              <a:buClr>
                <a:schemeClr val="accent1"/>
              </a:buClr>
              <a:buFont typeface="Wingdings 2" panose="05020102010507070707" pitchFamily="18" charset="2"/>
              <a:buChar char=""/>
              <a:defRPr sz="1050">
                <a:solidFill>
                  <a:srgbClr val="454545"/>
                </a:solidFill>
              </a:defRPr>
            </a:lvl1pPr>
            <a:lvl2pPr marL="465138" indent="-122238" algn="l" defTabSz="685800" rtl="0" eaLnBrk="1" latinLnBrk="0" hangingPunct="1">
              <a:lnSpc>
                <a:spcPct val="90000"/>
              </a:lnSpc>
              <a:spcBef>
                <a:spcPts val="375"/>
              </a:spcBef>
              <a:buClr>
                <a:schemeClr val="accent1"/>
              </a:buClr>
              <a:buFont typeface="Wingdings 2" panose="05020102010507070707" pitchFamily="18" charset="2"/>
              <a:buChar char=""/>
              <a:defRPr sz="900">
                <a:solidFill>
                  <a:srgbClr val="454545"/>
                </a:solidFill>
              </a:defRPr>
            </a:lvl2pPr>
            <a:lvl3pPr marL="804863" indent="-119063" algn="l" defTabSz="685800" rtl="0" eaLnBrk="1" latinLnBrk="0" hangingPunct="1">
              <a:lnSpc>
                <a:spcPct val="90000"/>
              </a:lnSpc>
              <a:spcBef>
                <a:spcPts val="375"/>
              </a:spcBef>
              <a:buClr>
                <a:schemeClr val="accent1"/>
              </a:buClr>
              <a:buFont typeface="Wingdings 2" panose="05020102010507070707" pitchFamily="18" charset="2"/>
              <a:buChar char=""/>
              <a:defRPr sz="800">
                <a:solidFill>
                  <a:srgbClr val="454545"/>
                </a:solidFill>
              </a:defRPr>
            </a:lvl3pPr>
            <a:lvl4pPr marL="1138238" indent="-109538" algn="l" defTabSz="685800" rtl="0" eaLnBrk="1" latinLnBrk="0" hangingPunct="1">
              <a:lnSpc>
                <a:spcPct val="90000"/>
              </a:lnSpc>
              <a:spcBef>
                <a:spcPts val="375"/>
              </a:spcBef>
              <a:buClr>
                <a:schemeClr val="accent1"/>
              </a:buClr>
              <a:buFont typeface="Wingdings 2" panose="05020102010507070707" pitchFamily="18" charset="2"/>
              <a:buChar char=""/>
              <a:defRPr sz="700">
                <a:solidFill>
                  <a:srgbClr val="454545"/>
                </a:solidFill>
              </a:defRPr>
            </a:lvl4pPr>
            <a:lvl5pPr>
              <a:defRPr sz="700"/>
            </a:lvl5pPr>
          </a:lstStyle>
          <a:p>
            <a:pPr lvl="0"/>
            <a:r>
              <a:rPr lang="en-US"/>
              <a:t>Edit Master text styles</a:t>
            </a:r>
          </a:p>
          <a:p>
            <a:pPr lvl="1"/>
            <a:r>
              <a:rPr lang="en-US"/>
              <a:t>Second level</a:t>
            </a:r>
          </a:p>
          <a:p>
            <a:pPr lvl="2"/>
            <a:r>
              <a:rPr lang="en-US"/>
              <a:t>Third level</a:t>
            </a:r>
          </a:p>
          <a:p>
            <a:pPr lvl="3"/>
            <a:r>
              <a:rPr lang="en-US"/>
              <a:t>Fourth level</a:t>
            </a:r>
          </a:p>
        </p:txBody>
      </p:sp>
      <p:sp>
        <p:nvSpPr>
          <p:cNvPr id="56" name="Content Placeholder 5"/>
          <p:cNvSpPr>
            <a:spLocks noGrp="1"/>
          </p:cNvSpPr>
          <p:nvPr>
            <p:ph sz="quarter" idx="13"/>
          </p:nvPr>
        </p:nvSpPr>
        <p:spPr>
          <a:xfrm>
            <a:off x="7098177" y="1245638"/>
            <a:ext cx="1807200" cy="1200952"/>
          </a:xfrm>
          <a:prstGeom prst="rect">
            <a:avLst/>
          </a:prstGeom>
        </p:spPr>
        <p:txBody>
          <a:bodyPr/>
          <a:lstStyle>
            <a:lvl1pPr marL="203200" indent="-203200" algn="l" defTabSz="685800" rtl="0" eaLnBrk="1" latinLnBrk="0" hangingPunct="1">
              <a:lnSpc>
                <a:spcPct val="90000"/>
              </a:lnSpc>
              <a:spcBef>
                <a:spcPts val="750"/>
              </a:spcBef>
              <a:buClr>
                <a:schemeClr val="accent1"/>
              </a:buClr>
              <a:buFont typeface="Wingdings 2" panose="05020102010507070707" pitchFamily="18" charset="2"/>
              <a:buChar char=""/>
              <a:defRPr sz="1050">
                <a:solidFill>
                  <a:srgbClr val="454545"/>
                </a:solidFill>
              </a:defRPr>
            </a:lvl1pPr>
            <a:lvl2pPr marL="465138" indent="-122238" algn="l" defTabSz="685800" rtl="0" eaLnBrk="1" latinLnBrk="0" hangingPunct="1">
              <a:lnSpc>
                <a:spcPct val="90000"/>
              </a:lnSpc>
              <a:spcBef>
                <a:spcPts val="375"/>
              </a:spcBef>
              <a:buClr>
                <a:schemeClr val="accent1"/>
              </a:buClr>
              <a:buFont typeface="Wingdings 2" panose="05020102010507070707" pitchFamily="18" charset="2"/>
              <a:buChar char=""/>
              <a:defRPr sz="900">
                <a:solidFill>
                  <a:srgbClr val="454545"/>
                </a:solidFill>
              </a:defRPr>
            </a:lvl2pPr>
            <a:lvl3pPr marL="804863" indent="-119063" algn="l" defTabSz="685800" rtl="0" eaLnBrk="1" latinLnBrk="0" hangingPunct="1">
              <a:lnSpc>
                <a:spcPct val="90000"/>
              </a:lnSpc>
              <a:spcBef>
                <a:spcPts val="375"/>
              </a:spcBef>
              <a:buClr>
                <a:schemeClr val="accent1"/>
              </a:buClr>
              <a:buFont typeface="Wingdings 2" panose="05020102010507070707" pitchFamily="18" charset="2"/>
              <a:buChar char=""/>
              <a:defRPr sz="800">
                <a:solidFill>
                  <a:srgbClr val="454545"/>
                </a:solidFill>
              </a:defRPr>
            </a:lvl3pPr>
            <a:lvl4pPr marL="1138238" indent="-109538" algn="l" defTabSz="685800" rtl="0" eaLnBrk="1" latinLnBrk="0" hangingPunct="1">
              <a:lnSpc>
                <a:spcPct val="90000"/>
              </a:lnSpc>
              <a:spcBef>
                <a:spcPts val="375"/>
              </a:spcBef>
              <a:buClr>
                <a:schemeClr val="accent1"/>
              </a:buClr>
              <a:buFont typeface="Wingdings 2" panose="05020102010507070707" pitchFamily="18" charset="2"/>
              <a:buChar char=""/>
              <a:defRPr sz="700">
                <a:solidFill>
                  <a:srgbClr val="454545"/>
                </a:solidFill>
              </a:defRPr>
            </a:lvl4pPr>
            <a:lvl5pPr>
              <a:defRPr sz="700"/>
            </a:lvl5pPr>
          </a:lstStyle>
          <a:p>
            <a:pPr lvl="0"/>
            <a:r>
              <a:rPr lang="en-US"/>
              <a:t>Edit Master text styles</a:t>
            </a:r>
          </a:p>
          <a:p>
            <a:pPr lvl="1"/>
            <a:r>
              <a:rPr lang="en-US"/>
              <a:t>Second level</a:t>
            </a:r>
          </a:p>
          <a:p>
            <a:pPr lvl="2"/>
            <a:r>
              <a:rPr lang="en-US"/>
              <a:t>Third level</a:t>
            </a:r>
          </a:p>
          <a:p>
            <a:pPr lvl="3"/>
            <a:r>
              <a:rPr lang="en-US"/>
              <a:t>Fourth level</a:t>
            </a:r>
          </a:p>
        </p:txBody>
      </p:sp>
      <p:sp>
        <p:nvSpPr>
          <p:cNvPr id="57" name="Content Placeholder 5"/>
          <p:cNvSpPr>
            <a:spLocks noGrp="1"/>
          </p:cNvSpPr>
          <p:nvPr>
            <p:ph sz="quarter" idx="14"/>
          </p:nvPr>
        </p:nvSpPr>
        <p:spPr>
          <a:xfrm>
            <a:off x="3170509" y="2593251"/>
            <a:ext cx="1806566" cy="1197864"/>
          </a:xfrm>
          <a:prstGeom prst="rect">
            <a:avLst/>
          </a:prstGeom>
        </p:spPr>
        <p:txBody>
          <a:bodyPr/>
          <a:lstStyle>
            <a:lvl1pPr marL="203200" indent="-203200" algn="l" defTabSz="685800" rtl="0" eaLnBrk="1" latinLnBrk="0" hangingPunct="1">
              <a:lnSpc>
                <a:spcPct val="90000"/>
              </a:lnSpc>
              <a:spcBef>
                <a:spcPts val="750"/>
              </a:spcBef>
              <a:buClr>
                <a:schemeClr val="accent1"/>
              </a:buClr>
              <a:buFont typeface="Wingdings 2" panose="05020102010507070707" pitchFamily="18" charset="2"/>
              <a:buChar char=""/>
              <a:defRPr sz="1050">
                <a:solidFill>
                  <a:srgbClr val="454545"/>
                </a:solidFill>
              </a:defRPr>
            </a:lvl1pPr>
            <a:lvl2pPr marL="465138" indent="-122238" algn="l" defTabSz="685800" rtl="0" eaLnBrk="1" latinLnBrk="0" hangingPunct="1">
              <a:lnSpc>
                <a:spcPct val="90000"/>
              </a:lnSpc>
              <a:spcBef>
                <a:spcPts val="375"/>
              </a:spcBef>
              <a:buClr>
                <a:schemeClr val="accent1"/>
              </a:buClr>
              <a:buFont typeface="Wingdings 2" panose="05020102010507070707" pitchFamily="18" charset="2"/>
              <a:buChar char=""/>
              <a:defRPr sz="900">
                <a:solidFill>
                  <a:srgbClr val="454545"/>
                </a:solidFill>
              </a:defRPr>
            </a:lvl2pPr>
            <a:lvl3pPr marL="804863" indent="-119063" algn="l" defTabSz="685800" rtl="0" eaLnBrk="1" latinLnBrk="0" hangingPunct="1">
              <a:lnSpc>
                <a:spcPct val="90000"/>
              </a:lnSpc>
              <a:spcBef>
                <a:spcPts val="375"/>
              </a:spcBef>
              <a:buClr>
                <a:schemeClr val="accent1"/>
              </a:buClr>
              <a:buFont typeface="Wingdings 2" panose="05020102010507070707" pitchFamily="18" charset="2"/>
              <a:buChar char=""/>
              <a:defRPr sz="800">
                <a:solidFill>
                  <a:srgbClr val="454545"/>
                </a:solidFill>
              </a:defRPr>
            </a:lvl3pPr>
            <a:lvl4pPr marL="1138238" indent="-109538" algn="l" defTabSz="685800" rtl="0" eaLnBrk="1" latinLnBrk="0" hangingPunct="1">
              <a:lnSpc>
                <a:spcPct val="90000"/>
              </a:lnSpc>
              <a:spcBef>
                <a:spcPts val="375"/>
              </a:spcBef>
              <a:buClr>
                <a:schemeClr val="accent1"/>
              </a:buClr>
              <a:buFont typeface="Wingdings 2" panose="05020102010507070707" pitchFamily="18" charset="2"/>
              <a:buChar char=""/>
              <a:defRPr sz="700">
                <a:solidFill>
                  <a:srgbClr val="454545"/>
                </a:solidFill>
              </a:defRPr>
            </a:lvl4pPr>
            <a:lvl5pPr>
              <a:defRPr sz="700"/>
            </a:lvl5pPr>
          </a:lstStyle>
          <a:p>
            <a:pPr lvl="0"/>
            <a:r>
              <a:rPr lang="en-US"/>
              <a:t>Edit Master text styles</a:t>
            </a:r>
          </a:p>
          <a:p>
            <a:pPr lvl="1"/>
            <a:r>
              <a:rPr lang="en-US"/>
              <a:t>Second level</a:t>
            </a:r>
          </a:p>
          <a:p>
            <a:pPr lvl="2"/>
            <a:r>
              <a:rPr lang="en-US"/>
              <a:t>Third level</a:t>
            </a:r>
          </a:p>
          <a:p>
            <a:pPr lvl="3"/>
            <a:r>
              <a:rPr lang="en-US"/>
              <a:t>Fourth level</a:t>
            </a:r>
          </a:p>
        </p:txBody>
      </p:sp>
      <p:sp>
        <p:nvSpPr>
          <p:cNvPr id="58" name="Content Placeholder 5"/>
          <p:cNvSpPr>
            <a:spLocks noGrp="1"/>
          </p:cNvSpPr>
          <p:nvPr>
            <p:ph sz="quarter" idx="15"/>
          </p:nvPr>
        </p:nvSpPr>
        <p:spPr>
          <a:xfrm>
            <a:off x="5130490" y="2593251"/>
            <a:ext cx="1807200" cy="1197864"/>
          </a:xfrm>
          <a:prstGeom prst="rect">
            <a:avLst/>
          </a:prstGeom>
        </p:spPr>
        <p:txBody>
          <a:bodyPr/>
          <a:lstStyle>
            <a:lvl1pPr marL="203200" indent="-203200" algn="l" defTabSz="685800" rtl="0" eaLnBrk="1" latinLnBrk="0" hangingPunct="1">
              <a:lnSpc>
                <a:spcPct val="90000"/>
              </a:lnSpc>
              <a:spcBef>
                <a:spcPts val="750"/>
              </a:spcBef>
              <a:buClr>
                <a:schemeClr val="accent1"/>
              </a:buClr>
              <a:buFont typeface="Wingdings 2" panose="05020102010507070707" pitchFamily="18" charset="2"/>
              <a:buChar char=""/>
              <a:defRPr sz="1050">
                <a:solidFill>
                  <a:srgbClr val="454545"/>
                </a:solidFill>
              </a:defRPr>
            </a:lvl1pPr>
            <a:lvl2pPr marL="465138" indent="-122238" algn="l" defTabSz="685800" rtl="0" eaLnBrk="1" latinLnBrk="0" hangingPunct="1">
              <a:lnSpc>
                <a:spcPct val="90000"/>
              </a:lnSpc>
              <a:spcBef>
                <a:spcPts val="375"/>
              </a:spcBef>
              <a:buClr>
                <a:schemeClr val="accent1"/>
              </a:buClr>
              <a:buFont typeface="Wingdings 2" panose="05020102010507070707" pitchFamily="18" charset="2"/>
              <a:buChar char=""/>
              <a:defRPr sz="900">
                <a:solidFill>
                  <a:srgbClr val="454545"/>
                </a:solidFill>
              </a:defRPr>
            </a:lvl2pPr>
            <a:lvl3pPr marL="804863" indent="-119063" algn="l" defTabSz="685800" rtl="0" eaLnBrk="1" latinLnBrk="0" hangingPunct="1">
              <a:lnSpc>
                <a:spcPct val="90000"/>
              </a:lnSpc>
              <a:spcBef>
                <a:spcPts val="375"/>
              </a:spcBef>
              <a:buClr>
                <a:schemeClr val="accent1"/>
              </a:buClr>
              <a:buFont typeface="Wingdings 2" panose="05020102010507070707" pitchFamily="18" charset="2"/>
              <a:buChar char=""/>
              <a:defRPr sz="800">
                <a:solidFill>
                  <a:srgbClr val="454545"/>
                </a:solidFill>
              </a:defRPr>
            </a:lvl3pPr>
            <a:lvl4pPr marL="1138238" indent="-109538" algn="l" defTabSz="685800" rtl="0" eaLnBrk="1" latinLnBrk="0" hangingPunct="1">
              <a:lnSpc>
                <a:spcPct val="90000"/>
              </a:lnSpc>
              <a:spcBef>
                <a:spcPts val="375"/>
              </a:spcBef>
              <a:buClr>
                <a:schemeClr val="accent1"/>
              </a:buClr>
              <a:buFont typeface="Wingdings 2" panose="05020102010507070707" pitchFamily="18" charset="2"/>
              <a:buChar char=""/>
              <a:defRPr sz="700">
                <a:solidFill>
                  <a:srgbClr val="454545"/>
                </a:solidFill>
              </a:defRPr>
            </a:lvl4pPr>
            <a:lvl5pPr>
              <a:defRPr sz="700"/>
            </a:lvl5pPr>
          </a:lstStyle>
          <a:p>
            <a:pPr lvl="0"/>
            <a:r>
              <a:rPr lang="en-US"/>
              <a:t>Edit Master text styles</a:t>
            </a:r>
          </a:p>
          <a:p>
            <a:pPr lvl="1"/>
            <a:r>
              <a:rPr lang="en-US"/>
              <a:t>Second level</a:t>
            </a:r>
          </a:p>
          <a:p>
            <a:pPr lvl="2"/>
            <a:r>
              <a:rPr lang="en-US"/>
              <a:t>Third level</a:t>
            </a:r>
          </a:p>
          <a:p>
            <a:pPr lvl="3"/>
            <a:r>
              <a:rPr lang="en-US"/>
              <a:t>Fourth level</a:t>
            </a:r>
          </a:p>
        </p:txBody>
      </p:sp>
      <p:sp>
        <p:nvSpPr>
          <p:cNvPr id="59" name="Content Placeholder 5"/>
          <p:cNvSpPr>
            <a:spLocks noGrp="1"/>
          </p:cNvSpPr>
          <p:nvPr>
            <p:ph sz="quarter" idx="16"/>
          </p:nvPr>
        </p:nvSpPr>
        <p:spPr>
          <a:xfrm>
            <a:off x="7098177" y="2593251"/>
            <a:ext cx="1807200" cy="1197864"/>
          </a:xfrm>
          <a:prstGeom prst="rect">
            <a:avLst/>
          </a:prstGeom>
        </p:spPr>
        <p:txBody>
          <a:bodyPr/>
          <a:lstStyle>
            <a:lvl1pPr marL="203200" indent="-203200" algn="l" defTabSz="685800" rtl="0" eaLnBrk="1" latinLnBrk="0" hangingPunct="1">
              <a:lnSpc>
                <a:spcPct val="90000"/>
              </a:lnSpc>
              <a:spcBef>
                <a:spcPts val="750"/>
              </a:spcBef>
              <a:buClr>
                <a:schemeClr val="accent1"/>
              </a:buClr>
              <a:buFont typeface="Wingdings 2" panose="05020102010507070707" pitchFamily="18" charset="2"/>
              <a:buChar char=""/>
              <a:defRPr sz="1050">
                <a:solidFill>
                  <a:srgbClr val="454545"/>
                </a:solidFill>
              </a:defRPr>
            </a:lvl1pPr>
            <a:lvl2pPr marL="465138" indent="-122238" algn="l" defTabSz="685800" rtl="0" eaLnBrk="1" latinLnBrk="0" hangingPunct="1">
              <a:lnSpc>
                <a:spcPct val="90000"/>
              </a:lnSpc>
              <a:spcBef>
                <a:spcPts val="375"/>
              </a:spcBef>
              <a:buClr>
                <a:schemeClr val="accent1"/>
              </a:buClr>
              <a:buFont typeface="Wingdings 2" panose="05020102010507070707" pitchFamily="18" charset="2"/>
              <a:buChar char=""/>
              <a:defRPr sz="900">
                <a:solidFill>
                  <a:srgbClr val="454545"/>
                </a:solidFill>
              </a:defRPr>
            </a:lvl2pPr>
            <a:lvl3pPr marL="804863" indent="-119063" algn="l" defTabSz="685800" rtl="0" eaLnBrk="1" latinLnBrk="0" hangingPunct="1">
              <a:lnSpc>
                <a:spcPct val="90000"/>
              </a:lnSpc>
              <a:spcBef>
                <a:spcPts val="375"/>
              </a:spcBef>
              <a:buClr>
                <a:schemeClr val="accent1"/>
              </a:buClr>
              <a:buFont typeface="Wingdings 2" panose="05020102010507070707" pitchFamily="18" charset="2"/>
              <a:buChar char=""/>
              <a:defRPr sz="800">
                <a:solidFill>
                  <a:srgbClr val="454545"/>
                </a:solidFill>
              </a:defRPr>
            </a:lvl3pPr>
            <a:lvl4pPr marL="1138238" indent="-109538" algn="l" defTabSz="685800" rtl="0" eaLnBrk="1" latinLnBrk="0" hangingPunct="1">
              <a:lnSpc>
                <a:spcPct val="90000"/>
              </a:lnSpc>
              <a:spcBef>
                <a:spcPts val="375"/>
              </a:spcBef>
              <a:buClr>
                <a:schemeClr val="accent1"/>
              </a:buClr>
              <a:buFont typeface="Wingdings 2" panose="05020102010507070707" pitchFamily="18" charset="2"/>
              <a:buChar char=""/>
              <a:defRPr sz="700">
                <a:solidFill>
                  <a:srgbClr val="454545"/>
                </a:solidFill>
              </a:defRPr>
            </a:lvl4pPr>
            <a:lvl5pPr>
              <a:defRPr sz="700"/>
            </a:lvl5pPr>
          </a:lstStyle>
          <a:p>
            <a:pPr lvl="0"/>
            <a:r>
              <a:rPr lang="en-US"/>
              <a:t>Edit Master text styles</a:t>
            </a:r>
          </a:p>
          <a:p>
            <a:pPr lvl="1"/>
            <a:r>
              <a:rPr lang="en-US"/>
              <a:t>Second level</a:t>
            </a:r>
          </a:p>
          <a:p>
            <a:pPr lvl="2"/>
            <a:r>
              <a:rPr lang="en-US"/>
              <a:t>Third level</a:t>
            </a:r>
          </a:p>
          <a:p>
            <a:pPr lvl="3"/>
            <a:r>
              <a:rPr lang="en-US"/>
              <a:t>Fourth level</a:t>
            </a:r>
          </a:p>
        </p:txBody>
      </p:sp>
      <p:sp>
        <p:nvSpPr>
          <p:cNvPr id="17" name="Title Placeholder 1"/>
          <p:cNvSpPr>
            <a:spLocks noGrp="1"/>
          </p:cNvSpPr>
          <p:nvPr>
            <p:ph type="title"/>
          </p:nvPr>
        </p:nvSpPr>
        <p:spPr>
          <a:xfrm>
            <a:off x="234950" y="234951"/>
            <a:ext cx="7943850" cy="843047"/>
          </a:xfrm>
          <a:prstGeom prst="rect">
            <a:avLst/>
          </a:prstGeom>
        </p:spPr>
        <p:txBody>
          <a:bodyPr rtlCol="0">
            <a:normAutofit/>
          </a:bodyPr>
          <a:lstStyle/>
          <a:p>
            <a:r>
              <a:rPr lang="en-US"/>
              <a:t>Click to edit Master title style</a:t>
            </a:r>
          </a:p>
        </p:txBody>
      </p:sp>
      <p:sp>
        <p:nvSpPr>
          <p:cNvPr id="13" name="Content Placeholder 2"/>
          <p:cNvSpPr>
            <a:spLocks noGrp="1"/>
          </p:cNvSpPr>
          <p:nvPr>
            <p:ph sz="half" idx="1"/>
          </p:nvPr>
        </p:nvSpPr>
        <p:spPr>
          <a:xfrm>
            <a:off x="234951" y="1232696"/>
            <a:ext cx="2779200" cy="3509984"/>
          </a:xfrm>
          <a:prstGeom prst="rect">
            <a:avLst/>
          </a:prstGeom>
          <a:ln>
            <a:noFill/>
          </a:ln>
        </p:spPr>
        <p:txBody>
          <a:bodyPr lIns="36000"/>
          <a:lstStyle>
            <a:lvl1pPr>
              <a:buClr>
                <a:srgbClr val="006899"/>
              </a:buClr>
              <a:defRPr sz="1800">
                <a:solidFill>
                  <a:srgbClr val="454545"/>
                </a:solidFill>
                <a:latin typeface="+mn-lt"/>
                <a:cs typeface="Arial" panose="020B0604020202020204" pitchFamily="34" charset="0"/>
              </a:defRPr>
            </a:lvl1pPr>
            <a:lvl2pPr>
              <a:buClr>
                <a:srgbClr val="006899"/>
              </a:buClr>
              <a:defRPr sz="1400">
                <a:solidFill>
                  <a:srgbClr val="454545"/>
                </a:solidFill>
                <a:latin typeface="+mn-lt"/>
                <a:cs typeface="Arial" panose="020B0604020202020204" pitchFamily="34" charset="0"/>
              </a:defRPr>
            </a:lvl2pPr>
            <a:lvl3pPr>
              <a:buClr>
                <a:srgbClr val="006899"/>
              </a:buClr>
              <a:defRPr sz="1200">
                <a:solidFill>
                  <a:srgbClr val="454545"/>
                </a:solidFill>
                <a:latin typeface="+mn-lt"/>
                <a:cs typeface="Arial" panose="020B0604020202020204" pitchFamily="34" charset="0"/>
              </a:defRPr>
            </a:lvl3pPr>
            <a:lvl4pPr marL="85725" indent="0" algn="l">
              <a:buClr>
                <a:srgbClr val="006899"/>
              </a:buClr>
              <a:buFont typeface="Arial" panose="020B0604020202020204" pitchFamily="34" charset="0"/>
              <a:buNone/>
              <a:defRPr sz="1100" baseline="0">
                <a:solidFill>
                  <a:srgbClr val="454545"/>
                </a:solidFill>
                <a:latin typeface="+mn-lt"/>
                <a:cs typeface="Arial" panose="020B0604020202020204" pitchFamily="34" charset="0"/>
              </a:defRPr>
            </a:lvl4pPr>
            <a:lvl5pPr>
              <a:buClr>
                <a:srgbClr val="006899"/>
              </a:buClr>
              <a:defRPr sz="1100">
                <a:solidFill>
                  <a:srgbClr val="454545"/>
                </a:solidFill>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Content Placeholder 2"/>
          <p:cNvSpPr>
            <a:spLocks noGrp="1"/>
          </p:cNvSpPr>
          <p:nvPr>
            <p:ph sz="quarter" idx="10"/>
          </p:nvPr>
        </p:nvSpPr>
        <p:spPr>
          <a:xfrm>
            <a:off x="3170509" y="3959524"/>
            <a:ext cx="5736000" cy="792681"/>
          </a:xfrm>
          <a:prstGeom prst="rect">
            <a:avLst/>
          </a:prstGeom>
        </p:spPr>
        <p:txBody>
          <a:bodyPr anchor="t"/>
          <a:lstStyle>
            <a:lvl1pPr marL="0" indent="0">
              <a:buNone/>
              <a:defRPr sz="1400" i="1" baseline="0">
                <a:solidFill>
                  <a:schemeClr val="accent1"/>
                </a:solidFill>
                <a:latin typeface="+mn-lt"/>
              </a:defRPr>
            </a:lvl1pPr>
            <a:lvl2pPr marL="342900" indent="0">
              <a:buNone/>
              <a:defRPr i="1">
                <a:solidFill>
                  <a:schemeClr val="bg2">
                    <a:lumMod val="75000"/>
                  </a:schemeClr>
                </a:solidFill>
                <a:latin typeface="Georgia" panose="02040502050405020303" pitchFamily="18" charset="0"/>
              </a:defRPr>
            </a:lvl2pPr>
            <a:lvl3pPr marL="685800" indent="0">
              <a:buNone/>
              <a:defRPr i="1">
                <a:solidFill>
                  <a:schemeClr val="bg2">
                    <a:lumMod val="75000"/>
                  </a:schemeClr>
                </a:solidFill>
                <a:latin typeface="Georgia" panose="02040502050405020303" pitchFamily="18" charset="0"/>
              </a:defRPr>
            </a:lvl3pPr>
            <a:lvl4pPr marL="1028700" indent="0">
              <a:buNone/>
              <a:defRPr i="1">
                <a:solidFill>
                  <a:schemeClr val="bg2">
                    <a:lumMod val="75000"/>
                  </a:schemeClr>
                </a:solidFill>
                <a:latin typeface="Georgia" panose="02040502050405020303" pitchFamily="18" charset="0"/>
              </a:defRPr>
            </a:lvl4pPr>
            <a:lvl5pPr marL="1371600" indent="0">
              <a:buNone/>
              <a:defRPr i="1">
                <a:solidFill>
                  <a:schemeClr val="bg2">
                    <a:lumMod val="75000"/>
                  </a:schemeClr>
                </a:solidFill>
                <a:latin typeface="Georgia" panose="02040502050405020303" pitchFamily="18" charset="0"/>
              </a:defRPr>
            </a:lvl5pPr>
          </a:lstStyle>
          <a:p>
            <a:pPr lvl="0"/>
            <a:r>
              <a:rPr lang="en-US"/>
              <a:t>Edit Master text styles</a:t>
            </a:r>
          </a:p>
        </p:txBody>
      </p:sp>
    </p:spTree>
    <p:extLst>
      <p:ext uri="{BB962C8B-B14F-4D97-AF65-F5344CB8AC3E}">
        <p14:creationId xmlns:p14="http://schemas.microsoft.com/office/powerpoint/2010/main" val="38899184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366715" y="857252"/>
            <a:ext cx="8485187" cy="380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05919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6" descr="Picture 2">
            <a:extLst>
              <a:ext uri="{FF2B5EF4-FFF2-40B4-BE49-F238E27FC236}">
                <a16:creationId xmlns:a16="http://schemas.microsoft.com/office/drawing/2014/main" id="{ED8945E4-7493-45A2-AD52-3167A8902AF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28">
            <a:extLst>
              <a:ext uri="{FF2B5EF4-FFF2-40B4-BE49-F238E27FC236}">
                <a16:creationId xmlns:a16="http://schemas.microsoft.com/office/drawing/2014/main" id="{233EFC11-D959-48B3-8889-1B953358DB35}"/>
              </a:ext>
            </a:extLst>
          </p:cNvPr>
          <p:cNvSpPr>
            <a:spLocks noChangeArrowheads="1"/>
          </p:cNvSpPr>
          <p:nvPr userDrawn="1"/>
        </p:nvSpPr>
        <p:spPr bwMode="auto">
          <a:xfrm>
            <a:off x="6405563" y="4953000"/>
            <a:ext cx="1724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ct val="20000"/>
              </a:spcBef>
              <a:spcAft>
                <a:spcPts val="0"/>
              </a:spcAft>
              <a:buFont typeface="Arial" panose="020B0604020202020204" pitchFamily="34" charset="0"/>
              <a:buNone/>
              <a:defRPr/>
            </a:pPr>
            <a:r>
              <a:rPr lang="en-US" sz="675" dirty="0">
                <a:solidFill>
                  <a:schemeClr val="bg1"/>
                </a:solidFill>
                <a:latin typeface="Verdana" panose="020B0604030504040204" pitchFamily="34" charset="0"/>
              </a:rPr>
              <a:t>www.persistentsys.com</a:t>
            </a:r>
          </a:p>
        </p:txBody>
      </p:sp>
      <p:pic>
        <p:nvPicPr>
          <p:cNvPr id="6" name="Picture 7" descr="Persistent Logo_full colour.png">
            <a:extLst>
              <a:ext uri="{FF2B5EF4-FFF2-40B4-BE49-F238E27FC236}">
                <a16:creationId xmlns:a16="http://schemas.microsoft.com/office/drawing/2014/main" id="{20A0BE6D-AAE3-47B4-9117-AEE2CD39E45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4800" y="90488"/>
            <a:ext cx="101282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Picture 4">
            <a:extLst>
              <a:ext uri="{FF2B5EF4-FFF2-40B4-BE49-F238E27FC236}">
                <a16:creationId xmlns:a16="http://schemas.microsoft.com/office/drawing/2014/main" id="{7279CBE8-4D70-4AD3-ACDF-B4E94EA81D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r="243"/>
          <a:stretch>
            <a:fillRect/>
          </a:stretch>
        </p:blipFill>
        <p:spPr bwMode="auto">
          <a:xfrm>
            <a:off x="0" y="0"/>
            <a:ext cx="91440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PNG logo for PPT_small size">
            <a:extLst>
              <a:ext uri="{FF2B5EF4-FFF2-40B4-BE49-F238E27FC236}">
                <a16:creationId xmlns:a16="http://schemas.microsoft.com/office/drawing/2014/main" id="{FC7D41E8-878C-4236-AA5B-DCB9C1EABE7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82613" y="3257550"/>
            <a:ext cx="2446337"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94019" y="179455"/>
            <a:ext cx="7772400" cy="838520"/>
          </a:xfrm>
        </p:spPr>
        <p:txBody>
          <a:bodyPr anchor="b"/>
          <a:lstStyle>
            <a:lvl1pPr>
              <a:defRPr sz="2400" b="1">
                <a:solidFill>
                  <a:srgbClr val="FFFFFF"/>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795508" y="1125130"/>
            <a:ext cx="6400800" cy="1454624"/>
          </a:xfrm>
        </p:spPr>
        <p:txBody>
          <a:bodyPr/>
          <a:lstStyle>
            <a:lvl1pPr marL="0" indent="0" algn="l">
              <a:buNone/>
              <a:defRPr sz="1350" b="1">
                <a:solidFill>
                  <a:srgbClr val="9DDCF9"/>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49828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ue Title Slide_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71B6F9-9420-4388-992B-EDB3B1C4FE43}"/>
              </a:ext>
            </a:extLst>
          </p:cNvPr>
          <p:cNvSpPr/>
          <p:nvPr userDrawn="1"/>
        </p:nvSpPr>
        <p:spPr>
          <a:xfrm>
            <a:off x="0" y="2111375"/>
            <a:ext cx="9144000" cy="2722563"/>
          </a:xfrm>
          <a:prstGeom prst="rect">
            <a:avLst/>
          </a:prstGeom>
          <a:solidFill>
            <a:srgbClr val="006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9" descr="PNG logo for PPT_small size">
            <a:extLst>
              <a:ext uri="{FF2B5EF4-FFF2-40B4-BE49-F238E27FC236}">
                <a16:creationId xmlns:a16="http://schemas.microsoft.com/office/drawing/2014/main" id="{D61C632E-716E-4952-9A7C-A99A718F6C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C8DD5D1A-A644-4059-9C3C-979A77F0879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3267" r="-33267" b="15804"/>
          <a:stretch>
            <a:fillRect/>
          </a:stretch>
        </p:blipFill>
        <p:spPr bwMode="auto">
          <a:xfrm>
            <a:off x="-404813" y="2232025"/>
            <a:ext cx="4314826"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le 1"/>
          <p:cNvSpPr>
            <a:spLocks noGrp="1"/>
          </p:cNvSpPr>
          <p:nvPr>
            <p:ph type="ctrTitle"/>
          </p:nvPr>
        </p:nvSpPr>
        <p:spPr>
          <a:xfrm>
            <a:off x="3756092" y="2399966"/>
            <a:ext cx="5085489" cy="1109680"/>
          </a:xfrm>
          <a:prstGeom prst="rect">
            <a:avLst/>
          </a:prstGeom>
        </p:spPr>
        <p:txBody>
          <a:bodyPr anchor="t">
            <a:noAutofit/>
          </a:bodyPr>
          <a:lstStyle>
            <a:lvl1pPr>
              <a:defRPr sz="3200" b="1">
                <a:solidFill>
                  <a:schemeClr val="bg1"/>
                </a:solidFill>
                <a:latin typeface="+mn-lt"/>
              </a:defRPr>
            </a:lvl1pPr>
          </a:lstStyle>
          <a:p>
            <a:r>
              <a:rPr lang="en-US"/>
              <a:t>Click to edit Master title style</a:t>
            </a:r>
          </a:p>
        </p:txBody>
      </p:sp>
      <p:sp>
        <p:nvSpPr>
          <p:cNvPr id="25" name="Subtitle 2"/>
          <p:cNvSpPr>
            <a:spLocks noGrp="1"/>
          </p:cNvSpPr>
          <p:nvPr>
            <p:ph type="subTitle" idx="1"/>
          </p:nvPr>
        </p:nvSpPr>
        <p:spPr>
          <a:xfrm>
            <a:off x="3756092" y="3511531"/>
            <a:ext cx="5083829" cy="341654"/>
          </a:xfrm>
          <a:prstGeom prst="rect">
            <a:avLst/>
          </a:prstGeom>
        </p:spPr>
        <p:txBody>
          <a:bodyPr>
            <a:noAutofit/>
          </a:bodyPr>
          <a:lstStyle>
            <a:lvl1pPr marL="0" indent="0">
              <a:buNone/>
              <a:defRPr sz="2000" b="0">
                <a:solidFill>
                  <a:schemeClr val="bg1"/>
                </a:solidFill>
              </a:defRPr>
            </a:lvl1pPr>
          </a:lstStyle>
          <a:p>
            <a:r>
              <a:rPr lang="en-US"/>
              <a:t>Click to edit Master subtitle style</a:t>
            </a:r>
          </a:p>
        </p:txBody>
      </p:sp>
      <p:sp>
        <p:nvSpPr>
          <p:cNvPr id="26" name="Text Placeholder 13"/>
          <p:cNvSpPr>
            <a:spLocks noGrp="1"/>
          </p:cNvSpPr>
          <p:nvPr>
            <p:ph type="body" sz="quarter" idx="10"/>
          </p:nvPr>
        </p:nvSpPr>
        <p:spPr>
          <a:xfrm>
            <a:off x="3756092" y="3856865"/>
            <a:ext cx="5085155" cy="34375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lvl="0"/>
            <a:r>
              <a:rPr lang="en-US"/>
              <a:t>Edit Master text styles</a:t>
            </a:r>
          </a:p>
        </p:txBody>
      </p:sp>
      <p:sp>
        <p:nvSpPr>
          <p:cNvPr id="28" name="Text Placeholder 13"/>
          <p:cNvSpPr>
            <a:spLocks noGrp="1"/>
          </p:cNvSpPr>
          <p:nvPr>
            <p:ph type="body" sz="quarter" idx="11"/>
          </p:nvPr>
        </p:nvSpPr>
        <p:spPr>
          <a:xfrm>
            <a:off x="3756092" y="4206174"/>
            <a:ext cx="5085155" cy="33931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lvl="0"/>
            <a:r>
              <a:rPr lang="en-US"/>
              <a:t>Edit Master text styles</a:t>
            </a:r>
          </a:p>
        </p:txBody>
      </p:sp>
    </p:spTree>
    <p:extLst>
      <p:ext uri="{BB962C8B-B14F-4D97-AF65-F5344CB8AC3E}">
        <p14:creationId xmlns:p14="http://schemas.microsoft.com/office/powerpoint/2010/main" val="4142700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range Title Slide_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FD1CAC-8B6C-4285-9031-BEDA2F20BE4F}"/>
              </a:ext>
            </a:extLst>
          </p:cNvPr>
          <p:cNvSpPr/>
          <p:nvPr userDrawn="1"/>
        </p:nvSpPr>
        <p:spPr>
          <a:xfrm>
            <a:off x="0" y="2111375"/>
            <a:ext cx="9144000" cy="2722563"/>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9" descr="PNG logo for PPT_small size">
            <a:extLst>
              <a:ext uri="{FF2B5EF4-FFF2-40B4-BE49-F238E27FC236}">
                <a16:creationId xmlns:a16="http://schemas.microsoft.com/office/drawing/2014/main" id="{A72A72DD-A4FE-490A-94F2-CABC8A2782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9389CEDE-CDD9-40DF-A2F2-4DFFACD913E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b="15559"/>
          <a:stretch>
            <a:fillRect/>
          </a:stretch>
        </p:blipFill>
        <p:spPr bwMode="auto">
          <a:xfrm>
            <a:off x="466725" y="2238375"/>
            <a:ext cx="25781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3756091" y="2399966"/>
            <a:ext cx="5086800" cy="1105200"/>
          </a:xfrm>
          <a:prstGeom prst="rect">
            <a:avLst/>
          </a:prstGeom>
        </p:spPr>
        <p:txBody>
          <a:bodyPr>
            <a:noAutofit/>
          </a:bodyPr>
          <a:lstStyle>
            <a:lvl1pPr>
              <a:defRPr sz="3200" b="1">
                <a:solidFill>
                  <a:schemeClr val="bg1"/>
                </a:solidFill>
                <a:latin typeface="+mn-lt"/>
              </a:defRPr>
            </a:lvl1pPr>
          </a:lstStyle>
          <a:p>
            <a:r>
              <a:rPr lang="en-US"/>
              <a:t>Click to edit Master title style</a:t>
            </a:r>
          </a:p>
        </p:txBody>
      </p:sp>
      <p:sp>
        <p:nvSpPr>
          <p:cNvPr id="10" name="Text Placeholder 13"/>
          <p:cNvSpPr>
            <a:spLocks noGrp="1"/>
          </p:cNvSpPr>
          <p:nvPr>
            <p:ph type="body" sz="quarter" idx="10"/>
          </p:nvPr>
        </p:nvSpPr>
        <p:spPr>
          <a:xfrm>
            <a:off x="3756091" y="3892587"/>
            <a:ext cx="5086800"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defRPr>
            </a:lvl1pPr>
          </a:lstStyle>
          <a:p>
            <a:pPr lvl="0"/>
            <a:r>
              <a:rPr lang="en-US"/>
              <a:t>Edit Master text styles</a:t>
            </a:r>
          </a:p>
        </p:txBody>
      </p:sp>
      <p:sp>
        <p:nvSpPr>
          <p:cNvPr id="11" name="Text Placeholder 13"/>
          <p:cNvSpPr>
            <a:spLocks noGrp="1"/>
          </p:cNvSpPr>
          <p:nvPr>
            <p:ph type="body" sz="quarter" idx="11"/>
          </p:nvPr>
        </p:nvSpPr>
        <p:spPr>
          <a:xfrm>
            <a:off x="3756091" y="4218080"/>
            <a:ext cx="5086800"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defRPr>
            </a:lvl1pPr>
          </a:lstStyle>
          <a:p>
            <a:pPr lvl="0"/>
            <a:r>
              <a:rPr lang="en-US"/>
              <a:t>Edit Master text styles</a:t>
            </a:r>
          </a:p>
        </p:txBody>
      </p:sp>
      <p:sp>
        <p:nvSpPr>
          <p:cNvPr id="13" name="Subtitle 2"/>
          <p:cNvSpPr>
            <a:spLocks noGrp="1"/>
          </p:cNvSpPr>
          <p:nvPr>
            <p:ph type="subTitle" idx="1"/>
          </p:nvPr>
        </p:nvSpPr>
        <p:spPr>
          <a:xfrm>
            <a:off x="3756091" y="3511531"/>
            <a:ext cx="5086800" cy="374400"/>
          </a:xfrm>
          <a:prstGeom prst="rect">
            <a:avLst/>
          </a:prstGeom>
        </p:spPr>
        <p:txBody>
          <a:bodyPr>
            <a:noAutofit/>
          </a:bodyPr>
          <a:lstStyle>
            <a:lvl1pPr marL="0" indent="0">
              <a:buNone/>
              <a:defRPr sz="2000" b="0">
                <a:solidFill>
                  <a:schemeClr val="bg1"/>
                </a:solidFill>
              </a:defRPr>
            </a:lvl1pPr>
          </a:lstStyle>
          <a:p>
            <a:r>
              <a:rPr lang="en-US"/>
              <a:t>Click to edit Master subtitle style</a:t>
            </a:r>
          </a:p>
        </p:txBody>
      </p:sp>
    </p:spTree>
    <p:extLst>
      <p:ext uri="{BB962C8B-B14F-4D97-AF65-F5344CB8AC3E}">
        <p14:creationId xmlns:p14="http://schemas.microsoft.com/office/powerpoint/2010/main" val="8364506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ue Section Slide">
    <p:spTree>
      <p:nvGrpSpPr>
        <p:cNvPr id="1" name=""/>
        <p:cNvGrpSpPr/>
        <p:nvPr/>
      </p:nvGrpSpPr>
      <p:grpSpPr>
        <a:xfrm>
          <a:off x="0" y="0"/>
          <a:ext cx="0" cy="0"/>
          <a:chOff x="0" y="0"/>
          <a:chExt cx="0" cy="0"/>
        </a:xfrm>
      </p:grpSpPr>
      <p:pic>
        <p:nvPicPr>
          <p:cNvPr id="4" name="Picture 19" descr="PNG logo for PPT_small size">
            <a:extLst>
              <a:ext uri="{FF2B5EF4-FFF2-40B4-BE49-F238E27FC236}">
                <a16:creationId xmlns:a16="http://schemas.microsoft.com/office/drawing/2014/main" id="{6C24ACD4-BB63-4B63-AA03-AEB404BCA1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968"/>
          <a:stretch>
            <a:fillRect/>
          </a:stretch>
        </p:blipFill>
        <p:spPr bwMode="auto">
          <a:xfrm>
            <a:off x="25400" y="4772025"/>
            <a:ext cx="4000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D196367-A28F-4082-AFE5-B88F062F75B8}"/>
              </a:ext>
            </a:extLst>
          </p:cNvPr>
          <p:cNvSpPr/>
          <p:nvPr userDrawn="1"/>
        </p:nvSpPr>
        <p:spPr>
          <a:xfrm>
            <a:off x="0" y="0"/>
            <a:ext cx="9144000" cy="5143500"/>
          </a:xfrm>
          <a:prstGeom prst="rect">
            <a:avLst/>
          </a:prstGeom>
          <a:solidFill>
            <a:srgbClr val="006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8">
            <a:extLst>
              <a:ext uri="{FF2B5EF4-FFF2-40B4-BE49-F238E27FC236}">
                <a16:creationId xmlns:a16="http://schemas.microsoft.com/office/drawing/2014/main" id="{AD452864-F8D6-4C35-B92A-5222635E1D6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49086" b="17136"/>
          <a:stretch>
            <a:fillRect/>
          </a:stretch>
        </p:blipFill>
        <p:spPr bwMode="auto">
          <a:xfrm>
            <a:off x="0" y="0"/>
            <a:ext cx="26590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a:spLocks noGrp="1"/>
          </p:cNvSpPr>
          <p:nvPr>
            <p:ph type="body" sz="quarter" idx="10"/>
          </p:nvPr>
        </p:nvSpPr>
        <p:spPr>
          <a:xfrm>
            <a:off x="3743324" y="237237"/>
            <a:ext cx="5089741" cy="2338957"/>
          </a:xfrm>
          <a:prstGeom prst="rect">
            <a:avLst/>
          </a:prstGeom>
        </p:spPr>
        <p:txBody>
          <a:bodyPr anchor="b"/>
          <a:lstStyle>
            <a:lvl1pPr marL="0" indent="0">
              <a:buNone/>
              <a:defRPr sz="3200" b="1">
                <a:solidFill>
                  <a:schemeClr val="bg1"/>
                </a:solidFill>
                <a:latin typeface="+mn-lt"/>
              </a:defRPr>
            </a:lvl1pPr>
          </a:lstStyle>
          <a:p>
            <a:pPr lvl="0"/>
            <a:r>
              <a:rPr lang="en-US"/>
              <a:t>Edit Master text styles</a:t>
            </a:r>
          </a:p>
        </p:txBody>
      </p:sp>
      <p:sp>
        <p:nvSpPr>
          <p:cNvPr id="11" name="Text Placeholder 6"/>
          <p:cNvSpPr>
            <a:spLocks noGrp="1"/>
          </p:cNvSpPr>
          <p:nvPr>
            <p:ph type="body" sz="quarter" idx="11"/>
          </p:nvPr>
        </p:nvSpPr>
        <p:spPr>
          <a:xfrm>
            <a:off x="3743324" y="2656683"/>
            <a:ext cx="5089741" cy="2249580"/>
          </a:xfrm>
          <a:prstGeom prst="rect">
            <a:avLst/>
          </a:prstGeom>
        </p:spPr>
        <p:txBody>
          <a:bodyPr/>
          <a:lstStyle>
            <a:lvl1pPr marL="0" indent="0">
              <a:buNone/>
              <a:defRPr sz="2000">
                <a:solidFill>
                  <a:schemeClr val="bg1"/>
                </a:solidFill>
              </a:defRPr>
            </a:lvl1pPr>
          </a:lstStyle>
          <a:p>
            <a:pPr lvl="0"/>
            <a:r>
              <a:rPr lang="en-US"/>
              <a:t>Edit Master text styles</a:t>
            </a:r>
          </a:p>
        </p:txBody>
      </p:sp>
    </p:spTree>
    <p:extLst>
      <p:ext uri="{BB962C8B-B14F-4D97-AF65-F5344CB8AC3E}">
        <p14:creationId xmlns:p14="http://schemas.microsoft.com/office/powerpoint/2010/main" val="17915538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ue Thank You Slide_Half">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0C3194-9E8B-4267-A598-137994E8D405}"/>
              </a:ext>
            </a:extLst>
          </p:cNvPr>
          <p:cNvSpPr/>
          <p:nvPr userDrawn="1"/>
        </p:nvSpPr>
        <p:spPr>
          <a:xfrm>
            <a:off x="0" y="2111375"/>
            <a:ext cx="9144000" cy="2722563"/>
          </a:xfrm>
          <a:prstGeom prst="rect">
            <a:avLst/>
          </a:prstGeom>
          <a:solidFill>
            <a:srgbClr val="006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7">
            <a:extLst>
              <a:ext uri="{FF2B5EF4-FFF2-40B4-BE49-F238E27FC236}">
                <a16:creationId xmlns:a16="http://schemas.microsoft.com/office/drawing/2014/main" id="{0E728408-D320-4CBB-80BE-9684E33E51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3267" r="-33267" b="15804"/>
          <a:stretch>
            <a:fillRect/>
          </a:stretch>
        </p:blipFill>
        <p:spPr bwMode="auto">
          <a:xfrm>
            <a:off x="-404813" y="2232025"/>
            <a:ext cx="4314826"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a:extLst>
              <a:ext uri="{FF2B5EF4-FFF2-40B4-BE49-F238E27FC236}">
                <a16:creationId xmlns:a16="http://schemas.microsoft.com/office/drawing/2014/main" id="{F78A54B3-F9AC-4CDB-8385-6DE7D2E45FE4}"/>
              </a:ext>
            </a:extLst>
          </p:cNvPr>
          <p:cNvSpPr>
            <a:spLocks noChangeArrowheads="1"/>
          </p:cNvSpPr>
          <p:nvPr userDrawn="1"/>
        </p:nvSpPr>
        <p:spPr bwMode="auto">
          <a:xfrm>
            <a:off x="3741738" y="3227388"/>
            <a:ext cx="24415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chemeClr val="bg1"/>
                </a:solidFill>
                <a:ea typeface="MS PGothic" panose="020B0600070205080204" pitchFamily="34" charset="-128"/>
                <a:cs typeface="Arial" panose="020B0604020202020204" pitchFamily="34" charset="0"/>
              </a:rPr>
              <a:t>Persistent Systems Limited</a:t>
            </a:r>
          </a:p>
        </p:txBody>
      </p:sp>
      <p:sp>
        <p:nvSpPr>
          <p:cNvPr id="11" name="Text Placeholder 2"/>
          <p:cNvSpPr>
            <a:spLocks noGrp="1"/>
          </p:cNvSpPr>
          <p:nvPr>
            <p:ph type="body" sz="quarter" idx="10"/>
          </p:nvPr>
        </p:nvSpPr>
        <p:spPr>
          <a:xfrm>
            <a:off x="3741956" y="2430369"/>
            <a:ext cx="5093756" cy="646928"/>
          </a:xfrm>
        </p:spPr>
        <p:txBody>
          <a:bodyPr>
            <a:normAutofit/>
          </a:bodyPr>
          <a:lstStyle>
            <a:lvl1pPr marL="0" indent="0" algn="l" defTabSz="457200" rtl="0" eaLnBrk="0" fontAlgn="base" latinLnBrk="0" hangingPunct="0">
              <a:spcBef>
                <a:spcPct val="20000"/>
              </a:spcBef>
              <a:spcAft>
                <a:spcPct val="0"/>
              </a:spcAft>
              <a:buClr>
                <a:srgbClr val="006899"/>
              </a:buClr>
              <a:buFont typeface="Wingdings 2" pitchFamily="18" charset="2"/>
              <a:buNone/>
              <a:defRPr lang="en-US" sz="3200" b="1" kern="1200" dirty="0">
                <a:solidFill>
                  <a:srgbClr val="FFFFFF"/>
                </a:solidFill>
                <a:latin typeface="+mn-lt"/>
                <a:ea typeface="ＭＳ Ｐゴシック" pitchFamily="34" charset="-128"/>
                <a:cs typeface="Arial" pitchFamily="34" charset="0"/>
              </a:defRPr>
            </a:lvl1pPr>
          </a:lstStyle>
          <a:p>
            <a:pPr lvl="0"/>
            <a:r>
              <a:rPr lang="en-US"/>
              <a:t>Edit Master text styles</a:t>
            </a:r>
          </a:p>
        </p:txBody>
      </p:sp>
      <p:sp>
        <p:nvSpPr>
          <p:cNvPr id="12" name="Text Placeholder 3"/>
          <p:cNvSpPr>
            <a:spLocks noGrp="1"/>
          </p:cNvSpPr>
          <p:nvPr>
            <p:ph type="body" sz="quarter" idx="12"/>
          </p:nvPr>
        </p:nvSpPr>
        <p:spPr>
          <a:xfrm>
            <a:off x="3741956" y="3511549"/>
            <a:ext cx="5091112" cy="1065213"/>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28177542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ue Thank You Slide _Ful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F40F8E-7599-4B25-8ACE-19521E493FBD}"/>
              </a:ext>
            </a:extLst>
          </p:cNvPr>
          <p:cNvSpPr/>
          <p:nvPr userDrawn="1"/>
        </p:nvSpPr>
        <p:spPr>
          <a:xfrm>
            <a:off x="0" y="0"/>
            <a:ext cx="9144000" cy="5143500"/>
          </a:xfrm>
          <a:prstGeom prst="rect">
            <a:avLst/>
          </a:prstGeom>
          <a:solidFill>
            <a:srgbClr val="006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7">
            <a:extLst>
              <a:ext uri="{FF2B5EF4-FFF2-40B4-BE49-F238E27FC236}">
                <a16:creationId xmlns:a16="http://schemas.microsoft.com/office/drawing/2014/main" id="{C6064918-617B-4F12-880B-1E0A3A858F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338" y="1630363"/>
            <a:ext cx="2532062"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a:extLst>
              <a:ext uri="{FF2B5EF4-FFF2-40B4-BE49-F238E27FC236}">
                <a16:creationId xmlns:a16="http://schemas.microsoft.com/office/drawing/2014/main" id="{1A333C41-67AE-422B-83A5-D1A2F2F9156B}"/>
              </a:ext>
            </a:extLst>
          </p:cNvPr>
          <p:cNvSpPr>
            <a:spLocks noChangeArrowheads="1"/>
          </p:cNvSpPr>
          <p:nvPr userDrawn="1"/>
        </p:nvSpPr>
        <p:spPr bwMode="auto">
          <a:xfrm>
            <a:off x="3741738" y="3227388"/>
            <a:ext cx="2441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chemeClr val="bg1"/>
                </a:solidFill>
                <a:ea typeface="MS PGothic" panose="020B0600070205080204" pitchFamily="34" charset="-128"/>
                <a:cs typeface="Arial" panose="020B0604020202020204" pitchFamily="34" charset="0"/>
              </a:rPr>
              <a:t>Persistent Systems Limited</a:t>
            </a:r>
          </a:p>
        </p:txBody>
      </p:sp>
      <p:sp>
        <p:nvSpPr>
          <p:cNvPr id="11" name="Text Placeholder 2"/>
          <p:cNvSpPr>
            <a:spLocks noGrp="1"/>
          </p:cNvSpPr>
          <p:nvPr>
            <p:ph type="body" sz="quarter" idx="10"/>
          </p:nvPr>
        </p:nvSpPr>
        <p:spPr>
          <a:xfrm>
            <a:off x="3741956" y="2430369"/>
            <a:ext cx="5093756" cy="646928"/>
          </a:xfrm>
        </p:spPr>
        <p:txBody>
          <a:bodyPr>
            <a:normAutofit/>
          </a:bodyPr>
          <a:lstStyle>
            <a:lvl1pPr marL="0" indent="0" algn="l" defTabSz="457200" rtl="0" eaLnBrk="0" fontAlgn="base" latinLnBrk="0" hangingPunct="0">
              <a:spcBef>
                <a:spcPct val="20000"/>
              </a:spcBef>
              <a:spcAft>
                <a:spcPct val="0"/>
              </a:spcAft>
              <a:buClr>
                <a:srgbClr val="006899"/>
              </a:buClr>
              <a:buFont typeface="Wingdings 2" pitchFamily="18" charset="2"/>
              <a:buNone/>
              <a:defRPr lang="en-US" sz="3200" b="1" kern="1200" dirty="0">
                <a:solidFill>
                  <a:srgbClr val="FFFFFF"/>
                </a:solidFill>
                <a:latin typeface="+mn-lt"/>
                <a:ea typeface="ＭＳ Ｐゴシック" pitchFamily="34" charset="-128"/>
                <a:cs typeface="Arial" pitchFamily="34" charset="0"/>
              </a:defRPr>
            </a:lvl1pPr>
          </a:lstStyle>
          <a:p>
            <a:pPr lvl="0"/>
            <a:r>
              <a:rPr lang="en-US"/>
              <a:t>Edit Master text styles</a:t>
            </a:r>
          </a:p>
        </p:txBody>
      </p:sp>
      <p:sp>
        <p:nvSpPr>
          <p:cNvPr id="10" name="Text Placeholder 3">
            <a:extLst>
              <a:ext uri="{FF2B5EF4-FFF2-40B4-BE49-F238E27FC236}">
                <a16:creationId xmlns:a16="http://schemas.microsoft.com/office/drawing/2014/main" id="{6795B047-E6E1-4312-9855-694A02F51D3B}"/>
              </a:ext>
            </a:extLst>
          </p:cNvPr>
          <p:cNvSpPr>
            <a:spLocks noGrp="1"/>
          </p:cNvSpPr>
          <p:nvPr>
            <p:ph type="body" sz="quarter" idx="12"/>
          </p:nvPr>
        </p:nvSpPr>
        <p:spPr>
          <a:xfrm>
            <a:off x="3741956" y="3511549"/>
            <a:ext cx="5091112" cy="1065213"/>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42183471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ue Contact Us Slide_ Half US Add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C5CCF3-DAAB-4CE9-A7B2-BCB73CF1D818}"/>
              </a:ext>
            </a:extLst>
          </p:cNvPr>
          <p:cNvSpPr/>
          <p:nvPr userDrawn="1"/>
        </p:nvSpPr>
        <p:spPr>
          <a:xfrm>
            <a:off x="0" y="2111375"/>
            <a:ext cx="9144000" cy="2722563"/>
          </a:xfrm>
          <a:prstGeom prst="rect">
            <a:avLst/>
          </a:prstGeom>
          <a:solidFill>
            <a:srgbClr val="006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a:extLst>
              <a:ext uri="{FF2B5EF4-FFF2-40B4-BE49-F238E27FC236}">
                <a16:creationId xmlns:a16="http://schemas.microsoft.com/office/drawing/2014/main" id="{0072C0FB-CD36-49C9-ACA0-2CAC52E6420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3267" r="-33267" b="15804"/>
          <a:stretch>
            <a:fillRect/>
          </a:stretch>
        </p:blipFill>
        <p:spPr bwMode="auto">
          <a:xfrm>
            <a:off x="-404813" y="2232025"/>
            <a:ext cx="4314826"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a:extLst>
              <a:ext uri="{FF2B5EF4-FFF2-40B4-BE49-F238E27FC236}">
                <a16:creationId xmlns:a16="http://schemas.microsoft.com/office/drawing/2014/main" id="{156A3959-736D-4D55-B832-B9A6DB68BDEB}"/>
              </a:ext>
            </a:extLst>
          </p:cNvPr>
          <p:cNvSpPr>
            <a:spLocks noChangeArrowheads="1"/>
          </p:cNvSpPr>
          <p:nvPr userDrawn="1"/>
        </p:nvSpPr>
        <p:spPr bwMode="auto">
          <a:xfrm>
            <a:off x="3741738" y="3227388"/>
            <a:ext cx="21129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chemeClr val="bg1"/>
                </a:solidFill>
                <a:ea typeface="MS PGothic" panose="020B0600070205080204" pitchFamily="34" charset="-128"/>
                <a:cs typeface="Arial" panose="020B0604020202020204" pitchFamily="34" charset="0"/>
              </a:rPr>
              <a:t>Persistent Systems Inc.</a:t>
            </a:r>
          </a:p>
        </p:txBody>
      </p:sp>
      <p:sp>
        <p:nvSpPr>
          <p:cNvPr id="15" name="Text Placeholder 2"/>
          <p:cNvSpPr>
            <a:spLocks noGrp="1"/>
          </p:cNvSpPr>
          <p:nvPr>
            <p:ph type="body" sz="quarter" idx="10"/>
          </p:nvPr>
        </p:nvSpPr>
        <p:spPr>
          <a:xfrm>
            <a:off x="3739312" y="2716612"/>
            <a:ext cx="5093756" cy="288977"/>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21" name="Text Placeholder 3">
            <a:extLst>
              <a:ext uri="{FF2B5EF4-FFF2-40B4-BE49-F238E27FC236}">
                <a16:creationId xmlns:a16="http://schemas.microsoft.com/office/drawing/2014/main" id="{4DA4E022-AE31-40EC-9372-C7FF090395AB}"/>
              </a:ext>
            </a:extLst>
          </p:cNvPr>
          <p:cNvSpPr>
            <a:spLocks noGrp="1"/>
          </p:cNvSpPr>
          <p:nvPr>
            <p:ph type="body" sz="quarter" idx="12"/>
          </p:nvPr>
        </p:nvSpPr>
        <p:spPr>
          <a:xfrm>
            <a:off x="3741956" y="3511549"/>
            <a:ext cx="5091112" cy="1065213"/>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24" name="Text Placeholder 2">
            <a:extLst>
              <a:ext uri="{FF2B5EF4-FFF2-40B4-BE49-F238E27FC236}">
                <a16:creationId xmlns:a16="http://schemas.microsoft.com/office/drawing/2014/main" id="{BCB794C5-D0E4-4EEA-9B97-BAAAE119C664}"/>
              </a:ext>
            </a:extLst>
          </p:cNvPr>
          <p:cNvSpPr>
            <a:spLocks noGrp="1"/>
          </p:cNvSpPr>
          <p:nvPr>
            <p:ph type="body" sz="quarter" idx="13"/>
          </p:nvPr>
        </p:nvSpPr>
        <p:spPr>
          <a:xfrm>
            <a:off x="3739312" y="2419350"/>
            <a:ext cx="5093756" cy="285535"/>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28768056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ue Contact Us Slide_Full US Add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68E0C6-4C30-4261-A808-95A47CC8C591}"/>
              </a:ext>
            </a:extLst>
          </p:cNvPr>
          <p:cNvSpPr/>
          <p:nvPr userDrawn="1"/>
        </p:nvSpPr>
        <p:spPr>
          <a:xfrm>
            <a:off x="0" y="0"/>
            <a:ext cx="9144000" cy="5143500"/>
          </a:xfrm>
          <a:prstGeom prst="rect">
            <a:avLst/>
          </a:prstGeom>
          <a:solidFill>
            <a:srgbClr val="006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a:extLst>
              <a:ext uri="{FF2B5EF4-FFF2-40B4-BE49-F238E27FC236}">
                <a16:creationId xmlns:a16="http://schemas.microsoft.com/office/drawing/2014/main" id="{BC59641F-AF27-41E1-BA1E-16D6E144066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338" y="1630363"/>
            <a:ext cx="2532062"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a:extLst>
              <a:ext uri="{FF2B5EF4-FFF2-40B4-BE49-F238E27FC236}">
                <a16:creationId xmlns:a16="http://schemas.microsoft.com/office/drawing/2014/main" id="{DC75472F-E2AB-41FA-A169-F749498EE153}"/>
              </a:ext>
            </a:extLst>
          </p:cNvPr>
          <p:cNvSpPr>
            <a:spLocks noChangeArrowheads="1"/>
          </p:cNvSpPr>
          <p:nvPr userDrawn="1"/>
        </p:nvSpPr>
        <p:spPr bwMode="auto">
          <a:xfrm>
            <a:off x="3741738" y="3227388"/>
            <a:ext cx="21129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chemeClr val="bg1"/>
                </a:solidFill>
                <a:ea typeface="MS PGothic" panose="020B0600070205080204" pitchFamily="34" charset="-128"/>
                <a:cs typeface="Arial" panose="020B0604020202020204" pitchFamily="34" charset="0"/>
              </a:rPr>
              <a:t>Persistent Systems Inc.</a:t>
            </a:r>
          </a:p>
        </p:txBody>
      </p:sp>
      <p:sp>
        <p:nvSpPr>
          <p:cNvPr id="10" name="Text Placeholder 3">
            <a:extLst>
              <a:ext uri="{FF2B5EF4-FFF2-40B4-BE49-F238E27FC236}">
                <a16:creationId xmlns:a16="http://schemas.microsoft.com/office/drawing/2014/main" id="{91A48BCB-237B-4B36-90CA-3C1102230835}"/>
              </a:ext>
            </a:extLst>
          </p:cNvPr>
          <p:cNvSpPr>
            <a:spLocks noGrp="1"/>
          </p:cNvSpPr>
          <p:nvPr>
            <p:ph type="body" sz="quarter" idx="12"/>
          </p:nvPr>
        </p:nvSpPr>
        <p:spPr>
          <a:xfrm>
            <a:off x="3741956" y="3511549"/>
            <a:ext cx="5091112" cy="1065213"/>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8" name="Text Placeholder 2">
            <a:extLst>
              <a:ext uri="{FF2B5EF4-FFF2-40B4-BE49-F238E27FC236}">
                <a16:creationId xmlns:a16="http://schemas.microsoft.com/office/drawing/2014/main" id="{E2E13779-227F-4B6D-94E9-AD90394AA9A0}"/>
              </a:ext>
            </a:extLst>
          </p:cNvPr>
          <p:cNvSpPr>
            <a:spLocks noGrp="1"/>
          </p:cNvSpPr>
          <p:nvPr>
            <p:ph type="body" sz="quarter" idx="10"/>
          </p:nvPr>
        </p:nvSpPr>
        <p:spPr>
          <a:xfrm>
            <a:off x="3739312" y="2716612"/>
            <a:ext cx="5093756" cy="288977"/>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9" name="Text Placeholder 2">
            <a:extLst>
              <a:ext uri="{FF2B5EF4-FFF2-40B4-BE49-F238E27FC236}">
                <a16:creationId xmlns:a16="http://schemas.microsoft.com/office/drawing/2014/main" id="{653E81F0-E1D4-4973-A717-CED4AC4CB781}"/>
              </a:ext>
            </a:extLst>
          </p:cNvPr>
          <p:cNvSpPr>
            <a:spLocks noGrp="1"/>
          </p:cNvSpPr>
          <p:nvPr>
            <p:ph type="body" sz="quarter" idx="13"/>
          </p:nvPr>
        </p:nvSpPr>
        <p:spPr>
          <a:xfrm>
            <a:off x="3739312" y="2419350"/>
            <a:ext cx="5093756" cy="285535"/>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39655759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ue Contact Us Slide_ Half India Add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EC7C89-57C1-469E-BE79-BDC1534ADB82}"/>
              </a:ext>
            </a:extLst>
          </p:cNvPr>
          <p:cNvSpPr/>
          <p:nvPr userDrawn="1"/>
        </p:nvSpPr>
        <p:spPr>
          <a:xfrm>
            <a:off x="0" y="2101850"/>
            <a:ext cx="9144000" cy="2722563"/>
          </a:xfrm>
          <a:prstGeom prst="rect">
            <a:avLst/>
          </a:prstGeom>
          <a:solidFill>
            <a:srgbClr val="006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a:extLst>
              <a:ext uri="{FF2B5EF4-FFF2-40B4-BE49-F238E27FC236}">
                <a16:creationId xmlns:a16="http://schemas.microsoft.com/office/drawing/2014/main" id="{EA3A03F6-F623-4A32-90A1-79C8F92BC8C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3267" r="-33267" b="15804"/>
          <a:stretch>
            <a:fillRect/>
          </a:stretch>
        </p:blipFill>
        <p:spPr bwMode="auto">
          <a:xfrm>
            <a:off x="-404813" y="2232025"/>
            <a:ext cx="4314826"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a:extLst>
              <a:ext uri="{FF2B5EF4-FFF2-40B4-BE49-F238E27FC236}">
                <a16:creationId xmlns:a16="http://schemas.microsoft.com/office/drawing/2014/main" id="{D53FE95A-94B6-42C5-B02F-879EEEF3DD43}"/>
              </a:ext>
            </a:extLst>
          </p:cNvPr>
          <p:cNvSpPr>
            <a:spLocks noChangeArrowheads="1"/>
          </p:cNvSpPr>
          <p:nvPr userDrawn="1"/>
        </p:nvSpPr>
        <p:spPr bwMode="auto">
          <a:xfrm>
            <a:off x="3741738" y="3227388"/>
            <a:ext cx="2441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chemeClr val="bg1"/>
                </a:solidFill>
                <a:ea typeface="MS PGothic" panose="020B0600070205080204" pitchFamily="34" charset="-128"/>
                <a:cs typeface="Arial" panose="020B0604020202020204" pitchFamily="34" charset="0"/>
              </a:rPr>
              <a:t>Persistent Systems Limited</a:t>
            </a:r>
          </a:p>
        </p:txBody>
      </p:sp>
      <p:sp>
        <p:nvSpPr>
          <p:cNvPr id="13" name="Text Placeholder 3"/>
          <p:cNvSpPr>
            <a:spLocks noGrp="1"/>
          </p:cNvSpPr>
          <p:nvPr>
            <p:ph type="body" sz="quarter" idx="13"/>
          </p:nvPr>
        </p:nvSpPr>
        <p:spPr>
          <a:xfrm>
            <a:off x="3741956" y="3511549"/>
            <a:ext cx="5091112" cy="1065213"/>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5" name="Text Placeholder 2">
            <a:extLst>
              <a:ext uri="{FF2B5EF4-FFF2-40B4-BE49-F238E27FC236}">
                <a16:creationId xmlns:a16="http://schemas.microsoft.com/office/drawing/2014/main" id="{9CD61226-6FB6-4679-A130-D344D1DA90F1}"/>
              </a:ext>
            </a:extLst>
          </p:cNvPr>
          <p:cNvSpPr>
            <a:spLocks noGrp="1"/>
          </p:cNvSpPr>
          <p:nvPr>
            <p:ph type="body" sz="quarter" idx="10"/>
          </p:nvPr>
        </p:nvSpPr>
        <p:spPr>
          <a:xfrm>
            <a:off x="3739312" y="2716612"/>
            <a:ext cx="5093756" cy="288977"/>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6" name="Text Placeholder 2">
            <a:extLst>
              <a:ext uri="{FF2B5EF4-FFF2-40B4-BE49-F238E27FC236}">
                <a16:creationId xmlns:a16="http://schemas.microsoft.com/office/drawing/2014/main" id="{A6C59CFA-6EEC-45DC-A355-92C352A0D9BD}"/>
              </a:ext>
            </a:extLst>
          </p:cNvPr>
          <p:cNvSpPr>
            <a:spLocks noGrp="1"/>
          </p:cNvSpPr>
          <p:nvPr>
            <p:ph type="body" sz="quarter" idx="14"/>
          </p:nvPr>
        </p:nvSpPr>
        <p:spPr>
          <a:xfrm>
            <a:off x="3739312" y="2419350"/>
            <a:ext cx="5093756" cy="285535"/>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38848154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ue Contact Us Slide_Full India Add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4369D4-F9AF-4227-AB62-883FE779AE5B}"/>
              </a:ext>
            </a:extLst>
          </p:cNvPr>
          <p:cNvSpPr/>
          <p:nvPr userDrawn="1"/>
        </p:nvSpPr>
        <p:spPr>
          <a:xfrm>
            <a:off x="0" y="0"/>
            <a:ext cx="9144000" cy="5143500"/>
          </a:xfrm>
          <a:prstGeom prst="rect">
            <a:avLst/>
          </a:prstGeom>
          <a:solidFill>
            <a:srgbClr val="006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a:extLst>
              <a:ext uri="{FF2B5EF4-FFF2-40B4-BE49-F238E27FC236}">
                <a16:creationId xmlns:a16="http://schemas.microsoft.com/office/drawing/2014/main" id="{27AFAE8A-68F7-4D39-83EF-ECF9C621B9C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338" y="1630363"/>
            <a:ext cx="2532062"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a:extLst>
              <a:ext uri="{FF2B5EF4-FFF2-40B4-BE49-F238E27FC236}">
                <a16:creationId xmlns:a16="http://schemas.microsoft.com/office/drawing/2014/main" id="{FFFE05E9-02C5-438B-B13E-70B22C2D7449}"/>
              </a:ext>
            </a:extLst>
          </p:cNvPr>
          <p:cNvSpPr>
            <a:spLocks noChangeArrowheads="1"/>
          </p:cNvSpPr>
          <p:nvPr userDrawn="1"/>
        </p:nvSpPr>
        <p:spPr bwMode="auto">
          <a:xfrm>
            <a:off x="3741738" y="3227388"/>
            <a:ext cx="2441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chemeClr val="bg1"/>
                </a:solidFill>
                <a:ea typeface="MS PGothic" panose="020B0600070205080204" pitchFamily="34" charset="-128"/>
                <a:cs typeface="Arial" panose="020B0604020202020204" pitchFamily="34" charset="0"/>
              </a:rPr>
              <a:t>Persistent Systems Limited</a:t>
            </a:r>
          </a:p>
        </p:txBody>
      </p:sp>
      <p:sp>
        <p:nvSpPr>
          <p:cNvPr id="12" name="Text Placeholder 3">
            <a:extLst>
              <a:ext uri="{FF2B5EF4-FFF2-40B4-BE49-F238E27FC236}">
                <a16:creationId xmlns:a16="http://schemas.microsoft.com/office/drawing/2014/main" id="{F7AF6056-06EC-4B95-A354-737EBB2CF00B}"/>
              </a:ext>
            </a:extLst>
          </p:cNvPr>
          <p:cNvSpPr>
            <a:spLocks noGrp="1"/>
          </p:cNvSpPr>
          <p:nvPr>
            <p:ph type="body" sz="quarter" idx="13"/>
          </p:nvPr>
        </p:nvSpPr>
        <p:spPr>
          <a:xfrm>
            <a:off x="3741956" y="3511549"/>
            <a:ext cx="5091112" cy="1065213"/>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7" name="Text Placeholder 2">
            <a:extLst>
              <a:ext uri="{FF2B5EF4-FFF2-40B4-BE49-F238E27FC236}">
                <a16:creationId xmlns:a16="http://schemas.microsoft.com/office/drawing/2014/main" id="{38490D9B-5C25-4158-A0C1-3228263BBE7F}"/>
              </a:ext>
            </a:extLst>
          </p:cNvPr>
          <p:cNvSpPr>
            <a:spLocks noGrp="1"/>
          </p:cNvSpPr>
          <p:nvPr>
            <p:ph type="body" sz="quarter" idx="10"/>
          </p:nvPr>
        </p:nvSpPr>
        <p:spPr>
          <a:xfrm>
            <a:off x="3739312" y="2716612"/>
            <a:ext cx="5093756" cy="288977"/>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8" name="Text Placeholder 2">
            <a:extLst>
              <a:ext uri="{FF2B5EF4-FFF2-40B4-BE49-F238E27FC236}">
                <a16:creationId xmlns:a16="http://schemas.microsoft.com/office/drawing/2014/main" id="{6CA1B366-8027-4EBB-84EE-66736209560D}"/>
              </a:ext>
            </a:extLst>
          </p:cNvPr>
          <p:cNvSpPr>
            <a:spLocks noGrp="1"/>
          </p:cNvSpPr>
          <p:nvPr>
            <p:ph type="body" sz="quarter" idx="14"/>
          </p:nvPr>
        </p:nvSpPr>
        <p:spPr>
          <a:xfrm>
            <a:off x="3739312" y="2419350"/>
            <a:ext cx="5093756" cy="285535"/>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41368778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range Title Slide_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3F675B-D62C-4B6F-B43C-624CDBC91117}"/>
              </a:ext>
            </a:extLst>
          </p:cNvPr>
          <p:cNvSpPr/>
          <p:nvPr userDrawn="1"/>
        </p:nvSpPr>
        <p:spPr>
          <a:xfrm>
            <a:off x="0" y="2111375"/>
            <a:ext cx="9144000" cy="2722563"/>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9" descr="PNG logo for PPT_small size">
            <a:extLst>
              <a:ext uri="{FF2B5EF4-FFF2-40B4-BE49-F238E27FC236}">
                <a16:creationId xmlns:a16="http://schemas.microsoft.com/office/drawing/2014/main" id="{30D4A752-11CD-41DA-B865-4F87BA79F8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3B23FB42-2F47-4B2B-A6AD-FC47F387D77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b="15559"/>
          <a:stretch>
            <a:fillRect/>
          </a:stretch>
        </p:blipFill>
        <p:spPr bwMode="auto">
          <a:xfrm>
            <a:off x="466725" y="2238375"/>
            <a:ext cx="25781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ctrTitle"/>
          </p:nvPr>
        </p:nvSpPr>
        <p:spPr>
          <a:xfrm>
            <a:off x="3756092" y="2399966"/>
            <a:ext cx="5085489" cy="1109680"/>
          </a:xfrm>
          <a:prstGeom prst="rect">
            <a:avLst/>
          </a:prstGeom>
        </p:spPr>
        <p:txBody>
          <a:bodyPr anchor="t">
            <a:noAutofit/>
          </a:bodyPr>
          <a:lstStyle>
            <a:lvl1pPr>
              <a:defRPr sz="3200" b="1">
                <a:solidFill>
                  <a:schemeClr val="bg1"/>
                </a:solidFill>
                <a:latin typeface="+mn-lt"/>
              </a:defRPr>
            </a:lvl1pPr>
          </a:lstStyle>
          <a:p>
            <a:r>
              <a:rPr lang="en-US"/>
              <a:t>Click to edit Master title style</a:t>
            </a:r>
          </a:p>
        </p:txBody>
      </p:sp>
      <p:sp>
        <p:nvSpPr>
          <p:cNvPr id="15" name="Subtitle 2"/>
          <p:cNvSpPr>
            <a:spLocks noGrp="1"/>
          </p:cNvSpPr>
          <p:nvPr>
            <p:ph type="subTitle" idx="1"/>
          </p:nvPr>
        </p:nvSpPr>
        <p:spPr>
          <a:xfrm>
            <a:off x="3757488" y="3511531"/>
            <a:ext cx="5083829" cy="341654"/>
          </a:xfrm>
          <a:prstGeom prst="rect">
            <a:avLst/>
          </a:prstGeom>
        </p:spPr>
        <p:txBody>
          <a:bodyPr>
            <a:noAutofit/>
          </a:bodyPr>
          <a:lstStyle>
            <a:lvl1pPr marL="0" indent="0">
              <a:buNone/>
              <a:defRPr sz="2000" b="0">
                <a:solidFill>
                  <a:schemeClr val="bg1"/>
                </a:solidFill>
              </a:defRPr>
            </a:lvl1pPr>
          </a:lstStyle>
          <a:p>
            <a:r>
              <a:rPr lang="en-US"/>
              <a:t>Click to edit Master subtitle style</a:t>
            </a:r>
          </a:p>
        </p:txBody>
      </p:sp>
      <p:sp>
        <p:nvSpPr>
          <p:cNvPr id="16" name="Text Placeholder 13"/>
          <p:cNvSpPr>
            <a:spLocks noGrp="1"/>
          </p:cNvSpPr>
          <p:nvPr>
            <p:ph type="body" sz="quarter" idx="10"/>
          </p:nvPr>
        </p:nvSpPr>
        <p:spPr>
          <a:xfrm>
            <a:off x="3756162" y="3856865"/>
            <a:ext cx="5085155" cy="34375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lvl="0"/>
            <a:r>
              <a:rPr lang="en-US"/>
              <a:t>Edit Master text styles</a:t>
            </a:r>
          </a:p>
        </p:txBody>
      </p:sp>
      <p:sp>
        <p:nvSpPr>
          <p:cNvPr id="27" name="Text Placeholder 13"/>
          <p:cNvSpPr>
            <a:spLocks noGrp="1"/>
          </p:cNvSpPr>
          <p:nvPr>
            <p:ph type="body" sz="quarter" idx="11"/>
          </p:nvPr>
        </p:nvSpPr>
        <p:spPr>
          <a:xfrm>
            <a:off x="3756162" y="4206174"/>
            <a:ext cx="5085155" cy="33931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lvl="0"/>
            <a:r>
              <a:rPr lang="en-US"/>
              <a:t>Edit Master text styles</a:t>
            </a:r>
          </a:p>
        </p:txBody>
      </p:sp>
    </p:spTree>
    <p:extLst>
      <p:ext uri="{BB962C8B-B14F-4D97-AF65-F5344CB8AC3E}">
        <p14:creationId xmlns:p14="http://schemas.microsoft.com/office/powerpoint/2010/main" val="23810173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range Title Slide_3/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8B1AB7-C872-40BA-88E5-D265517BD169}"/>
              </a:ext>
            </a:extLst>
          </p:cNvPr>
          <p:cNvSpPr/>
          <p:nvPr userDrawn="1"/>
        </p:nvSpPr>
        <p:spPr>
          <a:xfrm>
            <a:off x="0" y="1138238"/>
            <a:ext cx="9144000" cy="4005262"/>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9" descr="PNG logo for PPT_small size">
            <a:extLst>
              <a:ext uri="{FF2B5EF4-FFF2-40B4-BE49-F238E27FC236}">
                <a16:creationId xmlns:a16="http://schemas.microsoft.com/office/drawing/2014/main" id="{805461BE-B527-4A91-AE8C-A486E4A843B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5">
            <a:extLst>
              <a:ext uri="{FF2B5EF4-FFF2-40B4-BE49-F238E27FC236}">
                <a16:creationId xmlns:a16="http://schemas.microsoft.com/office/drawing/2014/main" id="{4A729792-76AF-4214-A8E4-B32444FF2BB2}"/>
              </a:ext>
            </a:extLst>
          </p:cNvPr>
          <p:cNvSpPr>
            <a:spLocks noEditPoints="1"/>
          </p:cNvSpPr>
          <p:nvPr userDrawn="1"/>
        </p:nvSpPr>
        <p:spPr bwMode="auto">
          <a:xfrm>
            <a:off x="309563" y="1635125"/>
            <a:ext cx="2536825" cy="3011488"/>
          </a:xfrm>
          <a:custGeom>
            <a:avLst/>
            <a:gdLst>
              <a:gd name="T0" fmla="*/ 643 w 1749"/>
              <a:gd name="T1" fmla="*/ 128 h 2078"/>
              <a:gd name="T2" fmla="*/ 1015 w 1749"/>
              <a:gd name="T3" fmla="*/ 63 h 2078"/>
              <a:gd name="T4" fmla="*/ 865 w 1749"/>
              <a:gd name="T5" fmla="*/ 278 h 2078"/>
              <a:gd name="T6" fmla="*/ 230 w 1749"/>
              <a:gd name="T7" fmla="*/ 328 h 2078"/>
              <a:gd name="T8" fmla="*/ 1154 w 1749"/>
              <a:gd name="T9" fmla="*/ 95 h 2078"/>
              <a:gd name="T10" fmla="*/ 334 w 1749"/>
              <a:gd name="T11" fmla="*/ 268 h 2078"/>
              <a:gd name="T12" fmla="*/ 276 w 1749"/>
              <a:gd name="T13" fmla="*/ 475 h 2078"/>
              <a:gd name="T14" fmla="*/ 1434 w 1749"/>
              <a:gd name="T15" fmla="*/ 475 h 2078"/>
              <a:gd name="T16" fmla="*/ 668 w 1749"/>
              <a:gd name="T17" fmla="*/ 155 h 2078"/>
              <a:gd name="T18" fmla="*/ 916 w 1749"/>
              <a:gd name="T19" fmla="*/ 579 h 2078"/>
              <a:gd name="T20" fmla="*/ 586 w 1749"/>
              <a:gd name="T21" fmla="*/ 379 h 2078"/>
              <a:gd name="T22" fmla="*/ 1573 w 1749"/>
              <a:gd name="T23" fmla="*/ 597 h 2078"/>
              <a:gd name="T24" fmla="*/ 1146 w 1749"/>
              <a:gd name="T25" fmla="*/ 619 h 2078"/>
              <a:gd name="T26" fmla="*/ 225 w 1749"/>
              <a:gd name="T27" fmla="*/ 565 h 2078"/>
              <a:gd name="T28" fmla="*/ 347 w 1749"/>
              <a:gd name="T29" fmla="*/ 575 h 2078"/>
              <a:gd name="T30" fmla="*/ 1604 w 1749"/>
              <a:gd name="T31" fmla="*/ 607 h 2078"/>
              <a:gd name="T32" fmla="*/ 754 w 1749"/>
              <a:gd name="T33" fmla="*/ 654 h 2078"/>
              <a:gd name="T34" fmla="*/ 73 w 1749"/>
              <a:gd name="T35" fmla="*/ 710 h 2078"/>
              <a:gd name="T36" fmla="*/ 530 w 1749"/>
              <a:gd name="T37" fmla="*/ 730 h 2078"/>
              <a:gd name="T38" fmla="*/ 1116 w 1749"/>
              <a:gd name="T39" fmla="*/ 656 h 2078"/>
              <a:gd name="T40" fmla="*/ 542 w 1749"/>
              <a:gd name="T41" fmla="*/ 750 h 2078"/>
              <a:gd name="T42" fmla="*/ 1022 w 1749"/>
              <a:gd name="T43" fmla="*/ 679 h 2078"/>
              <a:gd name="T44" fmla="*/ 1240 w 1749"/>
              <a:gd name="T45" fmla="*/ 777 h 2078"/>
              <a:gd name="T46" fmla="*/ 1097 w 1749"/>
              <a:gd name="T47" fmla="*/ 782 h 2078"/>
              <a:gd name="T48" fmla="*/ 1653 w 1749"/>
              <a:gd name="T49" fmla="*/ 682 h 2078"/>
              <a:gd name="T50" fmla="*/ 51 w 1749"/>
              <a:gd name="T51" fmla="*/ 851 h 2078"/>
              <a:gd name="T52" fmla="*/ 1199 w 1749"/>
              <a:gd name="T53" fmla="*/ 803 h 2078"/>
              <a:gd name="T54" fmla="*/ 522 w 1749"/>
              <a:gd name="T55" fmla="*/ 762 h 2078"/>
              <a:gd name="T56" fmla="*/ 656 w 1749"/>
              <a:gd name="T57" fmla="*/ 880 h 2078"/>
              <a:gd name="T58" fmla="*/ 1062 w 1749"/>
              <a:gd name="T59" fmla="*/ 964 h 2078"/>
              <a:gd name="T60" fmla="*/ 197 w 1749"/>
              <a:gd name="T61" fmla="*/ 890 h 2078"/>
              <a:gd name="T62" fmla="*/ 1070 w 1749"/>
              <a:gd name="T63" fmla="*/ 986 h 2078"/>
              <a:gd name="T64" fmla="*/ 690 w 1749"/>
              <a:gd name="T65" fmla="*/ 983 h 2078"/>
              <a:gd name="T66" fmla="*/ 887 w 1749"/>
              <a:gd name="T67" fmla="*/ 1045 h 2078"/>
              <a:gd name="T68" fmla="*/ 775 w 1749"/>
              <a:gd name="T69" fmla="*/ 1050 h 2078"/>
              <a:gd name="T70" fmla="*/ 1099 w 1749"/>
              <a:gd name="T71" fmla="*/ 1129 h 2078"/>
              <a:gd name="T72" fmla="*/ 1406 w 1749"/>
              <a:gd name="T73" fmla="*/ 1125 h 2078"/>
              <a:gd name="T74" fmla="*/ 494 w 1749"/>
              <a:gd name="T75" fmla="*/ 940 h 2078"/>
              <a:gd name="T76" fmla="*/ 366 w 1749"/>
              <a:gd name="T77" fmla="*/ 1140 h 2078"/>
              <a:gd name="T78" fmla="*/ 948 w 1749"/>
              <a:gd name="T79" fmla="*/ 1193 h 2078"/>
              <a:gd name="T80" fmla="*/ 143 w 1749"/>
              <a:gd name="T81" fmla="*/ 1114 h 2078"/>
              <a:gd name="T82" fmla="*/ 1398 w 1749"/>
              <a:gd name="T83" fmla="*/ 1146 h 2078"/>
              <a:gd name="T84" fmla="*/ 824 w 1749"/>
              <a:gd name="T85" fmla="*/ 1148 h 2078"/>
              <a:gd name="T86" fmla="*/ 601 w 1749"/>
              <a:gd name="T87" fmla="*/ 1110 h 2078"/>
              <a:gd name="T88" fmla="*/ 299 w 1749"/>
              <a:gd name="T89" fmla="*/ 1207 h 2078"/>
              <a:gd name="T90" fmla="*/ 1408 w 1749"/>
              <a:gd name="T91" fmla="*/ 1199 h 2078"/>
              <a:gd name="T92" fmla="*/ 324 w 1749"/>
              <a:gd name="T93" fmla="*/ 1387 h 2078"/>
              <a:gd name="T94" fmla="*/ 242 w 1749"/>
              <a:gd name="T95" fmla="*/ 1476 h 2078"/>
              <a:gd name="T96" fmla="*/ 1165 w 1749"/>
              <a:gd name="T97" fmla="*/ 1535 h 2078"/>
              <a:gd name="T98" fmla="*/ 732 w 1749"/>
              <a:gd name="T99" fmla="*/ 1225 h 2078"/>
              <a:gd name="T100" fmla="*/ 1193 w 1749"/>
              <a:gd name="T101" fmla="*/ 1372 h 2078"/>
              <a:gd name="T102" fmla="*/ 351 w 1749"/>
              <a:gd name="T103" fmla="*/ 1445 h 2078"/>
              <a:gd name="T104" fmla="*/ 815 w 1749"/>
              <a:gd name="T105" fmla="*/ 1537 h 2078"/>
              <a:gd name="T106" fmla="*/ 1086 w 1749"/>
              <a:gd name="T107" fmla="*/ 1679 h 2078"/>
              <a:gd name="T108" fmla="*/ 642 w 1749"/>
              <a:gd name="T109" fmla="*/ 1620 h 2078"/>
              <a:gd name="T110" fmla="*/ 1199 w 1749"/>
              <a:gd name="T111" fmla="*/ 1646 h 2078"/>
              <a:gd name="T112" fmla="*/ 1737 w 1749"/>
              <a:gd name="T113" fmla="*/ 1097 h 2078"/>
              <a:gd name="T114" fmla="*/ 1495 w 1749"/>
              <a:gd name="T115" fmla="*/ 232 h 2078"/>
              <a:gd name="T116" fmla="*/ 707 w 1749"/>
              <a:gd name="T117" fmla="*/ 40 h 2078"/>
              <a:gd name="T118" fmla="*/ 209 w 1749"/>
              <a:gd name="T119" fmla="*/ 345 h 2078"/>
              <a:gd name="T120" fmla="*/ 72 w 1749"/>
              <a:gd name="T121" fmla="*/ 1151 h 2078"/>
              <a:gd name="T122" fmla="*/ 545 w 1749"/>
              <a:gd name="T123" fmla="*/ 1646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9" h="2078">
                <a:moveTo>
                  <a:pt x="1086" y="23"/>
                </a:moveTo>
                <a:cubicBezTo>
                  <a:pt x="1090" y="23"/>
                  <a:pt x="1094" y="23"/>
                  <a:pt x="1098" y="24"/>
                </a:cubicBezTo>
                <a:cubicBezTo>
                  <a:pt x="1101" y="25"/>
                  <a:pt x="1104" y="26"/>
                  <a:pt x="1107" y="28"/>
                </a:cubicBezTo>
                <a:cubicBezTo>
                  <a:pt x="1110" y="29"/>
                  <a:pt x="1113" y="31"/>
                  <a:pt x="1115" y="32"/>
                </a:cubicBezTo>
                <a:cubicBezTo>
                  <a:pt x="1120" y="36"/>
                  <a:pt x="1125" y="41"/>
                  <a:pt x="1128" y="47"/>
                </a:cubicBezTo>
                <a:cubicBezTo>
                  <a:pt x="1135" y="58"/>
                  <a:pt x="1137" y="71"/>
                  <a:pt x="1134" y="84"/>
                </a:cubicBezTo>
                <a:cubicBezTo>
                  <a:pt x="1133" y="87"/>
                  <a:pt x="1132" y="90"/>
                  <a:pt x="1130" y="92"/>
                </a:cubicBezTo>
                <a:cubicBezTo>
                  <a:pt x="1126" y="101"/>
                  <a:pt x="1120" y="109"/>
                  <a:pt x="1111" y="114"/>
                </a:cubicBezTo>
                <a:cubicBezTo>
                  <a:pt x="1105" y="118"/>
                  <a:pt x="1098" y="120"/>
                  <a:pt x="1090" y="120"/>
                </a:cubicBezTo>
                <a:cubicBezTo>
                  <a:pt x="1089" y="120"/>
                  <a:pt x="1088" y="121"/>
                  <a:pt x="1086" y="121"/>
                </a:cubicBezTo>
                <a:cubicBezTo>
                  <a:pt x="1082" y="121"/>
                  <a:pt x="1078" y="120"/>
                  <a:pt x="1074" y="119"/>
                </a:cubicBezTo>
                <a:cubicBezTo>
                  <a:pt x="1073" y="119"/>
                  <a:pt x="1072" y="118"/>
                  <a:pt x="1071" y="118"/>
                </a:cubicBezTo>
                <a:cubicBezTo>
                  <a:pt x="1069" y="117"/>
                  <a:pt x="1068" y="117"/>
                  <a:pt x="1066" y="116"/>
                </a:cubicBezTo>
                <a:cubicBezTo>
                  <a:pt x="1065" y="116"/>
                  <a:pt x="1063" y="115"/>
                  <a:pt x="1062" y="114"/>
                </a:cubicBezTo>
                <a:cubicBezTo>
                  <a:pt x="1061" y="113"/>
                  <a:pt x="1060" y="113"/>
                  <a:pt x="1059" y="112"/>
                </a:cubicBezTo>
                <a:cubicBezTo>
                  <a:pt x="1053" y="108"/>
                  <a:pt x="1048" y="103"/>
                  <a:pt x="1044" y="97"/>
                </a:cubicBezTo>
                <a:cubicBezTo>
                  <a:pt x="1038" y="85"/>
                  <a:pt x="1036" y="72"/>
                  <a:pt x="1039" y="60"/>
                </a:cubicBezTo>
                <a:cubicBezTo>
                  <a:pt x="1042" y="47"/>
                  <a:pt x="1050" y="37"/>
                  <a:pt x="1061" y="30"/>
                </a:cubicBezTo>
                <a:cubicBezTo>
                  <a:pt x="1069" y="25"/>
                  <a:pt x="1077" y="23"/>
                  <a:pt x="1086" y="23"/>
                </a:cubicBezTo>
                <a:moveTo>
                  <a:pt x="647" y="128"/>
                </a:moveTo>
                <a:cubicBezTo>
                  <a:pt x="643" y="128"/>
                  <a:pt x="643" y="128"/>
                  <a:pt x="643" y="128"/>
                </a:cubicBezTo>
                <a:cubicBezTo>
                  <a:pt x="630" y="128"/>
                  <a:pt x="617" y="123"/>
                  <a:pt x="608" y="114"/>
                </a:cubicBezTo>
                <a:cubicBezTo>
                  <a:pt x="600" y="106"/>
                  <a:pt x="595" y="96"/>
                  <a:pt x="594" y="85"/>
                </a:cubicBezTo>
                <a:cubicBezTo>
                  <a:pt x="594" y="85"/>
                  <a:pt x="594" y="85"/>
                  <a:pt x="594" y="85"/>
                </a:cubicBezTo>
                <a:cubicBezTo>
                  <a:pt x="594" y="80"/>
                  <a:pt x="594" y="80"/>
                  <a:pt x="594" y="80"/>
                </a:cubicBezTo>
                <a:cubicBezTo>
                  <a:pt x="594" y="67"/>
                  <a:pt x="599" y="54"/>
                  <a:pt x="608" y="45"/>
                </a:cubicBezTo>
                <a:cubicBezTo>
                  <a:pt x="617" y="36"/>
                  <a:pt x="630" y="31"/>
                  <a:pt x="643" y="31"/>
                </a:cubicBezTo>
                <a:cubicBezTo>
                  <a:pt x="643" y="31"/>
                  <a:pt x="643" y="31"/>
                  <a:pt x="643" y="31"/>
                </a:cubicBezTo>
                <a:cubicBezTo>
                  <a:pt x="656" y="31"/>
                  <a:pt x="668" y="36"/>
                  <a:pt x="677" y="45"/>
                </a:cubicBezTo>
                <a:cubicBezTo>
                  <a:pt x="686" y="54"/>
                  <a:pt x="692" y="67"/>
                  <a:pt x="692" y="80"/>
                </a:cubicBezTo>
                <a:cubicBezTo>
                  <a:pt x="692" y="93"/>
                  <a:pt x="686" y="105"/>
                  <a:pt x="677" y="114"/>
                </a:cubicBezTo>
                <a:cubicBezTo>
                  <a:pt x="669" y="122"/>
                  <a:pt x="659" y="127"/>
                  <a:pt x="647" y="128"/>
                </a:cubicBezTo>
                <a:close/>
                <a:moveTo>
                  <a:pt x="1013" y="123"/>
                </a:moveTo>
                <a:cubicBezTo>
                  <a:pt x="993" y="123"/>
                  <a:pt x="975" y="126"/>
                  <a:pt x="957" y="134"/>
                </a:cubicBezTo>
                <a:cubicBezTo>
                  <a:pt x="927" y="148"/>
                  <a:pt x="902" y="173"/>
                  <a:pt x="886" y="206"/>
                </a:cubicBezTo>
                <a:cubicBezTo>
                  <a:pt x="885" y="207"/>
                  <a:pt x="884" y="209"/>
                  <a:pt x="883" y="211"/>
                </a:cubicBezTo>
                <a:cubicBezTo>
                  <a:pt x="873" y="209"/>
                  <a:pt x="873" y="209"/>
                  <a:pt x="873" y="209"/>
                </a:cubicBezTo>
                <a:cubicBezTo>
                  <a:pt x="873" y="46"/>
                  <a:pt x="873" y="46"/>
                  <a:pt x="873" y="46"/>
                </a:cubicBezTo>
                <a:cubicBezTo>
                  <a:pt x="879" y="46"/>
                  <a:pt x="879" y="46"/>
                  <a:pt x="879" y="46"/>
                </a:cubicBezTo>
                <a:cubicBezTo>
                  <a:pt x="923" y="46"/>
                  <a:pt x="967" y="50"/>
                  <a:pt x="1011" y="57"/>
                </a:cubicBezTo>
                <a:cubicBezTo>
                  <a:pt x="1015" y="58"/>
                  <a:pt x="1015" y="58"/>
                  <a:pt x="1015" y="58"/>
                </a:cubicBezTo>
                <a:cubicBezTo>
                  <a:pt x="1015" y="63"/>
                  <a:pt x="1015" y="63"/>
                  <a:pt x="1015" y="63"/>
                </a:cubicBezTo>
                <a:cubicBezTo>
                  <a:pt x="1013" y="79"/>
                  <a:pt x="1016" y="95"/>
                  <a:pt x="1025" y="109"/>
                </a:cubicBezTo>
                <a:cubicBezTo>
                  <a:pt x="1026" y="111"/>
                  <a:pt x="1027" y="113"/>
                  <a:pt x="1029" y="115"/>
                </a:cubicBezTo>
                <a:cubicBezTo>
                  <a:pt x="1035" y="124"/>
                  <a:pt x="1035" y="124"/>
                  <a:pt x="1035" y="124"/>
                </a:cubicBezTo>
                <a:cubicBezTo>
                  <a:pt x="1024" y="123"/>
                  <a:pt x="1024" y="123"/>
                  <a:pt x="1024" y="123"/>
                </a:cubicBezTo>
                <a:cubicBezTo>
                  <a:pt x="1020" y="123"/>
                  <a:pt x="1016" y="123"/>
                  <a:pt x="1013" y="123"/>
                </a:cubicBezTo>
                <a:moveTo>
                  <a:pt x="850" y="219"/>
                </a:moveTo>
                <a:cubicBezTo>
                  <a:pt x="840" y="221"/>
                  <a:pt x="840" y="221"/>
                  <a:pt x="840" y="221"/>
                </a:cubicBezTo>
                <a:cubicBezTo>
                  <a:pt x="831" y="199"/>
                  <a:pt x="817" y="180"/>
                  <a:pt x="801" y="165"/>
                </a:cubicBezTo>
                <a:cubicBezTo>
                  <a:pt x="775" y="142"/>
                  <a:pt x="742" y="129"/>
                  <a:pt x="706" y="128"/>
                </a:cubicBezTo>
                <a:cubicBezTo>
                  <a:pt x="697" y="128"/>
                  <a:pt x="697" y="128"/>
                  <a:pt x="697" y="128"/>
                </a:cubicBezTo>
                <a:cubicBezTo>
                  <a:pt x="702" y="120"/>
                  <a:pt x="702" y="120"/>
                  <a:pt x="702" y="120"/>
                </a:cubicBezTo>
                <a:cubicBezTo>
                  <a:pt x="710" y="108"/>
                  <a:pt x="715" y="94"/>
                  <a:pt x="715" y="80"/>
                </a:cubicBezTo>
                <a:cubicBezTo>
                  <a:pt x="715" y="75"/>
                  <a:pt x="714" y="71"/>
                  <a:pt x="714" y="67"/>
                </a:cubicBezTo>
                <a:cubicBezTo>
                  <a:pt x="713" y="62"/>
                  <a:pt x="713" y="62"/>
                  <a:pt x="713" y="62"/>
                </a:cubicBezTo>
                <a:cubicBezTo>
                  <a:pt x="718" y="61"/>
                  <a:pt x="718" y="61"/>
                  <a:pt x="718" y="61"/>
                </a:cubicBezTo>
                <a:cubicBezTo>
                  <a:pt x="759" y="53"/>
                  <a:pt x="801" y="48"/>
                  <a:pt x="845" y="46"/>
                </a:cubicBezTo>
                <a:cubicBezTo>
                  <a:pt x="850" y="46"/>
                  <a:pt x="850" y="46"/>
                  <a:pt x="850" y="46"/>
                </a:cubicBezTo>
                <a:lnTo>
                  <a:pt x="850" y="219"/>
                </a:lnTo>
                <a:close/>
                <a:moveTo>
                  <a:pt x="865" y="278"/>
                </a:moveTo>
                <a:cubicBezTo>
                  <a:pt x="855" y="278"/>
                  <a:pt x="855" y="278"/>
                  <a:pt x="855" y="278"/>
                </a:cubicBezTo>
                <a:cubicBezTo>
                  <a:pt x="865" y="278"/>
                  <a:pt x="865" y="278"/>
                  <a:pt x="865" y="278"/>
                </a:cubicBezTo>
                <a:close/>
                <a:moveTo>
                  <a:pt x="1433" y="220"/>
                </a:moveTo>
                <a:cubicBezTo>
                  <a:pt x="1437" y="220"/>
                  <a:pt x="1441" y="221"/>
                  <a:pt x="1445" y="222"/>
                </a:cubicBezTo>
                <a:cubicBezTo>
                  <a:pt x="1458" y="225"/>
                  <a:pt x="1469" y="233"/>
                  <a:pt x="1475" y="244"/>
                </a:cubicBezTo>
                <a:cubicBezTo>
                  <a:pt x="1482" y="255"/>
                  <a:pt x="1484" y="268"/>
                  <a:pt x="1481" y="281"/>
                </a:cubicBezTo>
                <a:cubicBezTo>
                  <a:pt x="1478" y="294"/>
                  <a:pt x="1470" y="304"/>
                  <a:pt x="1458" y="311"/>
                </a:cubicBezTo>
                <a:cubicBezTo>
                  <a:pt x="1451" y="315"/>
                  <a:pt x="1442" y="318"/>
                  <a:pt x="1433" y="318"/>
                </a:cubicBezTo>
                <a:cubicBezTo>
                  <a:pt x="1429" y="318"/>
                  <a:pt x="1425" y="317"/>
                  <a:pt x="1421" y="316"/>
                </a:cubicBezTo>
                <a:cubicBezTo>
                  <a:pt x="1409" y="313"/>
                  <a:pt x="1398" y="305"/>
                  <a:pt x="1391" y="294"/>
                </a:cubicBezTo>
                <a:cubicBezTo>
                  <a:pt x="1385" y="283"/>
                  <a:pt x="1383" y="270"/>
                  <a:pt x="1386" y="257"/>
                </a:cubicBezTo>
                <a:cubicBezTo>
                  <a:pt x="1389" y="245"/>
                  <a:pt x="1397" y="234"/>
                  <a:pt x="1408" y="227"/>
                </a:cubicBezTo>
                <a:cubicBezTo>
                  <a:pt x="1416" y="223"/>
                  <a:pt x="1424" y="220"/>
                  <a:pt x="1433" y="220"/>
                </a:cubicBezTo>
                <a:moveTo>
                  <a:pt x="272" y="256"/>
                </a:moveTo>
                <a:cubicBezTo>
                  <a:pt x="276" y="256"/>
                  <a:pt x="281" y="256"/>
                  <a:pt x="285" y="257"/>
                </a:cubicBezTo>
                <a:cubicBezTo>
                  <a:pt x="297" y="261"/>
                  <a:pt x="308" y="269"/>
                  <a:pt x="314" y="280"/>
                </a:cubicBezTo>
                <a:cubicBezTo>
                  <a:pt x="321" y="291"/>
                  <a:pt x="323" y="304"/>
                  <a:pt x="320" y="317"/>
                </a:cubicBezTo>
                <a:cubicBezTo>
                  <a:pt x="316" y="329"/>
                  <a:pt x="308" y="340"/>
                  <a:pt x="297" y="347"/>
                </a:cubicBezTo>
                <a:cubicBezTo>
                  <a:pt x="290" y="351"/>
                  <a:pt x="281" y="353"/>
                  <a:pt x="272" y="353"/>
                </a:cubicBezTo>
                <a:cubicBezTo>
                  <a:pt x="268" y="353"/>
                  <a:pt x="264" y="353"/>
                  <a:pt x="260" y="352"/>
                </a:cubicBezTo>
                <a:cubicBezTo>
                  <a:pt x="249" y="349"/>
                  <a:pt x="239" y="342"/>
                  <a:pt x="232" y="332"/>
                </a:cubicBezTo>
                <a:cubicBezTo>
                  <a:pt x="232" y="332"/>
                  <a:pt x="232" y="332"/>
                  <a:pt x="232" y="332"/>
                </a:cubicBezTo>
                <a:cubicBezTo>
                  <a:pt x="230" y="328"/>
                  <a:pt x="230" y="328"/>
                  <a:pt x="230" y="328"/>
                </a:cubicBezTo>
                <a:cubicBezTo>
                  <a:pt x="224" y="317"/>
                  <a:pt x="222" y="304"/>
                  <a:pt x="225" y="292"/>
                </a:cubicBezTo>
                <a:cubicBezTo>
                  <a:pt x="228" y="281"/>
                  <a:pt x="235" y="271"/>
                  <a:pt x="245" y="264"/>
                </a:cubicBezTo>
                <a:cubicBezTo>
                  <a:pt x="245" y="264"/>
                  <a:pt x="245" y="264"/>
                  <a:pt x="245" y="264"/>
                </a:cubicBezTo>
                <a:cubicBezTo>
                  <a:pt x="249" y="262"/>
                  <a:pt x="249" y="262"/>
                  <a:pt x="249" y="262"/>
                </a:cubicBezTo>
                <a:cubicBezTo>
                  <a:pt x="256" y="258"/>
                  <a:pt x="264" y="256"/>
                  <a:pt x="272" y="256"/>
                </a:cubicBezTo>
                <a:moveTo>
                  <a:pt x="1297" y="275"/>
                </a:moveTo>
                <a:cubicBezTo>
                  <a:pt x="1268" y="275"/>
                  <a:pt x="1239" y="284"/>
                  <a:pt x="1212" y="302"/>
                </a:cubicBezTo>
                <a:cubicBezTo>
                  <a:pt x="1204" y="308"/>
                  <a:pt x="1195" y="315"/>
                  <a:pt x="1188" y="323"/>
                </a:cubicBezTo>
                <a:cubicBezTo>
                  <a:pt x="1177" y="333"/>
                  <a:pt x="1167" y="343"/>
                  <a:pt x="1159" y="355"/>
                </a:cubicBezTo>
                <a:cubicBezTo>
                  <a:pt x="1150" y="350"/>
                  <a:pt x="1150" y="350"/>
                  <a:pt x="1150" y="350"/>
                </a:cubicBezTo>
                <a:cubicBezTo>
                  <a:pt x="1151" y="349"/>
                  <a:pt x="1151" y="349"/>
                  <a:pt x="1151" y="349"/>
                </a:cubicBezTo>
                <a:cubicBezTo>
                  <a:pt x="1168" y="307"/>
                  <a:pt x="1171" y="264"/>
                  <a:pt x="1158" y="226"/>
                </a:cubicBezTo>
                <a:cubicBezTo>
                  <a:pt x="1149" y="197"/>
                  <a:pt x="1130" y="172"/>
                  <a:pt x="1105" y="153"/>
                </a:cubicBezTo>
                <a:cubicBezTo>
                  <a:pt x="1104" y="153"/>
                  <a:pt x="1103" y="152"/>
                  <a:pt x="1101" y="151"/>
                </a:cubicBezTo>
                <a:cubicBezTo>
                  <a:pt x="1092" y="144"/>
                  <a:pt x="1092" y="144"/>
                  <a:pt x="1092" y="144"/>
                </a:cubicBezTo>
                <a:cubicBezTo>
                  <a:pt x="1103" y="142"/>
                  <a:pt x="1103" y="142"/>
                  <a:pt x="1103" y="142"/>
                </a:cubicBezTo>
                <a:cubicBezTo>
                  <a:pt x="1106" y="141"/>
                  <a:pt x="1110" y="140"/>
                  <a:pt x="1113" y="139"/>
                </a:cubicBezTo>
                <a:cubicBezTo>
                  <a:pt x="1116" y="137"/>
                  <a:pt x="1120" y="135"/>
                  <a:pt x="1123" y="133"/>
                </a:cubicBezTo>
                <a:cubicBezTo>
                  <a:pt x="1130" y="129"/>
                  <a:pt x="1136" y="124"/>
                  <a:pt x="1141" y="118"/>
                </a:cubicBezTo>
                <a:cubicBezTo>
                  <a:pt x="1146" y="113"/>
                  <a:pt x="1150" y="106"/>
                  <a:pt x="1153" y="100"/>
                </a:cubicBezTo>
                <a:cubicBezTo>
                  <a:pt x="1154" y="95"/>
                  <a:pt x="1154" y="95"/>
                  <a:pt x="1154" y="95"/>
                </a:cubicBezTo>
                <a:cubicBezTo>
                  <a:pt x="1163" y="98"/>
                  <a:pt x="1163" y="98"/>
                  <a:pt x="1163" y="98"/>
                </a:cubicBezTo>
                <a:cubicBezTo>
                  <a:pt x="1206" y="113"/>
                  <a:pt x="1242" y="129"/>
                  <a:pt x="1276" y="149"/>
                </a:cubicBezTo>
                <a:cubicBezTo>
                  <a:pt x="1309" y="167"/>
                  <a:pt x="1341" y="189"/>
                  <a:pt x="1376" y="217"/>
                </a:cubicBezTo>
                <a:cubicBezTo>
                  <a:pt x="1380" y="220"/>
                  <a:pt x="1380" y="220"/>
                  <a:pt x="1380" y="220"/>
                </a:cubicBezTo>
                <a:cubicBezTo>
                  <a:pt x="1377" y="224"/>
                  <a:pt x="1377" y="224"/>
                  <a:pt x="1377" y="224"/>
                </a:cubicBezTo>
                <a:cubicBezTo>
                  <a:pt x="1371" y="233"/>
                  <a:pt x="1366" y="242"/>
                  <a:pt x="1364" y="252"/>
                </a:cubicBezTo>
                <a:cubicBezTo>
                  <a:pt x="1361" y="262"/>
                  <a:pt x="1361" y="272"/>
                  <a:pt x="1363" y="283"/>
                </a:cubicBezTo>
                <a:cubicBezTo>
                  <a:pt x="1365" y="293"/>
                  <a:pt x="1365" y="293"/>
                  <a:pt x="1365" y="293"/>
                </a:cubicBezTo>
                <a:cubicBezTo>
                  <a:pt x="1355" y="288"/>
                  <a:pt x="1355" y="288"/>
                  <a:pt x="1355" y="288"/>
                </a:cubicBezTo>
                <a:cubicBezTo>
                  <a:pt x="1341" y="281"/>
                  <a:pt x="1326" y="277"/>
                  <a:pt x="1310" y="276"/>
                </a:cubicBezTo>
                <a:cubicBezTo>
                  <a:pt x="1306" y="275"/>
                  <a:pt x="1301" y="275"/>
                  <a:pt x="1297" y="275"/>
                </a:cubicBezTo>
                <a:moveTo>
                  <a:pt x="559" y="314"/>
                </a:moveTo>
                <a:cubicBezTo>
                  <a:pt x="561" y="329"/>
                  <a:pt x="566" y="343"/>
                  <a:pt x="572" y="356"/>
                </a:cubicBezTo>
                <a:cubicBezTo>
                  <a:pt x="563" y="361"/>
                  <a:pt x="563" y="361"/>
                  <a:pt x="563" y="361"/>
                </a:cubicBezTo>
                <a:cubicBezTo>
                  <a:pt x="562" y="359"/>
                  <a:pt x="562" y="359"/>
                  <a:pt x="562" y="359"/>
                </a:cubicBezTo>
                <a:cubicBezTo>
                  <a:pt x="535" y="323"/>
                  <a:pt x="499" y="298"/>
                  <a:pt x="460" y="289"/>
                </a:cubicBezTo>
                <a:cubicBezTo>
                  <a:pt x="450" y="287"/>
                  <a:pt x="439" y="286"/>
                  <a:pt x="428" y="286"/>
                </a:cubicBezTo>
                <a:cubicBezTo>
                  <a:pt x="402" y="286"/>
                  <a:pt x="376" y="293"/>
                  <a:pt x="352" y="307"/>
                </a:cubicBezTo>
                <a:cubicBezTo>
                  <a:pt x="344" y="312"/>
                  <a:pt x="344" y="312"/>
                  <a:pt x="344" y="312"/>
                </a:cubicBezTo>
                <a:cubicBezTo>
                  <a:pt x="344" y="303"/>
                  <a:pt x="344" y="303"/>
                  <a:pt x="344" y="303"/>
                </a:cubicBezTo>
                <a:cubicBezTo>
                  <a:pt x="344" y="291"/>
                  <a:pt x="341" y="279"/>
                  <a:pt x="334" y="268"/>
                </a:cubicBezTo>
                <a:cubicBezTo>
                  <a:pt x="332" y="265"/>
                  <a:pt x="330" y="262"/>
                  <a:pt x="328" y="259"/>
                </a:cubicBezTo>
                <a:cubicBezTo>
                  <a:pt x="325" y="255"/>
                  <a:pt x="325" y="255"/>
                  <a:pt x="325" y="255"/>
                </a:cubicBezTo>
                <a:cubicBezTo>
                  <a:pt x="329" y="252"/>
                  <a:pt x="329" y="252"/>
                  <a:pt x="329" y="252"/>
                </a:cubicBezTo>
                <a:cubicBezTo>
                  <a:pt x="366" y="219"/>
                  <a:pt x="407" y="189"/>
                  <a:pt x="449" y="163"/>
                </a:cubicBezTo>
                <a:cubicBezTo>
                  <a:pt x="487" y="140"/>
                  <a:pt x="528" y="120"/>
                  <a:pt x="569" y="104"/>
                </a:cubicBezTo>
                <a:cubicBezTo>
                  <a:pt x="574" y="102"/>
                  <a:pt x="574" y="102"/>
                  <a:pt x="574" y="102"/>
                </a:cubicBezTo>
                <a:cubicBezTo>
                  <a:pt x="576" y="107"/>
                  <a:pt x="576" y="107"/>
                  <a:pt x="576" y="107"/>
                </a:cubicBezTo>
                <a:cubicBezTo>
                  <a:pt x="580" y="116"/>
                  <a:pt x="585" y="124"/>
                  <a:pt x="592" y="131"/>
                </a:cubicBezTo>
                <a:cubicBezTo>
                  <a:pt x="598" y="137"/>
                  <a:pt x="605" y="141"/>
                  <a:pt x="612" y="145"/>
                </a:cubicBezTo>
                <a:cubicBezTo>
                  <a:pt x="621" y="149"/>
                  <a:pt x="621" y="149"/>
                  <a:pt x="621" y="149"/>
                </a:cubicBezTo>
                <a:cubicBezTo>
                  <a:pt x="613" y="154"/>
                  <a:pt x="613" y="154"/>
                  <a:pt x="613" y="154"/>
                </a:cubicBezTo>
                <a:cubicBezTo>
                  <a:pt x="601" y="162"/>
                  <a:pt x="590" y="173"/>
                  <a:pt x="581" y="185"/>
                </a:cubicBezTo>
                <a:cubicBezTo>
                  <a:pt x="561" y="212"/>
                  <a:pt x="551" y="246"/>
                  <a:pt x="554" y="282"/>
                </a:cubicBezTo>
                <a:cubicBezTo>
                  <a:pt x="554" y="291"/>
                  <a:pt x="555" y="300"/>
                  <a:pt x="557" y="309"/>
                </a:cubicBezTo>
                <a:cubicBezTo>
                  <a:pt x="557" y="309"/>
                  <a:pt x="557" y="309"/>
                  <a:pt x="557" y="309"/>
                </a:cubicBezTo>
                <a:lnTo>
                  <a:pt x="559" y="314"/>
                </a:lnTo>
                <a:close/>
                <a:moveTo>
                  <a:pt x="286" y="383"/>
                </a:moveTo>
                <a:cubicBezTo>
                  <a:pt x="282" y="393"/>
                  <a:pt x="279" y="404"/>
                  <a:pt x="278" y="415"/>
                </a:cubicBezTo>
                <a:cubicBezTo>
                  <a:pt x="276" y="433"/>
                  <a:pt x="277" y="451"/>
                  <a:pt x="282" y="469"/>
                </a:cubicBezTo>
                <a:cubicBezTo>
                  <a:pt x="285" y="478"/>
                  <a:pt x="285" y="478"/>
                  <a:pt x="285" y="478"/>
                </a:cubicBezTo>
                <a:cubicBezTo>
                  <a:pt x="276" y="475"/>
                  <a:pt x="276" y="475"/>
                  <a:pt x="276" y="475"/>
                </a:cubicBezTo>
                <a:cubicBezTo>
                  <a:pt x="261" y="471"/>
                  <a:pt x="248" y="468"/>
                  <a:pt x="234" y="464"/>
                </a:cubicBezTo>
                <a:cubicBezTo>
                  <a:pt x="217" y="459"/>
                  <a:pt x="199" y="453"/>
                  <a:pt x="175" y="446"/>
                </a:cubicBezTo>
                <a:cubicBezTo>
                  <a:pt x="169" y="444"/>
                  <a:pt x="169" y="444"/>
                  <a:pt x="169" y="444"/>
                </a:cubicBezTo>
                <a:cubicBezTo>
                  <a:pt x="172" y="438"/>
                  <a:pt x="172" y="438"/>
                  <a:pt x="172" y="438"/>
                </a:cubicBezTo>
                <a:cubicBezTo>
                  <a:pt x="188" y="412"/>
                  <a:pt x="205" y="388"/>
                  <a:pt x="223" y="364"/>
                </a:cubicBezTo>
                <a:cubicBezTo>
                  <a:pt x="227" y="360"/>
                  <a:pt x="227" y="360"/>
                  <a:pt x="227" y="360"/>
                </a:cubicBezTo>
                <a:cubicBezTo>
                  <a:pt x="231" y="363"/>
                  <a:pt x="231" y="363"/>
                  <a:pt x="231" y="363"/>
                </a:cubicBezTo>
                <a:cubicBezTo>
                  <a:pt x="238" y="368"/>
                  <a:pt x="246" y="372"/>
                  <a:pt x="254" y="374"/>
                </a:cubicBezTo>
                <a:cubicBezTo>
                  <a:pt x="260" y="376"/>
                  <a:pt x="266" y="376"/>
                  <a:pt x="272" y="376"/>
                </a:cubicBezTo>
                <a:cubicBezTo>
                  <a:pt x="275" y="376"/>
                  <a:pt x="278" y="376"/>
                  <a:pt x="281" y="376"/>
                </a:cubicBezTo>
                <a:cubicBezTo>
                  <a:pt x="289" y="375"/>
                  <a:pt x="289" y="375"/>
                  <a:pt x="289" y="375"/>
                </a:cubicBezTo>
                <a:lnTo>
                  <a:pt x="286" y="383"/>
                </a:lnTo>
                <a:close/>
                <a:moveTo>
                  <a:pt x="1489" y="323"/>
                </a:moveTo>
                <a:cubicBezTo>
                  <a:pt x="1518" y="355"/>
                  <a:pt x="1544" y="389"/>
                  <a:pt x="1567" y="424"/>
                </a:cubicBezTo>
                <a:cubicBezTo>
                  <a:pt x="1569" y="429"/>
                  <a:pt x="1572" y="433"/>
                  <a:pt x="1574" y="437"/>
                </a:cubicBezTo>
                <a:cubicBezTo>
                  <a:pt x="1578" y="442"/>
                  <a:pt x="1578" y="442"/>
                  <a:pt x="1578" y="442"/>
                </a:cubicBezTo>
                <a:cubicBezTo>
                  <a:pt x="1571" y="444"/>
                  <a:pt x="1571" y="444"/>
                  <a:pt x="1571" y="444"/>
                </a:cubicBezTo>
                <a:cubicBezTo>
                  <a:pt x="1546" y="453"/>
                  <a:pt x="1522" y="460"/>
                  <a:pt x="1498" y="467"/>
                </a:cubicBezTo>
                <a:cubicBezTo>
                  <a:pt x="1479" y="472"/>
                  <a:pt x="1460" y="477"/>
                  <a:pt x="1440" y="482"/>
                </a:cubicBezTo>
                <a:cubicBezTo>
                  <a:pt x="1431" y="484"/>
                  <a:pt x="1431" y="484"/>
                  <a:pt x="1431" y="484"/>
                </a:cubicBezTo>
                <a:cubicBezTo>
                  <a:pt x="1434" y="475"/>
                  <a:pt x="1434" y="475"/>
                  <a:pt x="1434" y="475"/>
                </a:cubicBezTo>
                <a:cubicBezTo>
                  <a:pt x="1437" y="468"/>
                  <a:pt x="1438" y="461"/>
                  <a:pt x="1440" y="454"/>
                </a:cubicBezTo>
                <a:cubicBezTo>
                  <a:pt x="1447" y="418"/>
                  <a:pt x="1440" y="381"/>
                  <a:pt x="1420" y="348"/>
                </a:cubicBezTo>
                <a:cubicBezTo>
                  <a:pt x="1415" y="339"/>
                  <a:pt x="1415" y="339"/>
                  <a:pt x="1415" y="339"/>
                </a:cubicBezTo>
                <a:cubicBezTo>
                  <a:pt x="1425" y="341"/>
                  <a:pt x="1425" y="341"/>
                  <a:pt x="1425" y="341"/>
                </a:cubicBezTo>
                <a:cubicBezTo>
                  <a:pt x="1428" y="341"/>
                  <a:pt x="1431" y="341"/>
                  <a:pt x="1433" y="341"/>
                </a:cubicBezTo>
                <a:cubicBezTo>
                  <a:pt x="1446" y="341"/>
                  <a:pt x="1459" y="337"/>
                  <a:pt x="1470" y="331"/>
                </a:cubicBezTo>
                <a:cubicBezTo>
                  <a:pt x="1474" y="328"/>
                  <a:pt x="1478" y="326"/>
                  <a:pt x="1481" y="323"/>
                </a:cubicBezTo>
                <a:cubicBezTo>
                  <a:pt x="1485" y="319"/>
                  <a:pt x="1485" y="319"/>
                  <a:pt x="1485" y="319"/>
                </a:cubicBezTo>
                <a:lnTo>
                  <a:pt x="1489" y="323"/>
                </a:lnTo>
                <a:close/>
                <a:moveTo>
                  <a:pt x="701" y="151"/>
                </a:moveTo>
                <a:cubicBezTo>
                  <a:pt x="733" y="151"/>
                  <a:pt x="762" y="162"/>
                  <a:pt x="785" y="183"/>
                </a:cubicBezTo>
                <a:cubicBezTo>
                  <a:pt x="811" y="206"/>
                  <a:pt x="828" y="240"/>
                  <a:pt x="832" y="279"/>
                </a:cubicBezTo>
                <a:cubicBezTo>
                  <a:pt x="838" y="334"/>
                  <a:pt x="812" y="433"/>
                  <a:pt x="796" y="487"/>
                </a:cubicBezTo>
                <a:cubicBezTo>
                  <a:pt x="794" y="493"/>
                  <a:pt x="794" y="493"/>
                  <a:pt x="794" y="493"/>
                </a:cubicBezTo>
                <a:cubicBezTo>
                  <a:pt x="788" y="490"/>
                  <a:pt x="788" y="490"/>
                  <a:pt x="788" y="490"/>
                </a:cubicBezTo>
                <a:cubicBezTo>
                  <a:pt x="777" y="484"/>
                  <a:pt x="766" y="478"/>
                  <a:pt x="756" y="473"/>
                </a:cubicBezTo>
                <a:cubicBezTo>
                  <a:pt x="673" y="430"/>
                  <a:pt x="596" y="389"/>
                  <a:pt x="581" y="310"/>
                </a:cubicBezTo>
                <a:cubicBezTo>
                  <a:pt x="581" y="309"/>
                  <a:pt x="581" y="309"/>
                  <a:pt x="581" y="309"/>
                </a:cubicBezTo>
                <a:cubicBezTo>
                  <a:pt x="579" y="300"/>
                  <a:pt x="577" y="290"/>
                  <a:pt x="577" y="281"/>
                </a:cubicBezTo>
                <a:cubicBezTo>
                  <a:pt x="575" y="250"/>
                  <a:pt x="583" y="221"/>
                  <a:pt x="599" y="199"/>
                </a:cubicBezTo>
                <a:cubicBezTo>
                  <a:pt x="616" y="177"/>
                  <a:pt x="639" y="162"/>
                  <a:pt x="668" y="155"/>
                </a:cubicBezTo>
                <a:cubicBezTo>
                  <a:pt x="676" y="153"/>
                  <a:pt x="684" y="152"/>
                  <a:pt x="692" y="151"/>
                </a:cubicBezTo>
                <a:cubicBezTo>
                  <a:pt x="695" y="151"/>
                  <a:pt x="698" y="151"/>
                  <a:pt x="701" y="151"/>
                </a:cubicBezTo>
                <a:moveTo>
                  <a:pt x="1012" y="146"/>
                </a:moveTo>
                <a:cubicBezTo>
                  <a:pt x="1024" y="146"/>
                  <a:pt x="1036" y="147"/>
                  <a:pt x="1048" y="151"/>
                </a:cubicBezTo>
                <a:cubicBezTo>
                  <a:pt x="1055" y="153"/>
                  <a:pt x="1063" y="156"/>
                  <a:pt x="1070" y="160"/>
                </a:cubicBezTo>
                <a:cubicBezTo>
                  <a:pt x="1103" y="175"/>
                  <a:pt x="1126" y="201"/>
                  <a:pt x="1136" y="233"/>
                </a:cubicBezTo>
                <a:cubicBezTo>
                  <a:pt x="1147" y="266"/>
                  <a:pt x="1145" y="304"/>
                  <a:pt x="1130" y="340"/>
                </a:cubicBezTo>
                <a:cubicBezTo>
                  <a:pt x="1105" y="397"/>
                  <a:pt x="1020" y="480"/>
                  <a:pt x="984" y="514"/>
                </a:cubicBezTo>
                <a:cubicBezTo>
                  <a:pt x="979" y="518"/>
                  <a:pt x="979" y="518"/>
                  <a:pt x="979" y="518"/>
                </a:cubicBezTo>
                <a:cubicBezTo>
                  <a:pt x="971" y="504"/>
                  <a:pt x="971" y="504"/>
                  <a:pt x="971" y="504"/>
                </a:cubicBezTo>
                <a:cubicBezTo>
                  <a:pt x="920" y="416"/>
                  <a:pt x="868" y="325"/>
                  <a:pt x="896" y="243"/>
                </a:cubicBezTo>
                <a:cubicBezTo>
                  <a:pt x="896" y="242"/>
                  <a:pt x="896" y="242"/>
                  <a:pt x="896" y="242"/>
                </a:cubicBezTo>
                <a:cubicBezTo>
                  <a:pt x="899" y="233"/>
                  <a:pt x="902" y="224"/>
                  <a:pt x="906" y="216"/>
                </a:cubicBezTo>
                <a:cubicBezTo>
                  <a:pt x="920" y="188"/>
                  <a:pt x="941" y="167"/>
                  <a:pt x="967" y="155"/>
                </a:cubicBezTo>
                <a:cubicBezTo>
                  <a:pt x="981" y="149"/>
                  <a:pt x="996" y="146"/>
                  <a:pt x="1012" y="146"/>
                </a:cubicBezTo>
                <a:moveTo>
                  <a:pt x="866" y="312"/>
                </a:moveTo>
                <a:cubicBezTo>
                  <a:pt x="872" y="379"/>
                  <a:pt x="912" y="448"/>
                  <a:pt x="951" y="515"/>
                </a:cubicBezTo>
                <a:cubicBezTo>
                  <a:pt x="962" y="534"/>
                  <a:pt x="962" y="534"/>
                  <a:pt x="962" y="534"/>
                </a:cubicBezTo>
                <a:cubicBezTo>
                  <a:pt x="959" y="537"/>
                  <a:pt x="959" y="537"/>
                  <a:pt x="959" y="537"/>
                </a:cubicBezTo>
                <a:cubicBezTo>
                  <a:pt x="944" y="550"/>
                  <a:pt x="931" y="563"/>
                  <a:pt x="919" y="575"/>
                </a:cubicBezTo>
                <a:cubicBezTo>
                  <a:pt x="916" y="579"/>
                  <a:pt x="916" y="579"/>
                  <a:pt x="916" y="579"/>
                </a:cubicBezTo>
                <a:cubicBezTo>
                  <a:pt x="912" y="576"/>
                  <a:pt x="912" y="576"/>
                  <a:pt x="912" y="576"/>
                </a:cubicBezTo>
                <a:cubicBezTo>
                  <a:pt x="889" y="552"/>
                  <a:pt x="859" y="530"/>
                  <a:pt x="818" y="506"/>
                </a:cubicBezTo>
                <a:cubicBezTo>
                  <a:pt x="814" y="504"/>
                  <a:pt x="814" y="504"/>
                  <a:pt x="814" y="504"/>
                </a:cubicBezTo>
                <a:cubicBezTo>
                  <a:pt x="816" y="500"/>
                  <a:pt x="816" y="500"/>
                  <a:pt x="816" y="500"/>
                </a:cubicBezTo>
                <a:cubicBezTo>
                  <a:pt x="829" y="457"/>
                  <a:pt x="852" y="375"/>
                  <a:pt x="856" y="312"/>
                </a:cubicBezTo>
                <a:lnTo>
                  <a:pt x="866" y="312"/>
                </a:lnTo>
                <a:close/>
                <a:moveTo>
                  <a:pt x="429" y="309"/>
                </a:moveTo>
                <a:cubicBezTo>
                  <a:pt x="437" y="309"/>
                  <a:pt x="446" y="310"/>
                  <a:pt x="455" y="312"/>
                </a:cubicBezTo>
                <a:cubicBezTo>
                  <a:pt x="489" y="319"/>
                  <a:pt x="520" y="341"/>
                  <a:pt x="543" y="372"/>
                </a:cubicBezTo>
                <a:cubicBezTo>
                  <a:pt x="576" y="418"/>
                  <a:pt x="602" y="517"/>
                  <a:pt x="614" y="572"/>
                </a:cubicBezTo>
                <a:cubicBezTo>
                  <a:pt x="615" y="578"/>
                  <a:pt x="615" y="578"/>
                  <a:pt x="615" y="578"/>
                </a:cubicBezTo>
                <a:cubicBezTo>
                  <a:pt x="600" y="579"/>
                  <a:pt x="600" y="579"/>
                  <a:pt x="600" y="579"/>
                </a:cubicBezTo>
                <a:cubicBezTo>
                  <a:pt x="575" y="580"/>
                  <a:pt x="549" y="581"/>
                  <a:pt x="524" y="581"/>
                </a:cubicBezTo>
                <a:cubicBezTo>
                  <a:pt x="457" y="581"/>
                  <a:pt x="383" y="574"/>
                  <a:pt x="340" y="523"/>
                </a:cubicBezTo>
                <a:cubicBezTo>
                  <a:pt x="339" y="522"/>
                  <a:pt x="339" y="522"/>
                  <a:pt x="339" y="522"/>
                </a:cubicBezTo>
                <a:cubicBezTo>
                  <a:pt x="333" y="515"/>
                  <a:pt x="327" y="508"/>
                  <a:pt x="322" y="500"/>
                </a:cubicBezTo>
                <a:cubicBezTo>
                  <a:pt x="305" y="474"/>
                  <a:pt x="298" y="445"/>
                  <a:pt x="301" y="417"/>
                </a:cubicBezTo>
                <a:cubicBezTo>
                  <a:pt x="304" y="390"/>
                  <a:pt x="318" y="365"/>
                  <a:pt x="339" y="346"/>
                </a:cubicBezTo>
                <a:cubicBezTo>
                  <a:pt x="345" y="340"/>
                  <a:pt x="351" y="335"/>
                  <a:pt x="358" y="331"/>
                </a:cubicBezTo>
                <a:cubicBezTo>
                  <a:pt x="380" y="316"/>
                  <a:pt x="404" y="309"/>
                  <a:pt x="429" y="309"/>
                </a:cubicBezTo>
                <a:moveTo>
                  <a:pt x="586" y="379"/>
                </a:moveTo>
                <a:cubicBezTo>
                  <a:pt x="621" y="428"/>
                  <a:pt x="681" y="460"/>
                  <a:pt x="745" y="493"/>
                </a:cubicBezTo>
                <a:cubicBezTo>
                  <a:pt x="757" y="500"/>
                  <a:pt x="770" y="506"/>
                  <a:pt x="783" y="513"/>
                </a:cubicBezTo>
                <a:cubicBezTo>
                  <a:pt x="787" y="515"/>
                  <a:pt x="787" y="515"/>
                  <a:pt x="787" y="515"/>
                </a:cubicBezTo>
                <a:cubicBezTo>
                  <a:pt x="785" y="519"/>
                  <a:pt x="785" y="519"/>
                  <a:pt x="785" y="519"/>
                </a:cubicBezTo>
                <a:cubicBezTo>
                  <a:pt x="778" y="540"/>
                  <a:pt x="772" y="559"/>
                  <a:pt x="768" y="578"/>
                </a:cubicBezTo>
                <a:cubicBezTo>
                  <a:pt x="766" y="583"/>
                  <a:pt x="766" y="583"/>
                  <a:pt x="766" y="583"/>
                </a:cubicBezTo>
                <a:cubicBezTo>
                  <a:pt x="762" y="582"/>
                  <a:pt x="762" y="582"/>
                  <a:pt x="762" y="582"/>
                </a:cubicBezTo>
                <a:cubicBezTo>
                  <a:pt x="738" y="579"/>
                  <a:pt x="711" y="577"/>
                  <a:pt x="678" y="577"/>
                </a:cubicBezTo>
                <a:cubicBezTo>
                  <a:pt x="668" y="577"/>
                  <a:pt x="656" y="577"/>
                  <a:pt x="643" y="578"/>
                </a:cubicBezTo>
                <a:cubicBezTo>
                  <a:pt x="639" y="578"/>
                  <a:pt x="639" y="578"/>
                  <a:pt x="639" y="578"/>
                </a:cubicBezTo>
                <a:cubicBezTo>
                  <a:pt x="638" y="573"/>
                  <a:pt x="638" y="573"/>
                  <a:pt x="638" y="573"/>
                </a:cubicBezTo>
                <a:cubicBezTo>
                  <a:pt x="628" y="527"/>
                  <a:pt x="606" y="440"/>
                  <a:pt x="577" y="384"/>
                </a:cubicBezTo>
                <a:lnTo>
                  <a:pt x="586" y="379"/>
                </a:lnTo>
                <a:close/>
                <a:moveTo>
                  <a:pt x="1591" y="467"/>
                </a:moveTo>
                <a:cubicBezTo>
                  <a:pt x="1603" y="489"/>
                  <a:pt x="1615" y="512"/>
                  <a:pt x="1626" y="537"/>
                </a:cubicBezTo>
                <a:cubicBezTo>
                  <a:pt x="1628" y="542"/>
                  <a:pt x="1628" y="542"/>
                  <a:pt x="1628" y="542"/>
                </a:cubicBezTo>
                <a:cubicBezTo>
                  <a:pt x="1623" y="544"/>
                  <a:pt x="1623" y="544"/>
                  <a:pt x="1623" y="544"/>
                </a:cubicBezTo>
                <a:cubicBezTo>
                  <a:pt x="1614" y="548"/>
                  <a:pt x="1606" y="554"/>
                  <a:pt x="1600" y="561"/>
                </a:cubicBezTo>
                <a:cubicBezTo>
                  <a:pt x="1591" y="570"/>
                  <a:pt x="1585" y="582"/>
                  <a:pt x="1582" y="594"/>
                </a:cubicBezTo>
                <a:cubicBezTo>
                  <a:pt x="1580" y="605"/>
                  <a:pt x="1580" y="605"/>
                  <a:pt x="1580" y="605"/>
                </a:cubicBezTo>
                <a:cubicBezTo>
                  <a:pt x="1573" y="597"/>
                  <a:pt x="1573" y="597"/>
                  <a:pt x="1573" y="597"/>
                </a:cubicBezTo>
                <a:cubicBezTo>
                  <a:pt x="1566" y="587"/>
                  <a:pt x="1557" y="579"/>
                  <a:pt x="1547" y="572"/>
                </a:cubicBezTo>
                <a:cubicBezTo>
                  <a:pt x="1524" y="556"/>
                  <a:pt x="1495" y="547"/>
                  <a:pt x="1464" y="547"/>
                </a:cubicBezTo>
                <a:cubicBezTo>
                  <a:pt x="1459" y="547"/>
                  <a:pt x="1454" y="547"/>
                  <a:pt x="1449" y="548"/>
                </a:cubicBezTo>
                <a:cubicBezTo>
                  <a:pt x="1439" y="548"/>
                  <a:pt x="1429" y="550"/>
                  <a:pt x="1418" y="553"/>
                </a:cubicBezTo>
                <a:cubicBezTo>
                  <a:pt x="1403" y="556"/>
                  <a:pt x="1389" y="561"/>
                  <a:pt x="1376" y="568"/>
                </a:cubicBezTo>
                <a:cubicBezTo>
                  <a:pt x="1371" y="559"/>
                  <a:pt x="1371" y="559"/>
                  <a:pt x="1371" y="559"/>
                </a:cubicBezTo>
                <a:cubicBezTo>
                  <a:pt x="1373" y="558"/>
                  <a:pt x="1373" y="558"/>
                  <a:pt x="1373" y="558"/>
                </a:cubicBezTo>
                <a:cubicBezTo>
                  <a:pt x="1389" y="545"/>
                  <a:pt x="1403" y="530"/>
                  <a:pt x="1415" y="514"/>
                </a:cubicBezTo>
                <a:cubicBezTo>
                  <a:pt x="1416" y="512"/>
                  <a:pt x="1416" y="512"/>
                  <a:pt x="1416" y="512"/>
                </a:cubicBezTo>
                <a:cubicBezTo>
                  <a:pt x="1418" y="511"/>
                  <a:pt x="1418" y="511"/>
                  <a:pt x="1418" y="511"/>
                </a:cubicBezTo>
                <a:cubicBezTo>
                  <a:pt x="1450" y="504"/>
                  <a:pt x="1478" y="496"/>
                  <a:pt x="1504" y="489"/>
                </a:cubicBezTo>
                <a:cubicBezTo>
                  <a:pt x="1531" y="481"/>
                  <a:pt x="1557" y="473"/>
                  <a:pt x="1585" y="464"/>
                </a:cubicBezTo>
                <a:cubicBezTo>
                  <a:pt x="1589" y="463"/>
                  <a:pt x="1589" y="463"/>
                  <a:pt x="1589" y="463"/>
                </a:cubicBezTo>
                <a:lnTo>
                  <a:pt x="1591" y="467"/>
                </a:lnTo>
                <a:close/>
                <a:moveTo>
                  <a:pt x="1297" y="298"/>
                </a:moveTo>
                <a:cubicBezTo>
                  <a:pt x="1301" y="298"/>
                  <a:pt x="1304" y="298"/>
                  <a:pt x="1308" y="298"/>
                </a:cubicBezTo>
                <a:cubicBezTo>
                  <a:pt x="1335" y="301"/>
                  <a:pt x="1360" y="314"/>
                  <a:pt x="1381" y="335"/>
                </a:cubicBezTo>
                <a:cubicBezTo>
                  <a:pt x="1386" y="340"/>
                  <a:pt x="1391" y="347"/>
                  <a:pt x="1396" y="353"/>
                </a:cubicBezTo>
                <a:cubicBezTo>
                  <a:pt x="1416" y="383"/>
                  <a:pt x="1424" y="416"/>
                  <a:pt x="1417" y="450"/>
                </a:cubicBezTo>
                <a:cubicBezTo>
                  <a:pt x="1410" y="484"/>
                  <a:pt x="1390" y="515"/>
                  <a:pt x="1359" y="539"/>
                </a:cubicBezTo>
                <a:cubicBezTo>
                  <a:pt x="1309" y="577"/>
                  <a:pt x="1193" y="608"/>
                  <a:pt x="1146" y="619"/>
                </a:cubicBezTo>
                <a:cubicBezTo>
                  <a:pt x="1139" y="620"/>
                  <a:pt x="1139" y="620"/>
                  <a:pt x="1139" y="620"/>
                </a:cubicBezTo>
                <a:cubicBezTo>
                  <a:pt x="1139" y="604"/>
                  <a:pt x="1139" y="604"/>
                  <a:pt x="1139" y="604"/>
                </a:cubicBezTo>
                <a:cubicBezTo>
                  <a:pt x="1139" y="502"/>
                  <a:pt x="1138" y="397"/>
                  <a:pt x="1203" y="340"/>
                </a:cubicBezTo>
                <a:cubicBezTo>
                  <a:pt x="1204" y="339"/>
                  <a:pt x="1204" y="339"/>
                  <a:pt x="1204" y="339"/>
                </a:cubicBezTo>
                <a:cubicBezTo>
                  <a:pt x="1211" y="333"/>
                  <a:pt x="1218" y="327"/>
                  <a:pt x="1225" y="321"/>
                </a:cubicBezTo>
                <a:cubicBezTo>
                  <a:pt x="1248" y="306"/>
                  <a:pt x="1273" y="298"/>
                  <a:pt x="1297" y="298"/>
                </a:cubicBezTo>
                <a:moveTo>
                  <a:pt x="813" y="530"/>
                </a:moveTo>
                <a:cubicBezTo>
                  <a:pt x="849" y="552"/>
                  <a:pt x="876" y="572"/>
                  <a:pt x="897" y="594"/>
                </a:cubicBezTo>
                <a:cubicBezTo>
                  <a:pt x="900" y="597"/>
                  <a:pt x="900" y="597"/>
                  <a:pt x="900" y="597"/>
                </a:cubicBezTo>
                <a:cubicBezTo>
                  <a:pt x="897" y="601"/>
                  <a:pt x="897" y="601"/>
                  <a:pt x="897" y="601"/>
                </a:cubicBezTo>
                <a:cubicBezTo>
                  <a:pt x="891" y="609"/>
                  <a:pt x="885" y="616"/>
                  <a:pt x="880" y="624"/>
                </a:cubicBezTo>
                <a:cubicBezTo>
                  <a:pt x="876" y="628"/>
                  <a:pt x="876" y="628"/>
                  <a:pt x="876" y="628"/>
                </a:cubicBezTo>
                <a:cubicBezTo>
                  <a:pt x="872" y="625"/>
                  <a:pt x="872" y="625"/>
                  <a:pt x="872" y="625"/>
                </a:cubicBezTo>
                <a:cubicBezTo>
                  <a:pt x="850" y="608"/>
                  <a:pt x="825" y="597"/>
                  <a:pt x="794" y="589"/>
                </a:cubicBezTo>
                <a:cubicBezTo>
                  <a:pt x="789" y="587"/>
                  <a:pt x="789" y="587"/>
                  <a:pt x="789" y="587"/>
                </a:cubicBezTo>
                <a:cubicBezTo>
                  <a:pt x="790" y="582"/>
                  <a:pt x="790" y="582"/>
                  <a:pt x="790" y="582"/>
                </a:cubicBezTo>
                <a:cubicBezTo>
                  <a:pt x="794" y="567"/>
                  <a:pt x="799" y="550"/>
                  <a:pt x="805" y="533"/>
                </a:cubicBezTo>
                <a:cubicBezTo>
                  <a:pt x="807" y="527"/>
                  <a:pt x="807" y="527"/>
                  <a:pt x="807" y="527"/>
                </a:cubicBezTo>
                <a:lnTo>
                  <a:pt x="813" y="530"/>
                </a:lnTo>
                <a:close/>
                <a:moveTo>
                  <a:pt x="271" y="558"/>
                </a:moveTo>
                <a:cubicBezTo>
                  <a:pt x="255" y="558"/>
                  <a:pt x="239" y="560"/>
                  <a:pt x="225" y="565"/>
                </a:cubicBezTo>
                <a:cubicBezTo>
                  <a:pt x="192" y="575"/>
                  <a:pt x="164" y="596"/>
                  <a:pt x="144" y="626"/>
                </a:cubicBezTo>
                <a:cubicBezTo>
                  <a:pt x="140" y="633"/>
                  <a:pt x="140" y="633"/>
                  <a:pt x="140" y="633"/>
                </a:cubicBezTo>
                <a:cubicBezTo>
                  <a:pt x="136" y="626"/>
                  <a:pt x="136" y="626"/>
                  <a:pt x="136" y="626"/>
                </a:cubicBezTo>
                <a:cubicBezTo>
                  <a:pt x="130" y="615"/>
                  <a:pt x="121" y="606"/>
                  <a:pt x="110" y="600"/>
                </a:cubicBezTo>
                <a:cubicBezTo>
                  <a:pt x="110" y="599"/>
                  <a:pt x="110" y="599"/>
                  <a:pt x="110" y="599"/>
                </a:cubicBezTo>
                <a:cubicBezTo>
                  <a:pt x="108" y="598"/>
                  <a:pt x="105" y="597"/>
                  <a:pt x="103" y="596"/>
                </a:cubicBezTo>
                <a:cubicBezTo>
                  <a:pt x="98" y="594"/>
                  <a:pt x="98" y="594"/>
                  <a:pt x="98" y="594"/>
                </a:cubicBezTo>
                <a:cubicBezTo>
                  <a:pt x="100" y="589"/>
                  <a:pt x="100" y="589"/>
                  <a:pt x="100" y="589"/>
                </a:cubicBezTo>
                <a:cubicBezTo>
                  <a:pt x="113" y="551"/>
                  <a:pt x="130" y="514"/>
                  <a:pt x="149" y="479"/>
                </a:cubicBezTo>
                <a:cubicBezTo>
                  <a:pt x="151" y="475"/>
                  <a:pt x="153" y="471"/>
                  <a:pt x="155" y="468"/>
                </a:cubicBezTo>
                <a:cubicBezTo>
                  <a:pt x="157" y="464"/>
                  <a:pt x="157" y="464"/>
                  <a:pt x="157" y="464"/>
                </a:cubicBezTo>
                <a:cubicBezTo>
                  <a:pt x="161" y="465"/>
                  <a:pt x="161" y="465"/>
                  <a:pt x="161" y="465"/>
                </a:cubicBezTo>
                <a:cubicBezTo>
                  <a:pt x="188" y="474"/>
                  <a:pt x="208" y="480"/>
                  <a:pt x="227" y="486"/>
                </a:cubicBezTo>
                <a:cubicBezTo>
                  <a:pt x="249" y="492"/>
                  <a:pt x="271" y="498"/>
                  <a:pt x="296" y="504"/>
                </a:cubicBezTo>
                <a:cubicBezTo>
                  <a:pt x="298" y="505"/>
                  <a:pt x="298" y="505"/>
                  <a:pt x="298" y="505"/>
                </a:cubicBezTo>
                <a:cubicBezTo>
                  <a:pt x="299" y="507"/>
                  <a:pt x="299" y="507"/>
                  <a:pt x="299" y="507"/>
                </a:cubicBezTo>
                <a:cubicBezTo>
                  <a:pt x="300" y="509"/>
                  <a:pt x="301" y="511"/>
                  <a:pt x="303" y="513"/>
                </a:cubicBezTo>
                <a:cubicBezTo>
                  <a:pt x="308" y="522"/>
                  <a:pt x="315" y="530"/>
                  <a:pt x="322" y="538"/>
                </a:cubicBezTo>
                <a:cubicBezTo>
                  <a:pt x="332" y="550"/>
                  <a:pt x="344" y="560"/>
                  <a:pt x="357" y="569"/>
                </a:cubicBezTo>
                <a:cubicBezTo>
                  <a:pt x="352" y="578"/>
                  <a:pt x="352" y="578"/>
                  <a:pt x="352" y="578"/>
                </a:cubicBezTo>
                <a:cubicBezTo>
                  <a:pt x="351" y="577"/>
                  <a:pt x="349" y="576"/>
                  <a:pt x="347" y="575"/>
                </a:cubicBezTo>
                <a:cubicBezTo>
                  <a:pt x="323" y="564"/>
                  <a:pt x="296" y="558"/>
                  <a:pt x="271" y="558"/>
                </a:cubicBezTo>
                <a:moveTo>
                  <a:pt x="1143" y="385"/>
                </a:moveTo>
                <a:cubicBezTo>
                  <a:pt x="1115" y="447"/>
                  <a:pt x="1116" y="527"/>
                  <a:pt x="1116" y="604"/>
                </a:cubicBezTo>
                <a:cubicBezTo>
                  <a:pt x="1116" y="626"/>
                  <a:pt x="1116" y="626"/>
                  <a:pt x="1116" y="626"/>
                </a:cubicBezTo>
                <a:cubicBezTo>
                  <a:pt x="1112" y="626"/>
                  <a:pt x="1112" y="626"/>
                  <a:pt x="1112" y="626"/>
                </a:cubicBezTo>
                <a:cubicBezTo>
                  <a:pt x="1089" y="632"/>
                  <a:pt x="1067" y="638"/>
                  <a:pt x="1047" y="645"/>
                </a:cubicBezTo>
                <a:cubicBezTo>
                  <a:pt x="1043" y="647"/>
                  <a:pt x="1043" y="647"/>
                  <a:pt x="1043" y="647"/>
                </a:cubicBezTo>
                <a:cubicBezTo>
                  <a:pt x="1041" y="642"/>
                  <a:pt x="1041" y="642"/>
                  <a:pt x="1041" y="642"/>
                </a:cubicBezTo>
                <a:cubicBezTo>
                  <a:pt x="1028" y="606"/>
                  <a:pt x="1009" y="571"/>
                  <a:pt x="993" y="542"/>
                </a:cubicBezTo>
                <a:cubicBezTo>
                  <a:pt x="991" y="539"/>
                  <a:pt x="991" y="539"/>
                  <a:pt x="991" y="539"/>
                </a:cubicBezTo>
                <a:cubicBezTo>
                  <a:pt x="994" y="536"/>
                  <a:pt x="994" y="536"/>
                  <a:pt x="994" y="536"/>
                </a:cubicBezTo>
                <a:cubicBezTo>
                  <a:pt x="1016" y="515"/>
                  <a:pt x="1094" y="442"/>
                  <a:pt x="1134" y="380"/>
                </a:cubicBezTo>
                <a:lnTo>
                  <a:pt x="1143" y="385"/>
                </a:lnTo>
                <a:close/>
                <a:moveTo>
                  <a:pt x="1701" y="612"/>
                </a:moveTo>
                <a:cubicBezTo>
                  <a:pt x="1701" y="624"/>
                  <a:pt x="1696" y="634"/>
                  <a:pt x="1689" y="643"/>
                </a:cubicBezTo>
                <a:cubicBezTo>
                  <a:pt x="1680" y="652"/>
                  <a:pt x="1668" y="658"/>
                  <a:pt x="1656" y="658"/>
                </a:cubicBezTo>
                <a:cubicBezTo>
                  <a:pt x="1650" y="659"/>
                  <a:pt x="1650" y="659"/>
                  <a:pt x="1650" y="659"/>
                </a:cubicBezTo>
                <a:cubicBezTo>
                  <a:pt x="1650" y="658"/>
                  <a:pt x="1650" y="658"/>
                  <a:pt x="1650" y="658"/>
                </a:cubicBezTo>
                <a:cubicBezTo>
                  <a:pt x="1639" y="658"/>
                  <a:pt x="1628" y="653"/>
                  <a:pt x="1620" y="646"/>
                </a:cubicBezTo>
                <a:cubicBezTo>
                  <a:pt x="1610" y="637"/>
                  <a:pt x="1605" y="625"/>
                  <a:pt x="1604" y="613"/>
                </a:cubicBezTo>
                <a:cubicBezTo>
                  <a:pt x="1604" y="607"/>
                  <a:pt x="1604" y="607"/>
                  <a:pt x="1604" y="607"/>
                </a:cubicBezTo>
                <a:cubicBezTo>
                  <a:pt x="1604" y="607"/>
                  <a:pt x="1604" y="607"/>
                  <a:pt x="1604" y="607"/>
                </a:cubicBezTo>
                <a:cubicBezTo>
                  <a:pt x="1605" y="596"/>
                  <a:pt x="1609" y="585"/>
                  <a:pt x="1617" y="577"/>
                </a:cubicBezTo>
                <a:cubicBezTo>
                  <a:pt x="1625" y="567"/>
                  <a:pt x="1637" y="562"/>
                  <a:pt x="1650" y="561"/>
                </a:cubicBezTo>
                <a:cubicBezTo>
                  <a:pt x="1655" y="561"/>
                  <a:pt x="1655" y="561"/>
                  <a:pt x="1655" y="561"/>
                </a:cubicBezTo>
                <a:cubicBezTo>
                  <a:pt x="1655" y="561"/>
                  <a:pt x="1655" y="561"/>
                  <a:pt x="1655" y="561"/>
                </a:cubicBezTo>
                <a:cubicBezTo>
                  <a:pt x="1667" y="561"/>
                  <a:pt x="1677" y="566"/>
                  <a:pt x="1686" y="574"/>
                </a:cubicBezTo>
                <a:cubicBezTo>
                  <a:pt x="1695" y="582"/>
                  <a:pt x="1701" y="594"/>
                  <a:pt x="1701" y="607"/>
                </a:cubicBezTo>
                <a:cubicBezTo>
                  <a:pt x="1702" y="612"/>
                  <a:pt x="1702" y="612"/>
                  <a:pt x="1702" y="612"/>
                </a:cubicBezTo>
                <a:lnTo>
                  <a:pt x="1701" y="612"/>
                </a:lnTo>
                <a:close/>
                <a:moveTo>
                  <a:pt x="730" y="658"/>
                </a:moveTo>
                <a:cubicBezTo>
                  <a:pt x="709" y="658"/>
                  <a:pt x="688" y="661"/>
                  <a:pt x="665" y="667"/>
                </a:cubicBezTo>
                <a:cubicBezTo>
                  <a:pt x="660" y="669"/>
                  <a:pt x="660" y="669"/>
                  <a:pt x="660" y="669"/>
                </a:cubicBezTo>
                <a:cubicBezTo>
                  <a:pt x="658" y="664"/>
                  <a:pt x="658" y="664"/>
                  <a:pt x="658" y="664"/>
                </a:cubicBezTo>
                <a:cubicBezTo>
                  <a:pt x="653" y="646"/>
                  <a:pt x="649" y="627"/>
                  <a:pt x="645" y="607"/>
                </a:cubicBezTo>
                <a:cubicBezTo>
                  <a:pt x="644" y="601"/>
                  <a:pt x="644" y="601"/>
                  <a:pt x="644" y="601"/>
                </a:cubicBezTo>
                <a:cubicBezTo>
                  <a:pt x="650" y="600"/>
                  <a:pt x="650" y="600"/>
                  <a:pt x="650" y="600"/>
                </a:cubicBezTo>
                <a:cubicBezTo>
                  <a:pt x="659" y="600"/>
                  <a:pt x="668" y="600"/>
                  <a:pt x="678" y="600"/>
                </a:cubicBezTo>
                <a:cubicBezTo>
                  <a:pt x="709" y="600"/>
                  <a:pt x="733" y="602"/>
                  <a:pt x="756" y="605"/>
                </a:cubicBezTo>
                <a:cubicBezTo>
                  <a:pt x="761" y="606"/>
                  <a:pt x="761" y="606"/>
                  <a:pt x="761" y="606"/>
                </a:cubicBezTo>
                <a:cubicBezTo>
                  <a:pt x="760" y="611"/>
                  <a:pt x="760" y="611"/>
                  <a:pt x="760" y="611"/>
                </a:cubicBezTo>
                <a:cubicBezTo>
                  <a:pt x="758" y="626"/>
                  <a:pt x="755" y="640"/>
                  <a:pt x="754" y="654"/>
                </a:cubicBezTo>
                <a:cubicBezTo>
                  <a:pt x="754" y="659"/>
                  <a:pt x="754" y="659"/>
                  <a:pt x="754" y="659"/>
                </a:cubicBezTo>
                <a:cubicBezTo>
                  <a:pt x="748" y="658"/>
                  <a:pt x="748" y="658"/>
                  <a:pt x="748" y="658"/>
                </a:cubicBezTo>
                <a:cubicBezTo>
                  <a:pt x="742" y="658"/>
                  <a:pt x="736" y="658"/>
                  <a:pt x="730" y="658"/>
                </a:cubicBezTo>
                <a:moveTo>
                  <a:pt x="976" y="560"/>
                </a:moveTo>
                <a:cubicBezTo>
                  <a:pt x="997" y="597"/>
                  <a:pt x="1010" y="624"/>
                  <a:pt x="1019" y="650"/>
                </a:cubicBezTo>
                <a:cubicBezTo>
                  <a:pt x="1021" y="655"/>
                  <a:pt x="1021" y="655"/>
                  <a:pt x="1021" y="655"/>
                </a:cubicBezTo>
                <a:cubicBezTo>
                  <a:pt x="1016" y="657"/>
                  <a:pt x="1016" y="657"/>
                  <a:pt x="1016" y="657"/>
                </a:cubicBezTo>
                <a:cubicBezTo>
                  <a:pt x="1003" y="662"/>
                  <a:pt x="990" y="669"/>
                  <a:pt x="978" y="675"/>
                </a:cubicBezTo>
                <a:cubicBezTo>
                  <a:pt x="972" y="678"/>
                  <a:pt x="972" y="678"/>
                  <a:pt x="972" y="678"/>
                </a:cubicBezTo>
                <a:cubicBezTo>
                  <a:pt x="970" y="672"/>
                  <a:pt x="970" y="672"/>
                  <a:pt x="970" y="672"/>
                </a:cubicBezTo>
                <a:cubicBezTo>
                  <a:pt x="962" y="646"/>
                  <a:pt x="950" y="622"/>
                  <a:pt x="934" y="601"/>
                </a:cubicBezTo>
                <a:cubicBezTo>
                  <a:pt x="931" y="597"/>
                  <a:pt x="931" y="597"/>
                  <a:pt x="931" y="597"/>
                </a:cubicBezTo>
                <a:cubicBezTo>
                  <a:pt x="934" y="594"/>
                  <a:pt x="934" y="594"/>
                  <a:pt x="934" y="594"/>
                </a:cubicBezTo>
                <a:cubicBezTo>
                  <a:pt x="944" y="582"/>
                  <a:pt x="956" y="571"/>
                  <a:pt x="968" y="559"/>
                </a:cubicBezTo>
                <a:cubicBezTo>
                  <a:pt x="973" y="555"/>
                  <a:pt x="973" y="555"/>
                  <a:pt x="973" y="555"/>
                </a:cubicBezTo>
                <a:lnTo>
                  <a:pt x="976" y="560"/>
                </a:lnTo>
                <a:close/>
                <a:moveTo>
                  <a:pt x="99" y="620"/>
                </a:moveTo>
                <a:cubicBezTo>
                  <a:pt x="110" y="626"/>
                  <a:pt x="117" y="637"/>
                  <a:pt x="121" y="649"/>
                </a:cubicBezTo>
                <a:cubicBezTo>
                  <a:pt x="124" y="662"/>
                  <a:pt x="122" y="675"/>
                  <a:pt x="115" y="686"/>
                </a:cubicBezTo>
                <a:cubicBezTo>
                  <a:pt x="108" y="697"/>
                  <a:pt x="98" y="705"/>
                  <a:pt x="85" y="709"/>
                </a:cubicBezTo>
                <a:cubicBezTo>
                  <a:pt x="81" y="710"/>
                  <a:pt x="77" y="710"/>
                  <a:pt x="73" y="710"/>
                </a:cubicBezTo>
                <a:cubicBezTo>
                  <a:pt x="65" y="710"/>
                  <a:pt x="56" y="708"/>
                  <a:pt x="49" y="704"/>
                </a:cubicBezTo>
                <a:cubicBezTo>
                  <a:pt x="43" y="702"/>
                  <a:pt x="43" y="702"/>
                  <a:pt x="43" y="702"/>
                </a:cubicBezTo>
                <a:cubicBezTo>
                  <a:pt x="44" y="700"/>
                  <a:pt x="44" y="700"/>
                  <a:pt x="44" y="700"/>
                </a:cubicBezTo>
                <a:cubicBezTo>
                  <a:pt x="35" y="694"/>
                  <a:pt x="29" y="684"/>
                  <a:pt x="26" y="673"/>
                </a:cubicBezTo>
                <a:cubicBezTo>
                  <a:pt x="23" y="662"/>
                  <a:pt x="24" y="651"/>
                  <a:pt x="29" y="641"/>
                </a:cubicBezTo>
                <a:cubicBezTo>
                  <a:pt x="29" y="641"/>
                  <a:pt x="29" y="641"/>
                  <a:pt x="29" y="641"/>
                </a:cubicBezTo>
                <a:cubicBezTo>
                  <a:pt x="34" y="632"/>
                  <a:pt x="34" y="632"/>
                  <a:pt x="34" y="632"/>
                </a:cubicBezTo>
                <a:cubicBezTo>
                  <a:pt x="34" y="632"/>
                  <a:pt x="34" y="632"/>
                  <a:pt x="34" y="632"/>
                </a:cubicBezTo>
                <a:cubicBezTo>
                  <a:pt x="41" y="623"/>
                  <a:pt x="50" y="617"/>
                  <a:pt x="61" y="614"/>
                </a:cubicBezTo>
                <a:cubicBezTo>
                  <a:pt x="65" y="613"/>
                  <a:pt x="69" y="612"/>
                  <a:pt x="73" y="612"/>
                </a:cubicBezTo>
                <a:cubicBezTo>
                  <a:pt x="75" y="612"/>
                  <a:pt x="77" y="613"/>
                  <a:pt x="79" y="613"/>
                </a:cubicBezTo>
                <a:cubicBezTo>
                  <a:pt x="80" y="613"/>
                  <a:pt x="80" y="613"/>
                  <a:pt x="80" y="613"/>
                </a:cubicBezTo>
                <a:cubicBezTo>
                  <a:pt x="94" y="617"/>
                  <a:pt x="94" y="617"/>
                  <a:pt x="94" y="617"/>
                </a:cubicBezTo>
                <a:cubicBezTo>
                  <a:pt x="94" y="617"/>
                  <a:pt x="94" y="617"/>
                  <a:pt x="94" y="617"/>
                </a:cubicBezTo>
                <a:cubicBezTo>
                  <a:pt x="99" y="619"/>
                  <a:pt x="99" y="619"/>
                  <a:pt x="99" y="619"/>
                </a:cubicBezTo>
                <a:lnTo>
                  <a:pt x="99" y="620"/>
                </a:lnTo>
                <a:close/>
                <a:moveTo>
                  <a:pt x="621" y="606"/>
                </a:moveTo>
                <a:cubicBezTo>
                  <a:pt x="625" y="629"/>
                  <a:pt x="631" y="651"/>
                  <a:pt x="637" y="672"/>
                </a:cubicBezTo>
                <a:cubicBezTo>
                  <a:pt x="638" y="676"/>
                  <a:pt x="638" y="676"/>
                  <a:pt x="638" y="676"/>
                </a:cubicBezTo>
                <a:cubicBezTo>
                  <a:pt x="634" y="678"/>
                  <a:pt x="634" y="678"/>
                  <a:pt x="634" y="678"/>
                </a:cubicBezTo>
                <a:cubicBezTo>
                  <a:pt x="597" y="692"/>
                  <a:pt x="561" y="712"/>
                  <a:pt x="530" y="730"/>
                </a:cubicBezTo>
                <a:cubicBezTo>
                  <a:pt x="526" y="732"/>
                  <a:pt x="526" y="732"/>
                  <a:pt x="526" y="732"/>
                </a:cubicBezTo>
                <a:cubicBezTo>
                  <a:pt x="524" y="729"/>
                  <a:pt x="524" y="729"/>
                  <a:pt x="524" y="729"/>
                </a:cubicBezTo>
                <a:cubicBezTo>
                  <a:pt x="496" y="699"/>
                  <a:pt x="427" y="623"/>
                  <a:pt x="369" y="587"/>
                </a:cubicBezTo>
                <a:cubicBezTo>
                  <a:pt x="374" y="578"/>
                  <a:pt x="374" y="578"/>
                  <a:pt x="374" y="578"/>
                </a:cubicBezTo>
                <a:cubicBezTo>
                  <a:pt x="420" y="601"/>
                  <a:pt x="478" y="604"/>
                  <a:pt x="523" y="604"/>
                </a:cubicBezTo>
                <a:cubicBezTo>
                  <a:pt x="549" y="604"/>
                  <a:pt x="575" y="603"/>
                  <a:pt x="601" y="602"/>
                </a:cubicBezTo>
                <a:cubicBezTo>
                  <a:pt x="620" y="601"/>
                  <a:pt x="620" y="601"/>
                  <a:pt x="620" y="601"/>
                </a:cubicBezTo>
                <a:lnTo>
                  <a:pt x="621" y="606"/>
                </a:lnTo>
                <a:close/>
                <a:moveTo>
                  <a:pt x="1116" y="656"/>
                </a:moveTo>
                <a:cubicBezTo>
                  <a:pt x="1116" y="697"/>
                  <a:pt x="1113" y="728"/>
                  <a:pt x="1109" y="755"/>
                </a:cubicBezTo>
                <a:cubicBezTo>
                  <a:pt x="1108" y="760"/>
                  <a:pt x="1108" y="760"/>
                  <a:pt x="1108" y="760"/>
                </a:cubicBezTo>
                <a:cubicBezTo>
                  <a:pt x="1103" y="759"/>
                  <a:pt x="1103" y="759"/>
                  <a:pt x="1103" y="759"/>
                </a:cubicBezTo>
                <a:cubicBezTo>
                  <a:pt x="1090" y="758"/>
                  <a:pt x="1077" y="757"/>
                  <a:pt x="1064" y="756"/>
                </a:cubicBezTo>
                <a:cubicBezTo>
                  <a:pt x="1059" y="756"/>
                  <a:pt x="1059" y="756"/>
                  <a:pt x="1059" y="756"/>
                </a:cubicBezTo>
                <a:cubicBezTo>
                  <a:pt x="1059" y="751"/>
                  <a:pt x="1059" y="751"/>
                  <a:pt x="1059" y="751"/>
                </a:cubicBezTo>
                <a:cubicBezTo>
                  <a:pt x="1061" y="726"/>
                  <a:pt x="1058" y="701"/>
                  <a:pt x="1051" y="673"/>
                </a:cubicBezTo>
                <a:cubicBezTo>
                  <a:pt x="1050" y="669"/>
                  <a:pt x="1050" y="669"/>
                  <a:pt x="1050" y="669"/>
                </a:cubicBezTo>
                <a:cubicBezTo>
                  <a:pt x="1054" y="667"/>
                  <a:pt x="1054" y="667"/>
                  <a:pt x="1054" y="667"/>
                </a:cubicBezTo>
                <a:cubicBezTo>
                  <a:pt x="1072" y="661"/>
                  <a:pt x="1090" y="656"/>
                  <a:pt x="1110" y="651"/>
                </a:cubicBezTo>
                <a:cubicBezTo>
                  <a:pt x="1116" y="649"/>
                  <a:pt x="1116" y="649"/>
                  <a:pt x="1116" y="649"/>
                </a:cubicBezTo>
                <a:lnTo>
                  <a:pt x="1116" y="656"/>
                </a:lnTo>
                <a:close/>
                <a:moveTo>
                  <a:pt x="1350" y="584"/>
                </a:moveTo>
                <a:cubicBezTo>
                  <a:pt x="1295" y="624"/>
                  <a:pt x="1257" y="697"/>
                  <a:pt x="1219" y="766"/>
                </a:cubicBezTo>
                <a:cubicBezTo>
                  <a:pt x="1211" y="783"/>
                  <a:pt x="1211" y="783"/>
                  <a:pt x="1211" y="783"/>
                </a:cubicBezTo>
                <a:cubicBezTo>
                  <a:pt x="1207" y="782"/>
                  <a:pt x="1207" y="782"/>
                  <a:pt x="1207" y="782"/>
                </a:cubicBezTo>
                <a:cubicBezTo>
                  <a:pt x="1182" y="774"/>
                  <a:pt x="1159" y="768"/>
                  <a:pt x="1136" y="764"/>
                </a:cubicBezTo>
                <a:cubicBezTo>
                  <a:pt x="1131" y="763"/>
                  <a:pt x="1131" y="763"/>
                  <a:pt x="1131" y="763"/>
                </a:cubicBezTo>
                <a:cubicBezTo>
                  <a:pt x="1132" y="758"/>
                  <a:pt x="1132" y="758"/>
                  <a:pt x="1132" y="758"/>
                </a:cubicBezTo>
                <a:cubicBezTo>
                  <a:pt x="1138" y="721"/>
                  <a:pt x="1139" y="682"/>
                  <a:pt x="1139" y="648"/>
                </a:cubicBezTo>
                <a:cubicBezTo>
                  <a:pt x="1139" y="644"/>
                  <a:pt x="1139" y="644"/>
                  <a:pt x="1139" y="644"/>
                </a:cubicBezTo>
                <a:cubicBezTo>
                  <a:pt x="1143" y="643"/>
                  <a:pt x="1143" y="643"/>
                  <a:pt x="1143" y="643"/>
                </a:cubicBezTo>
                <a:cubicBezTo>
                  <a:pt x="1174" y="636"/>
                  <a:pt x="1279" y="610"/>
                  <a:pt x="1345" y="575"/>
                </a:cubicBezTo>
                <a:lnTo>
                  <a:pt x="1350" y="584"/>
                </a:lnTo>
                <a:close/>
                <a:moveTo>
                  <a:pt x="647" y="704"/>
                </a:moveTo>
                <a:cubicBezTo>
                  <a:pt x="652" y="719"/>
                  <a:pt x="658" y="733"/>
                  <a:pt x="664" y="746"/>
                </a:cubicBezTo>
                <a:cubicBezTo>
                  <a:pt x="666" y="751"/>
                  <a:pt x="666" y="751"/>
                  <a:pt x="666" y="751"/>
                </a:cubicBezTo>
                <a:cubicBezTo>
                  <a:pt x="661" y="753"/>
                  <a:pt x="661" y="753"/>
                  <a:pt x="661" y="753"/>
                </a:cubicBezTo>
                <a:cubicBezTo>
                  <a:pt x="638" y="763"/>
                  <a:pt x="617" y="779"/>
                  <a:pt x="595" y="799"/>
                </a:cubicBezTo>
                <a:cubicBezTo>
                  <a:pt x="592" y="803"/>
                  <a:pt x="592" y="803"/>
                  <a:pt x="592" y="803"/>
                </a:cubicBezTo>
                <a:cubicBezTo>
                  <a:pt x="588" y="799"/>
                  <a:pt x="588" y="799"/>
                  <a:pt x="588" y="799"/>
                </a:cubicBezTo>
                <a:cubicBezTo>
                  <a:pt x="574" y="786"/>
                  <a:pt x="560" y="771"/>
                  <a:pt x="546" y="755"/>
                </a:cubicBezTo>
                <a:cubicBezTo>
                  <a:pt x="542" y="750"/>
                  <a:pt x="542" y="750"/>
                  <a:pt x="542" y="750"/>
                </a:cubicBezTo>
                <a:cubicBezTo>
                  <a:pt x="547" y="747"/>
                  <a:pt x="547" y="747"/>
                  <a:pt x="547" y="747"/>
                </a:cubicBezTo>
                <a:cubicBezTo>
                  <a:pt x="573" y="732"/>
                  <a:pt x="607" y="714"/>
                  <a:pt x="640" y="700"/>
                </a:cubicBezTo>
                <a:cubicBezTo>
                  <a:pt x="645" y="699"/>
                  <a:pt x="645" y="699"/>
                  <a:pt x="645" y="699"/>
                </a:cubicBezTo>
                <a:lnTo>
                  <a:pt x="647" y="704"/>
                </a:lnTo>
                <a:close/>
                <a:moveTo>
                  <a:pt x="919" y="621"/>
                </a:moveTo>
                <a:cubicBezTo>
                  <a:pt x="929" y="635"/>
                  <a:pt x="938" y="650"/>
                  <a:pt x="944" y="666"/>
                </a:cubicBezTo>
                <a:cubicBezTo>
                  <a:pt x="946" y="673"/>
                  <a:pt x="949" y="681"/>
                  <a:pt x="951" y="687"/>
                </a:cubicBezTo>
                <a:cubicBezTo>
                  <a:pt x="951" y="691"/>
                  <a:pt x="951" y="691"/>
                  <a:pt x="951" y="691"/>
                </a:cubicBezTo>
                <a:cubicBezTo>
                  <a:pt x="948" y="692"/>
                  <a:pt x="948" y="692"/>
                  <a:pt x="948" y="692"/>
                </a:cubicBezTo>
                <a:cubicBezTo>
                  <a:pt x="901" y="725"/>
                  <a:pt x="870" y="764"/>
                  <a:pt x="858" y="810"/>
                </a:cubicBezTo>
                <a:cubicBezTo>
                  <a:pt x="848" y="810"/>
                  <a:pt x="848" y="810"/>
                  <a:pt x="848" y="810"/>
                </a:cubicBezTo>
                <a:cubicBezTo>
                  <a:pt x="839" y="770"/>
                  <a:pt x="844" y="705"/>
                  <a:pt x="911" y="620"/>
                </a:cubicBezTo>
                <a:cubicBezTo>
                  <a:pt x="915" y="615"/>
                  <a:pt x="915" y="615"/>
                  <a:pt x="915" y="615"/>
                </a:cubicBezTo>
                <a:lnTo>
                  <a:pt x="919" y="621"/>
                </a:lnTo>
                <a:close/>
                <a:moveTo>
                  <a:pt x="1029" y="683"/>
                </a:moveTo>
                <a:cubicBezTo>
                  <a:pt x="1036" y="708"/>
                  <a:pt x="1038" y="730"/>
                  <a:pt x="1036" y="752"/>
                </a:cubicBezTo>
                <a:cubicBezTo>
                  <a:pt x="1035" y="756"/>
                  <a:pt x="1035" y="756"/>
                  <a:pt x="1035" y="756"/>
                </a:cubicBezTo>
                <a:cubicBezTo>
                  <a:pt x="1031" y="757"/>
                  <a:pt x="1031" y="757"/>
                  <a:pt x="1031" y="757"/>
                </a:cubicBezTo>
                <a:cubicBezTo>
                  <a:pt x="972" y="761"/>
                  <a:pt x="924" y="780"/>
                  <a:pt x="890" y="814"/>
                </a:cubicBezTo>
                <a:cubicBezTo>
                  <a:pt x="882" y="809"/>
                  <a:pt x="882" y="809"/>
                  <a:pt x="882" y="809"/>
                </a:cubicBezTo>
                <a:cubicBezTo>
                  <a:pt x="894" y="772"/>
                  <a:pt x="928" y="719"/>
                  <a:pt x="1022" y="679"/>
                </a:cubicBezTo>
                <a:cubicBezTo>
                  <a:pt x="1028" y="677"/>
                  <a:pt x="1028" y="677"/>
                  <a:pt x="1028" y="677"/>
                </a:cubicBezTo>
                <a:lnTo>
                  <a:pt x="1029" y="683"/>
                </a:lnTo>
                <a:close/>
                <a:moveTo>
                  <a:pt x="789" y="611"/>
                </a:moveTo>
                <a:cubicBezTo>
                  <a:pt x="817" y="619"/>
                  <a:pt x="841" y="630"/>
                  <a:pt x="860" y="645"/>
                </a:cubicBezTo>
                <a:cubicBezTo>
                  <a:pt x="864" y="648"/>
                  <a:pt x="864" y="648"/>
                  <a:pt x="864" y="648"/>
                </a:cubicBezTo>
                <a:cubicBezTo>
                  <a:pt x="861" y="652"/>
                  <a:pt x="861" y="652"/>
                  <a:pt x="861" y="652"/>
                </a:cubicBezTo>
                <a:cubicBezTo>
                  <a:pt x="816" y="726"/>
                  <a:pt x="818" y="786"/>
                  <a:pt x="827" y="822"/>
                </a:cubicBezTo>
                <a:cubicBezTo>
                  <a:pt x="818" y="827"/>
                  <a:pt x="818" y="827"/>
                  <a:pt x="818" y="827"/>
                </a:cubicBezTo>
                <a:cubicBezTo>
                  <a:pt x="790" y="794"/>
                  <a:pt x="761" y="731"/>
                  <a:pt x="783" y="615"/>
                </a:cubicBezTo>
                <a:cubicBezTo>
                  <a:pt x="784" y="610"/>
                  <a:pt x="784" y="610"/>
                  <a:pt x="784" y="610"/>
                </a:cubicBezTo>
                <a:lnTo>
                  <a:pt x="789" y="611"/>
                </a:lnTo>
                <a:close/>
                <a:moveTo>
                  <a:pt x="1464" y="570"/>
                </a:moveTo>
                <a:cubicBezTo>
                  <a:pt x="1490" y="570"/>
                  <a:pt x="1514" y="577"/>
                  <a:pt x="1534" y="591"/>
                </a:cubicBezTo>
                <a:cubicBezTo>
                  <a:pt x="1556" y="607"/>
                  <a:pt x="1572" y="630"/>
                  <a:pt x="1579" y="658"/>
                </a:cubicBezTo>
                <a:cubicBezTo>
                  <a:pt x="1581" y="666"/>
                  <a:pt x="1583" y="674"/>
                  <a:pt x="1583" y="682"/>
                </a:cubicBezTo>
                <a:cubicBezTo>
                  <a:pt x="1587" y="718"/>
                  <a:pt x="1577" y="751"/>
                  <a:pt x="1555" y="777"/>
                </a:cubicBezTo>
                <a:cubicBezTo>
                  <a:pt x="1532" y="803"/>
                  <a:pt x="1498" y="820"/>
                  <a:pt x="1460" y="826"/>
                </a:cubicBezTo>
                <a:cubicBezTo>
                  <a:pt x="1453" y="827"/>
                  <a:pt x="1444" y="827"/>
                  <a:pt x="1435" y="827"/>
                </a:cubicBezTo>
                <a:cubicBezTo>
                  <a:pt x="1372" y="827"/>
                  <a:pt x="1277" y="802"/>
                  <a:pt x="1239" y="791"/>
                </a:cubicBezTo>
                <a:cubicBezTo>
                  <a:pt x="1233" y="790"/>
                  <a:pt x="1233" y="790"/>
                  <a:pt x="1233" y="790"/>
                </a:cubicBezTo>
                <a:cubicBezTo>
                  <a:pt x="1240" y="777"/>
                  <a:pt x="1240" y="777"/>
                  <a:pt x="1240" y="777"/>
                </a:cubicBezTo>
                <a:cubicBezTo>
                  <a:pt x="1288" y="687"/>
                  <a:pt x="1338" y="594"/>
                  <a:pt x="1423" y="576"/>
                </a:cubicBezTo>
                <a:cubicBezTo>
                  <a:pt x="1423" y="576"/>
                  <a:pt x="1423" y="576"/>
                  <a:pt x="1423" y="576"/>
                </a:cubicBezTo>
                <a:cubicBezTo>
                  <a:pt x="1432" y="573"/>
                  <a:pt x="1442" y="572"/>
                  <a:pt x="1451" y="571"/>
                </a:cubicBezTo>
                <a:cubicBezTo>
                  <a:pt x="1455" y="570"/>
                  <a:pt x="1460" y="570"/>
                  <a:pt x="1464" y="570"/>
                </a:cubicBezTo>
                <a:moveTo>
                  <a:pt x="271" y="581"/>
                </a:moveTo>
                <a:cubicBezTo>
                  <a:pt x="293" y="581"/>
                  <a:pt x="316" y="587"/>
                  <a:pt x="338" y="596"/>
                </a:cubicBezTo>
                <a:cubicBezTo>
                  <a:pt x="392" y="621"/>
                  <a:pt x="471" y="705"/>
                  <a:pt x="502" y="740"/>
                </a:cubicBezTo>
                <a:cubicBezTo>
                  <a:pt x="506" y="744"/>
                  <a:pt x="506" y="744"/>
                  <a:pt x="506" y="744"/>
                </a:cubicBezTo>
                <a:cubicBezTo>
                  <a:pt x="497" y="750"/>
                  <a:pt x="497" y="750"/>
                  <a:pt x="497" y="750"/>
                </a:cubicBezTo>
                <a:cubicBezTo>
                  <a:pt x="426" y="792"/>
                  <a:pt x="352" y="836"/>
                  <a:pt x="284" y="836"/>
                </a:cubicBezTo>
                <a:cubicBezTo>
                  <a:pt x="284" y="836"/>
                  <a:pt x="284" y="836"/>
                  <a:pt x="284" y="836"/>
                </a:cubicBezTo>
                <a:cubicBezTo>
                  <a:pt x="267" y="836"/>
                  <a:pt x="250" y="833"/>
                  <a:pt x="235" y="827"/>
                </a:cubicBezTo>
                <a:cubicBezTo>
                  <a:pt x="234" y="827"/>
                  <a:pt x="234" y="827"/>
                  <a:pt x="234" y="827"/>
                </a:cubicBezTo>
                <a:cubicBezTo>
                  <a:pt x="225" y="824"/>
                  <a:pt x="217" y="821"/>
                  <a:pt x="208" y="816"/>
                </a:cubicBezTo>
                <a:cubicBezTo>
                  <a:pt x="181" y="802"/>
                  <a:pt x="160" y="781"/>
                  <a:pt x="149" y="755"/>
                </a:cubicBezTo>
                <a:cubicBezTo>
                  <a:pt x="139" y="729"/>
                  <a:pt x="138" y="701"/>
                  <a:pt x="147" y="674"/>
                </a:cubicBezTo>
                <a:cubicBezTo>
                  <a:pt x="149" y="666"/>
                  <a:pt x="152" y="659"/>
                  <a:pt x="156" y="651"/>
                </a:cubicBezTo>
                <a:cubicBezTo>
                  <a:pt x="173" y="619"/>
                  <a:pt x="199" y="597"/>
                  <a:pt x="231" y="587"/>
                </a:cubicBezTo>
                <a:cubicBezTo>
                  <a:pt x="244" y="583"/>
                  <a:pt x="257" y="581"/>
                  <a:pt x="271" y="581"/>
                </a:cubicBezTo>
                <a:moveTo>
                  <a:pt x="1053" y="779"/>
                </a:moveTo>
                <a:cubicBezTo>
                  <a:pt x="1067" y="779"/>
                  <a:pt x="1082" y="780"/>
                  <a:pt x="1097" y="782"/>
                </a:cubicBezTo>
                <a:cubicBezTo>
                  <a:pt x="1103" y="782"/>
                  <a:pt x="1103" y="782"/>
                  <a:pt x="1103" y="782"/>
                </a:cubicBezTo>
                <a:cubicBezTo>
                  <a:pt x="1102" y="788"/>
                  <a:pt x="1102" y="788"/>
                  <a:pt x="1102" y="788"/>
                </a:cubicBezTo>
                <a:cubicBezTo>
                  <a:pt x="1095" y="813"/>
                  <a:pt x="1086" y="834"/>
                  <a:pt x="1073" y="852"/>
                </a:cubicBezTo>
                <a:cubicBezTo>
                  <a:pt x="1071" y="855"/>
                  <a:pt x="1071" y="855"/>
                  <a:pt x="1071" y="855"/>
                </a:cubicBezTo>
                <a:cubicBezTo>
                  <a:pt x="1067" y="853"/>
                  <a:pt x="1067" y="853"/>
                  <a:pt x="1067" y="853"/>
                </a:cubicBezTo>
                <a:cubicBezTo>
                  <a:pt x="1032" y="836"/>
                  <a:pt x="997" y="828"/>
                  <a:pt x="964" y="828"/>
                </a:cubicBezTo>
                <a:cubicBezTo>
                  <a:pt x="948" y="828"/>
                  <a:pt x="932" y="830"/>
                  <a:pt x="916" y="834"/>
                </a:cubicBezTo>
                <a:cubicBezTo>
                  <a:pt x="911" y="826"/>
                  <a:pt x="911" y="826"/>
                  <a:pt x="911" y="826"/>
                </a:cubicBezTo>
                <a:cubicBezTo>
                  <a:pt x="945" y="795"/>
                  <a:pt x="993" y="779"/>
                  <a:pt x="1053" y="779"/>
                </a:cubicBezTo>
                <a:moveTo>
                  <a:pt x="1674" y="684"/>
                </a:moveTo>
                <a:cubicBezTo>
                  <a:pt x="1685" y="733"/>
                  <a:pt x="1692" y="783"/>
                  <a:pt x="1694" y="833"/>
                </a:cubicBezTo>
                <a:cubicBezTo>
                  <a:pt x="1694" y="839"/>
                  <a:pt x="1694" y="845"/>
                  <a:pt x="1694" y="850"/>
                </a:cubicBezTo>
                <a:cubicBezTo>
                  <a:pt x="1695" y="856"/>
                  <a:pt x="1695" y="856"/>
                  <a:pt x="1695" y="856"/>
                </a:cubicBezTo>
                <a:cubicBezTo>
                  <a:pt x="1481" y="856"/>
                  <a:pt x="1481" y="856"/>
                  <a:pt x="1481" y="856"/>
                </a:cubicBezTo>
                <a:cubicBezTo>
                  <a:pt x="1480" y="846"/>
                  <a:pt x="1480" y="846"/>
                  <a:pt x="1480" y="846"/>
                </a:cubicBezTo>
                <a:cubicBezTo>
                  <a:pt x="1517" y="837"/>
                  <a:pt x="1549" y="818"/>
                  <a:pt x="1572" y="792"/>
                </a:cubicBezTo>
                <a:cubicBezTo>
                  <a:pt x="1598" y="761"/>
                  <a:pt x="1610" y="723"/>
                  <a:pt x="1607" y="680"/>
                </a:cubicBezTo>
                <a:cubicBezTo>
                  <a:pt x="1606" y="678"/>
                  <a:pt x="1606" y="677"/>
                  <a:pt x="1606" y="675"/>
                </a:cubicBezTo>
                <a:cubicBezTo>
                  <a:pt x="1605" y="664"/>
                  <a:pt x="1605" y="664"/>
                  <a:pt x="1605" y="664"/>
                </a:cubicBezTo>
                <a:cubicBezTo>
                  <a:pt x="1614" y="670"/>
                  <a:pt x="1614" y="670"/>
                  <a:pt x="1614" y="670"/>
                </a:cubicBezTo>
                <a:cubicBezTo>
                  <a:pt x="1626" y="678"/>
                  <a:pt x="1639" y="682"/>
                  <a:pt x="1653" y="682"/>
                </a:cubicBezTo>
                <a:cubicBezTo>
                  <a:pt x="1654" y="682"/>
                  <a:pt x="1656" y="681"/>
                  <a:pt x="1656" y="681"/>
                </a:cubicBezTo>
                <a:cubicBezTo>
                  <a:pt x="1660" y="681"/>
                  <a:pt x="1664" y="681"/>
                  <a:pt x="1668" y="680"/>
                </a:cubicBezTo>
                <a:cubicBezTo>
                  <a:pt x="1673" y="679"/>
                  <a:pt x="1673" y="679"/>
                  <a:pt x="1673" y="679"/>
                </a:cubicBezTo>
                <a:lnTo>
                  <a:pt x="1674" y="684"/>
                </a:lnTo>
                <a:close/>
                <a:moveTo>
                  <a:pt x="731" y="681"/>
                </a:moveTo>
                <a:cubicBezTo>
                  <a:pt x="736" y="681"/>
                  <a:pt x="742" y="681"/>
                  <a:pt x="747" y="682"/>
                </a:cubicBezTo>
                <a:cubicBezTo>
                  <a:pt x="752" y="682"/>
                  <a:pt x="752" y="682"/>
                  <a:pt x="752" y="682"/>
                </a:cubicBezTo>
                <a:cubicBezTo>
                  <a:pt x="752" y="687"/>
                  <a:pt x="752" y="687"/>
                  <a:pt x="752" y="687"/>
                </a:cubicBezTo>
                <a:cubicBezTo>
                  <a:pt x="751" y="772"/>
                  <a:pt x="781" y="821"/>
                  <a:pt x="806" y="848"/>
                </a:cubicBezTo>
                <a:cubicBezTo>
                  <a:pt x="801" y="856"/>
                  <a:pt x="801" y="856"/>
                  <a:pt x="801" y="856"/>
                </a:cubicBezTo>
                <a:cubicBezTo>
                  <a:pt x="761" y="842"/>
                  <a:pt x="706" y="803"/>
                  <a:pt x="669" y="696"/>
                </a:cubicBezTo>
                <a:cubicBezTo>
                  <a:pt x="667" y="691"/>
                  <a:pt x="667" y="691"/>
                  <a:pt x="667" y="691"/>
                </a:cubicBezTo>
                <a:cubicBezTo>
                  <a:pt x="672" y="690"/>
                  <a:pt x="672" y="690"/>
                  <a:pt x="672" y="690"/>
                </a:cubicBezTo>
                <a:cubicBezTo>
                  <a:pt x="693" y="684"/>
                  <a:pt x="712" y="681"/>
                  <a:pt x="731" y="681"/>
                </a:cubicBezTo>
                <a:moveTo>
                  <a:pt x="119" y="726"/>
                </a:moveTo>
                <a:cubicBezTo>
                  <a:pt x="120" y="739"/>
                  <a:pt x="123" y="752"/>
                  <a:pt x="128" y="764"/>
                </a:cubicBezTo>
                <a:cubicBezTo>
                  <a:pt x="141" y="795"/>
                  <a:pt x="165" y="820"/>
                  <a:pt x="198" y="837"/>
                </a:cubicBezTo>
                <a:cubicBezTo>
                  <a:pt x="205" y="841"/>
                  <a:pt x="213" y="844"/>
                  <a:pt x="221" y="847"/>
                </a:cubicBezTo>
                <a:cubicBezTo>
                  <a:pt x="219" y="857"/>
                  <a:pt x="219" y="857"/>
                  <a:pt x="219" y="857"/>
                </a:cubicBezTo>
                <a:cubicBezTo>
                  <a:pt x="51" y="856"/>
                  <a:pt x="51" y="856"/>
                  <a:pt x="51" y="856"/>
                </a:cubicBezTo>
                <a:cubicBezTo>
                  <a:pt x="51" y="851"/>
                  <a:pt x="51" y="851"/>
                  <a:pt x="51" y="851"/>
                </a:cubicBezTo>
                <a:cubicBezTo>
                  <a:pt x="52" y="813"/>
                  <a:pt x="56" y="775"/>
                  <a:pt x="62" y="737"/>
                </a:cubicBezTo>
                <a:cubicBezTo>
                  <a:pt x="62" y="733"/>
                  <a:pt x="62" y="733"/>
                  <a:pt x="62" y="733"/>
                </a:cubicBezTo>
                <a:cubicBezTo>
                  <a:pt x="67" y="733"/>
                  <a:pt x="67" y="733"/>
                  <a:pt x="67" y="733"/>
                </a:cubicBezTo>
                <a:cubicBezTo>
                  <a:pt x="69" y="733"/>
                  <a:pt x="71" y="733"/>
                  <a:pt x="73" y="733"/>
                </a:cubicBezTo>
                <a:cubicBezTo>
                  <a:pt x="79" y="733"/>
                  <a:pt x="85" y="732"/>
                  <a:pt x="91" y="731"/>
                </a:cubicBezTo>
                <a:cubicBezTo>
                  <a:pt x="98" y="729"/>
                  <a:pt x="105" y="726"/>
                  <a:pt x="111" y="723"/>
                </a:cubicBezTo>
                <a:cubicBezTo>
                  <a:pt x="118" y="718"/>
                  <a:pt x="118" y="718"/>
                  <a:pt x="118" y="718"/>
                </a:cubicBezTo>
                <a:lnTo>
                  <a:pt x="119" y="726"/>
                </a:lnTo>
                <a:close/>
                <a:moveTo>
                  <a:pt x="679" y="776"/>
                </a:moveTo>
                <a:cubicBezTo>
                  <a:pt x="711" y="831"/>
                  <a:pt x="752" y="866"/>
                  <a:pt x="801" y="880"/>
                </a:cubicBezTo>
                <a:cubicBezTo>
                  <a:pt x="801" y="890"/>
                  <a:pt x="801" y="890"/>
                  <a:pt x="801" y="890"/>
                </a:cubicBezTo>
                <a:cubicBezTo>
                  <a:pt x="792" y="892"/>
                  <a:pt x="783" y="893"/>
                  <a:pt x="774" y="893"/>
                </a:cubicBezTo>
                <a:cubicBezTo>
                  <a:pt x="723" y="893"/>
                  <a:pt x="669" y="869"/>
                  <a:pt x="613" y="822"/>
                </a:cubicBezTo>
                <a:cubicBezTo>
                  <a:pt x="609" y="818"/>
                  <a:pt x="609" y="818"/>
                  <a:pt x="609" y="818"/>
                </a:cubicBezTo>
                <a:cubicBezTo>
                  <a:pt x="613" y="814"/>
                  <a:pt x="613" y="814"/>
                  <a:pt x="613" y="814"/>
                </a:cubicBezTo>
                <a:cubicBezTo>
                  <a:pt x="633" y="796"/>
                  <a:pt x="652" y="782"/>
                  <a:pt x="673" y="773"/>
                </a:cubicBezTo>
                <a:cubicBezTo>
                  <a:pt x="677" y="772"/>
                  <a:pt x="677" y="772"/>
                  <a:pt x="677" y="772"/>
                </a:cubicBezTo>
                <a:lnTo>
                  <a:pt x="679" y="776"/>
                </a:lnTo>
                <a:close/>
                <a:moveTo>
                  <a:pt x="1131" y="787"/>
                </a:moveTo>
                <a:cubicBezTo>
                  <a:pt x="1151" y="790"/>
                  <a:pt x="1172" y="795"/>
                  <a:pt x="1193" y="802"/>
                </a:cubicBezTo>
                <a:cubicBezTo>
                  <a:pt x="1199" y="803"/>
                  <a:pt x="1199" y="803"/>
                  <a:pt x="1199" y="803"/>
                </a:cubicBezTo>
                <a:cubicBezTo>
                  <a:pt x="1196" y="809"/>
                  <a:pt x="1196" y="809"/>
                  <a:pt x="1196" y="809"/>
                </a:cubicBezTo>
                <a:cubicBezTo>
                  <a:pt x="1182" y="834"/>
                  <a:pt x="1164" y="867"/>
                  <a:pt x="1142" y="895"/>
                </a:cubicBezTo>
                <a:cubicBezTo>
                  <a:pt x="1139" y="899"/>
                  <a:pt x="1139" y="899"/>
                  <a:pt x="1139" y="899"/>
                </a:cubicBezTo>
                <a:cubicBezTo>
                  <a:pt x="1135" y="896"/>
                  <a:pt x="1135" y="896"/>
                  <a:pt x="1135" y="896"/>
                </a:cubicBezTo>
                <a:cubicBezTo>
                  <a:pt x="1122" y="886"/>
                  <a:pt x="1109" y="877"/>
                  <a:pt x="1096" y="869"/>
                </a:cubicBezTo>
                <a:cubicBezTo>
                  <a:pt x="1091" y="866"/>
                  <a:pt x="1091" y="866"/>
                  <a:pt x="1091" y="866"/>
                </a:cubicBezTo>
                <a:cubicBezTo>
                  <a:pt x="1094" y="862"/>
                  <a:pt x="1094" y="862"/>
                  <a:pt x="1094" y="862"/>
                </a:cubicBezTo>
                <a:cubicBezTo>
                  <a:pt x="1108" y="841"/>
                  <a:pt x="1118" y="818"/>
                  <a:pt x="1125" y="791"/>
                </a:cubicBezTo>
                <a:cubicBezTo>
                  <a:pt x="1126" y="786"/>
                  <a:pt x="1126" y="786"/>
                  <a:pt x="1126" y="786"/>
                </a:cubicBezTo>
                <a:lnTo>
                  <a:pt x="1131" y="787"/>
                </a:lnTo>
                <a:close/>
                <a:moveTo>
                  <a:pt x="524" y="766"/>
                </a:moveTo>
                <a:cubicBezTo>
                  <a:pt x="540" y="784"/>
                  <a:pt x="557" y="801"/>
                  <a:pt x="572" y="816"/>
                </a:cubicBezTo>
                <a:cubicBezTo>
                  <a:pt x="576" y="820"/>
                  <a:pt x="576" y="820"/>
                  <a:pt x="576" y="820"/>
                </a:cubicBezTo>
                <a:cubicBezTo>
                  <a:pt x="573" y="823"/>
                  <a:pt x="573" y="823"/>
                  <a:pt x="573" y="823"/>
                </a:cubicBezTo>
                <a:cubicBezTo>
                  <a:pt x="548" y="853"/>
                  <a:pt x="526" y="887"/>
                  <a:pt x="508" y="916"/>
                </a:cubicBezTo>
                <a:cubicBezTo>
                  <a:pt x="506" y="920"/>
                  <a:pt x="506" y="920"/>
                  <a:pt x="506" y="920"/>
                </a:cubicBezTo>
                <a:cubicBezTo>
                  <a:pt x="502" y="918"/>
                  <a:pt x="502" y="918"/>
                  <a:pt x="502" y="918"/>
                </a:cubicBezTo>
                <a:cubicBezTo>
                  <a:pt x="464" y="905"/>
                  <a:pt x="367" y="874"/>
                  <a:pt x="297" y="869"/>
                </a:cubicBezTo>
                <a:cubicBezTo>
                  <a:pt x="297" y="859"/>
                  <a:pt x="297" y="859"/>
                  <a:pt x="297" y="859"/>
                </a:cubicBezTo>
                <a:cubicBezTo>
                  <a:pt x="366" y="855"/>
                  <a:pt x="439" y="811"/>
                  <a:pt x="509" y="770"/>
                </a:cubicBezTo>
                <a:cubicBezTo>
                  <a:pt x="522" y="762"/>
                  <a:pt x="522" y="762"/>
                  <a:pt x="522" y="762"/>
                </a:cubicBezTo>
                <a:lnTo>
                  <a:pt x="524" y="766"/>
                </a:lnTo>
                <a:close/>
                <a:moveTo>
                  <a:pt x="597" y="839"/>
                </a:moveTo>
                <a:cubicBezTo>
                  <a:pt x="608" y="848"/>
                  <a:pt x="620" y="857"/>
                  <a:pt x="631" y="865"/>
                </a:cubicBezTo>
                <a:cubicBezTo>
                  <a:pt x="636" y="868"/>
                  <a:pt x="636" y="868"/>
                  <a:pt x="636" y="868"/>
                </a:cubicBezTo>
                <a:cubicBezTo>
                  <a:pt x="632" y="872"/>
                  <a:pt x="632" y="872"/>
                  <a:pt x="632" y="872"/>
                </a:cubicBezTo>
                <a:cubicBezTo>
                  <a:pt x="616" y="892"/>
                  <a:pt x="604" y="915"/>
                  <a:pt x="595" y="943"/>
                </a:cubicBezTo>
                <a:cubicBezTo>
                  <a:pt x="593" y="947"/>
                  <a:pt x="593" y="947"/>
                  <a:pt x="593" y="947"/>
                </a:cubicBezTo>
                <a:cubicBezTo>
                  <a:pt x="589" y="946"/>
                  <a:pt x="589" y="946"/>
                  <a:pt x="589" y="946"/>
                </a:cubicBezTo>
                <a:cubicBezTo>
                  <a:pt x="571" y="942"/>
                  <a:pt x="553" y="936"/>
                  <a:pt x="534" y="930"/>
                </a:cubicBezTo>
                <a:cubicBezTo>
                  <a:pt x="528" y="928"/>
                  <a:pt x="528" y="928"/>
                  <a:pt x="528" y="928"/>
                </a:cubicBezTo>
                <a:cubicBezTo>
                  <a:pt x="531" y="922"/>
                  <a:pt x="531" y="922"/>
                  <a:pt x="531" y="922"/>
                </a:cubicBezTo>
                <a:cubicBezTo>
                  <a:pt x="546" y="898"/>
                  <a:pt x="567" y="866"/>
                  <a:pt x="590" y="839"/>
                </a:cubicBezTo>
                <a:cubicBezTo>
                  <a:pt x="593" y="835"/>
                  <a:pt x="593" y="835"/>
                  <a:pt x="593" y="835"/>
                </a:cubicBezTo>
                <a:lnTo>
                  <a:pt x="597" y="839"/>
                </a:lnTo>
                <a:close/>
                <a:moveTo>
                  <a:pt x="817" y="920"/>
                </a:moveTo>
                <a:cubicBezTo>
                  <a:pt x="785" y="947"/>
                  <a:pt x="742" y="960"/>
                  <a:pt x="689" y="960"/>
                </a:cubicBezTo>
                <a:cubicBezTo>
                  <a:pt x="668" y="960"/>
                  <a:pt x="646" y="958"/>
                  <a:pt x="622" y="953"/>
                </a:cubicBezTo>
                <a:cubicBezTo>
                  <a:pt x="616" y="952"/>
                  <a:pt x="616" y="952"/>
                  <a:pt x="616" y="952"/>
                </a:cubicBezTo>
                <a:cubicBezTo>
                  <a:pt x="618" y="947"/>
                  <a:pt x="618" y="947"/>
                  <a:pt x="618" y="947"/>
                </a:cubicBezTo>
                <a:cubicBezTo>
                  <a:pt x="627" y="922"/>
                  <a:pt x="638" y="901"/>
                  <a:pt x="653" y="884"/>
                </a:cubicBezTo>
                <a:cubicBezTo>
                  <a:pt x="656" y="880"/>
                  <a:pt x="656" y="880"/>
                  <a:pt x="656" y="880"/>
                </a:cubicBezTo>
                <a:cubicBezTo>
                  <a:pt x="659" y="883"/>
                  <a:pt x="659" y="883"/>
                  <a:pt x="659" y="883"/>
                </a:cubicBezTo>
                <a:cubicBezTo>
                  <a:pt x="698" y="904"/>
                  <a:pt x="737" y="915"/>
                  <a:pt x="773" y="915"/>
                </a:cubicBezTo>
                <a:cubicBezTo>
                  <a:pt x="787" y="915"/>
                  <a:pt x="800" y="914"/>
                  <a:pt x="812" y="911"/>
                </a:cubicBezTo>
                <a:lnTo>
                  <a:pt x="817" y="920"/>
                </a:lnTo>
                <a:close/>
                <a:moveTo>
                  <a:pt x="1226" y="812"/>
                </a:moveTo>
                <a:cubicBezTo>
                  <a:pt x="1264" y="823"/>
                  <a:pt x="1360" y="849"/>
                  <a:pt x="1431" y="850"/>
                </a:cubicBezTo>
                <a:cubicBezTo>
                  <a:pt x="1431" y="860"/>
                  <a:pt x="1431" y="860"/>
                  <a:pt x="1431" y="860"/>
                </a:cubicBezTo>
                <a:cubicBezTo>
                  <a:pt x="1363" y="869"/>
                  <a:pt x="1294" y="913"/>
                  <a:pt x="1226" y="956"/>
                </a:cubicBezTo>
                <a:cubicBezTo>
                  <a:pt x="1211" y="965"/>
                  <a:pt x="1211" y="965"/>
                  <a:pt x="1211" y="965"/>
                </a:cubicBezTo>
                <a:cubicBezTo>
                  <a:pt x="1208" y="962"/>
                  <a:pt x="1208" y="962"/>
                  <a:pt x="1208" y="962"/>
                </a:cubicBezTo>
                <a:cubicBezTo>
                  <a:pt x="1192" y="946"/>
                  <a:pt x="1176" y="930"/>
                  <a:pt x="1160" y="917"/>
                </a:cubicBezTo>
                <a:cubicBezTo>
                  <a:pt x="1157" y="913"/>
                  <a:pt x="1157" y="913"/>
                  <a:pt x="1157" y="913"/>
                </a:cubicBezTo>
                <a:cubicBezTo>
                  <a:pt x="1160" y="910"/>
                  <a:pt x="1160" y="910"/>
                  <a:pt x="1160" y="910"/>
                </a:cubicBezTo>
                <a:cubicBezTo>
                  <a:pt x="1183" y="879"/>
                  <a:pt x="1203" y="844"/>
                  <a:pt x="1220" y="814"/>
                </a:cubicBezTo>
                <a:cubicBezTo>
                  <a:pt x="1222" y="810"/>
                  <a:pt x="1222" y="810"/>
                  <a:pt x="1222" y="810"/>
                </a:cubicBezTo>
                <a:lnTo>
                  <a:pt x="1226" y="812"/>
                </a:lnTo>
                <a:close/>
                <a:moveTo>
                  <a:pt x="964" y="851"/>
                </a:moveTo>
                <a:cubicBezTo>
                  <a:pt x="1013" y="851"/>
                  <a:pt x="1065" y="872"/>
                  <a:pt x="1119" y="913"/>
                </a:cubicBezTo>
                <a:cubicBezTo>
                  <a:pt x="1124" y="916"/>
                  <a:pt x="1124" y="916"/>
                  <a:pt x="1124" y="916"/>
                </a:cubicBezTo>
                <a:cubicBezTo>
                  <a:pt x="1120" y="921"/>
                  <a:pt x="1120" y="921"/>
                  <a:pt x="1120" y="921"/>
                </a:cubicBezTo>
                <a:cubicBezTo>
                  <a:pt x="1101" y="940"/>
                  <a:pt x="1083" y="954"/>
                  <a:pt x="1062" y="964"/>
                </a:cubicBezTo>
                <a:cubicBezTo>
                  <a:pt x="1058" y="966"/>
                  <a:pt x="1058" y="966"/>
                  <a:pt x="1058" y="966"/>
                </a:cubicBezTo>
                <a:cubicBezTo>
                  <a:pt x="1056" y="963"/>
                  <a:pt x="1056" y="963"/>
                  <a:pt x="1056" y="963"/>
                </a:cubicBezTo>
                <a:cubicBezTo>
                  <a:pt x="1021" y="910"/>
                  <a:pt x="979" y="877"/>
                  <a:pt x="929" y="865"/>
                </a:cubicBezTo>
                <a:cubicBezTo>
                  <a:pt x="929" y="855"/>
                  <a:pt x="929" y="855"/>
                  <a:pt x="929" y="855"/>
                </a:cubicBezTo>
                <a:cubicBezTo>
                  <a:pt x="941" y="852"/>
                  <a:pt x="952" y="851"/>
                  <a:pt x="964" y="851"/>
                </a:cubicBezTo>
                <a:moveTo>
                  <a:pt x="1674" y="989"/>
                </a:moveTo>
                <a:cubicBezTo>
                  <a:pt x="1667" y="989"/>
                  <a:pt x="1661" y="990"/>
                  <a:pt x="1654" y="992"/>
                </a:cubicBezTo>
                <a:cubicBezTo>
                  <a:pt x="1645" y="995"/>
                  <a:pt x="1636" y="999"/>
                  <a:pt x="1629" y="1005"/>
                </a:cubicBezTo>
                <a:cubicBezTo>
                  <a:pt x="1621" y="1012"/>
                  <a:pt x="1621" y="1012"/>
                  <a:pt x="1621" y="1012"/>
                </a:cubicBezTo>
                <a:cubicBezTo>
                  <a:pt x="1620" y="1002"/>
                  <a:pt x="1620" y="1002"/>
                  <a:pt x="1620" y="1002"/>
                </a:cubicBezTo>
                <a:cubicBezTo>
                  <a:pt x="1620" y="983"/>
                  <a:pt x="1615" y="964"/>
                  <a:pt x="1607" y="947"/>
                </a:cubicBezTo>
                <a:cubicBezTo>
                  <a:pt x="1596" y="924"/>
                  <a:pt x="1578" y="903"/>
                  <a:pt x="1554" y="888"/>
                </a:cubicBezTo>
                <a:cubicBezTo>
                  <a:pt x="1539" y="879"/>
                  <a:pt x="1539" y="879"/>
                  <a:pt x="1539" y="879"/>
                </a:cubicBezTo>
                <a:cubicBezTo>
                  <a:pt x="1695" y="879"/>
                  <a:pt x="1695" y="879"/>
                  <a:pt x="1695" y="879"/>
                </a:cubicBezTo>
                <a:cubicBezTo>
                  <a:pt x="1694" y="884"/>
                  <a:pt x="1694" y="884"/>
                  <a:pt x="1694" y="884"/>
                </a:cubicBezTo>
                <a:cubicBezTo>
                  <a:pt x="1694" y="918"/>
                  <a:pt x="1691" y="952"/>
                  <a:pt x="1686" y="985"/>
                </a:cubicBezTo>
                <a:cubicBezTo>
                  <a:pt x="1685" y="990"/>
                  <a:pt x="1685" y="990"/>
                  <a:pt x="1685" y="990"/>
                </a:cubicBezTo>
                <a:cubicBezTo>
                  <a:pt x="1680" y="990"/>
                  <a:pt x="1680" y="990"/>
                  <a:pt x="1680" y="990"/>
                </a:cubicBezTo>
                <a:cubicBezTo>
                  <a:pt x="1678" y="990"/>
                  <a:pt x="1676" y="989"/>
                  <a:pt x="1674" y="989"/>
                </a:cubicBezTo>
                <a:moveTo>
                  <a:pt x="194" y="880"/>
                </a:moveTo>
                <a:cubicBezTo>
                  <a:pt x="197" y="890"/>
                  <a:pt x="197" y="890"/>
                  <a:pt x="197" y="890"/>
                </a:cubicBezTo>
                <a:cubicBezTo>
                  <a:pt x="181" y="898"/>
                  <a:pt x="167" y="909"/>
                  <a:pt x="155" y="921"/>
                </a:cubicBezTo>
                <a:cubicBezTo>
                  <a:pt x="132" y="946"/>
                  <a:pt x="118" y="978"/>
                  <a:pt x="116" y="1013"/>
                </a:cubicBezTo>
                <a:cubicBezTo>
                  <a:pt x="115" y="1021"/>
                  <a:pt x="115" y="1021"/>
                  <a:pt x="115" y="1021"/>
                </a:cubicBezTo>
                <a:cubicBezTo>
                  <a:pt x="108" y="1017"/>
                  <a:pt x="108" y="1017"/>
                  <a:pt x="108" y="1017"/>
                </a:cubicBezTo>
                <a:cubicBezTo>
                  <a:pt x="98" y="1011"/>
                  <a:pt x="86" y="1008"/>
                  <a:pt x="74" y="1008"/>
                </a:cubicBezTo>
                <a:cubicBezTo>
                  <a:pt x="72" y="1008"/>
                  <a:pt x="72" y="1008"/>
                  <a:pt x="72" y="1008"/>
                </a:cubicBezTo>
                <a:cubicBezTo>
                  <a:pt x="71" y="1008"/>
                  <a:pt x="69" y="1008"/>
                  <a:pt x="68" y="1008"/>
                </a:cubicBezTo>
                <a:cubicBezTo>
                  <a:pt x="63" y="1008"/>
                  <a:pt x="63" y="1008"/>
                  <a:pt x="63" y="1008"/>
                </a:cubicBezTo>
                <a:cubicBezTo>
                  <a:pt x="63" y="1003"/>
                  <a:pt x="63" y="1003"/>
                  <a:pt x="63" y="1003"/>
                </a:cubicBezTo>
                <a:cubicBezTo>
                  <a:pt x="56" y="964"/>
                  <a:pt x="52" y="924"/>
                  <a:pt x="51" y="885"/>
                </a:cubicBezTo>
                <a:cubicBezTo>
                  <a:pt x="51" y="880"/>
                  <a:pt x="51" y="880"/>
                  <a:pt x="51" y="880"/>
                </a:cubicBezTo>
                <a:lnTo>
                  <a:pt x="194" y="880"/>
                </a:lnTo>
                <a:close/>
                <a:moveTo>
                  <a:pt x="1146" y="934"/>
                </a:moveTo>
                <a:cubicBezTo>
                  <a:pt x="1159" y="946"/>
                  <a:pt x="1173" y="959"/>
                  <a:pt x="1187" y="973"/>
                </a:cubicBezTo>
                <a:cubicBezTo>
                  <a:pt x="1191" y="978"/>
                  <a:pt x="1191" y="978"/>
                  <a:pt x="1191" y="978"/>
                </a:cubicBezTo>
                <a:cubicBezTo>
                  <a:pt x="1186" y="981"/>
                  <a:pt x="1186" y="981"/>
                  <a:pt x="1186" y="981"/>
                </a:cubicBezTo>
                <a:cubicBezTo>
                  <a:pt x="1162" y="996"/>
                  <a:pt x="1129" y="1016"/>
                  <a:pt x="1096" y="1030"/>
                </a:cubicBezTo>
                <a:cubicBezTo>
                  <a:pt x="1092" y="1032"/>
                  <a:pt x="1092" y="1032"/>
                  <a:pt x="1092" y="1032"/>
                </a:cubicBezTo>
                <a:cubicBezTo>
                  <a:pt x="1090" y="1027"/>
                  <a:pt x="1090" y="1027"/>
                  <a:pt x="1090" y="1027"/>
                </a:cubicBezTo>
                <a:cubicBezTo>
                  <a:pt x="1084" y="1014"/>
                  <a:pt x="1078" y="1002"/>
                  <a:pt x="1073" y="991"/>
                </a:cubicBezTo>
                <a:cubicBezTo>
                  <a:pt x="1070" y="986"/>
                  <a:pt x="1070" y="986"/>
                  <a:pt x="1070" y="986"/>
                </a:cubicBezTo>
                <a:cubicBezTo>
                  <a:pt x="1075" y="984"/>
                  <a:pt x="1075" y="984"/>
                  <a:pt x="1075" y="984"/>
                </a:cubicBezTo>
                <a:cubicBezTo>
                  <a:pt x="1097" y="973"/>
                  <a:pt x="1118" y="956"/>
                  <a:pt x="1139" y="935"/>
                </a:cubicBezTo>
                <a:cubicBezTo>
                  <a:pt x="1142" y="931"/>
                  <a:pt x="1142" y="931"/>
                  <a:pt x="1142" y="931"/>
                </a:cubicBezTo>
                <a:lnTo>
                  <a:pt x="1146" y="934"/>
                </a:lnTo>
                <a:close/>
                <a:moveTo>
                  <a:pt x="931" y="889"/>
                </a:moveTo>
                <a:cubicBezTo>
                  <a:pt x="970" y="900"/>
                  <a:pt x="1025" y="935"/>
                  <a:pt x="1068" y="1034"/>
                </a:cubicBezTo>
                <a:cubicBezTo>
                  <a:pt x="1070" y="1040"/>
                  <a:pt x="1070" y="1040"/>
                  <a:pt x="1070" y="1040"/>
                </a:cubicBezTo>
                <a:cubicBezTo>
                  <a:pt x="1065" y="1041"/>
                  <a:pt x="1065" y="1041"/>
                  <a:pt x="1065" y="1041"/>
                </a:cubicBezTo>
                <a:cubicBezTo>
                  <a:pt x="1042" y="1048"/>
                  <a:pt x="1022" y="1052"/>
                  <a:pt x="1002" y="1052"/>
                </a:cubicBezTo>
                <a:cubicBezTo>
                  <a:pt x="999" y="1052"/>
                  <a:pt x="996" y="1052"/>
                  <a:pt x="992" y="1051"/>
                </a:cubicBezTo>
                <a:cubicBezTo>
                  <a:pt x="988" y="1051"/>
                  <a:pt x="988" y="1051"/>
                  <a:pt x="988" y="1051"/>
                </a:cubicBezTo>
                <a:cubicBezTo>
                  <a:pt x="988" y="1047"/>
                  <a:pt x="988" y="1047"/>
                  <a:pt x="988" y="1047"/>
                </a:cubicBezTo>
                <a:cubicBezTo>
                  <a:pt x="984" y="983"/>
                  <a:pt x="963" y="932"/>
                  <a:pt x="926" y="897"/>
                </a:cubicBezTo>
                <a:lnTo>
                  <a:pt x="931" y="889"/>
                </a:lnTo>
                <a:close/>
                <a:moveTo>
                  <a:pt x="846" y="938"/>
                </a:moveTo>
                <a:cubicBezTo>
                  <a:pt x="832" y="975"/>
                  <a:pt x="794" y="1027"/>
                  <a:pt x="695" y="1062"/>
                </a:cubicBezTo>
                <a:cubicBezTo>
                  <a:pt x="690" y="1064"/>
                  <a:pt x="690" y="1064"/>
                  <a:pt x="690" y="1064"/>
                </a:cubicBezTo>
                <a:cubicBezTo>
                  <a:pt x="688" y="1058"/>
                  <a:pt x="688" y="1058"/>
                  <a:pt x="688" y="1058"/>
                </a:cubicBezTo>
                <a:cubicBezTo>
                  <a:pt x="683" y="1033"/>
                  <a:pt x="682" y="1009"/>
                  <a:pt x="685" y="987"/>
                </a:cubicBezTo>
                <a:cubicBezTo>
                  <a:pt x="685" y="983"/>
                  <a:pt x="685" y="983"/>
                  <a:pt x="685" y="983"/>
                </a:cubicBezTo>
                <a:cubicBezTo>
                  <a:pt x="690" y="983"/>
                  <a:pt x="690" y="983"/>
                  <a:pt x="690" y="983"/>
                </a:cubicBezTo>
                <a:cubicBezTo>
                  <a:pt x="751" y="983"/>
                  <a:pt x="801" y="966"/>
                  <a:pt x="838" y="932"/>
                </a:cubicBezTo>
                <a:lnTo>
                  <a:pt x="846" y="938"/>
                </a:lnTo>
                <a:close/>
                <a:moveTo>
                  <a:pt x="615" y="976"/>
                </a:moveTo>
                <a:cubicBezTo>
                  <a:pt x="629" y="978"/>
                  <a:pt x="643" y="980"/>
                  <a:pt x="657" y="981"/>
                </a:cubicBezTo>
                <a:cubicBezTo>
                  <a:pt x="662" y="982"/>
                  <a:pt x="662" y="982"/>
                  <a:pt x="662" y="982"/>
                </a:cubicBezTo>
                <a:cubicBezTo>
                  <a:pt x="662" y="987"/>
                  <a:pt x="662" y="987"/>
                  <a:pt x="662" y="987"/>
                </a:cubicBezTo>
                <a:cubicBezTo>
                  <a:pt x="658" y="1012"/>
                  <a:pt x="660" y="1038"/>
                  <a:pt x="666" y="1066"/>
                </a:cubicBezTo>
                <a:cubicBezTo>
                  <a:pt x="668" y="1071"/>
                  <a:pt x="668" y="1071"/>
                  <a:pt x="668" y="1071"/>
                </a:cubicBezTo>
                <a:cubicBezTo>
                  <a:pt x="663" y="1072"/>
                  <a:pt x="663" y="1072"/>
                  <a:pt x="663" y="1072"/>
                </a:cubicBezTo>
                <a:cubicBezTo>
                  <a:pt x="644" y="1078"/>
                  <a:pt x="625" y="1082"/>
                  <a:pt x="604" y="1086"/>
                </a:cubicBezTo>
                <a:cubicBezTo>
                  <a:pt x="598" y="1087"/>
                  <a:pt x="598" y="1087"/>
                  <a:pt x="598" y="1087"/>
                </a:cubicBezTo>
                <a:cubicBezTo>
                  <a:pt x="598" y="1081"/>
                  <a:pt x="598" y="1081"/>
                  <a:pt x="598" y="1081"/>
                </a:cubicBezTo>
                <a:cubicBezTo>
                  <a:pt x="600" y="1038"/>
                  <a:pt x="603" y="1007"/>
                  <a:pt x="609" y="980"/>
                </a:cubicBezTo>
                <a:cubicBezTo>
                  <a:pt x="610" y="975"/>
                  <a:pt x="610" y="975"/>
                  <a:pt x="610" y="975"/>
                </a:cubicBezTo>
                <a:lnTo>
                  <a:pt x="615" y="976"/>
                </a:lnTo>
                <a:close/>
                <a:moveTo>
                  <a:pt x="907" y="911"/>
                </a:moveTo>
                <a:cubicBezTo>
                  <a:pt x="937" y="938"/>
                  <a:pt x="972" y="993"/>
                  <a:pt x="964" y="1098"/>
                </a:cubicBezTo>
                <a:cubicBezTo>
                  <a:pt x="963" y="1106"/>
                  <a:pt x="963" y="1106"/>
                  <a:pt x="963" y="1106"/>
                </a:cubicBezTo>
                <a:cubicBezTo>
                  <a:pt x="957" y="1103"/>
                  <a:pt x="957" y="1103"/>
                  <a:pt x="957" y="1103"/>
                </a:cubicBezTo>
                <a:cubicBezTo>
                  <a:pt x="929" y="1089"/>
                  <a:pt x="907" y="1071"/>
                  <a:pt x="889" y="1047"/>
                </a:cubicBezTo>
                <a:cubicBezTo>
                  <a:pt x="887" y="1045"/>
                  <a:pt x="887" y="1045"/>
                  <a:pt x="887" y="1045"/>
                </a:cubicBezTo>
                <a:cubicBezTo>
                  <a:pt x="888" y="1042"/>
                  <a:pt x="888" y="1042"/>
                  <a:pt x="888" y="1042"/>
                </a:cubicBezTo>
                <a:cubicBezTo>
                  <a:pt x="906" y="998"/>
                  <a:pt x="909" y="956"/>
                  <a:pt x="898" y="916"/>
                </a:cubicBezTo>
                <a:cubicBezTo>
                  <a:pt x="894" y="899"/>
                  <a:pt x="894" y="899"/>
                  <a:pt x="894" y="899"/>
                </a:cubicBezTo>
                <a:lnTo>
                  <a:pt x="907" y="911"/>
                </a:lnTo>
                <a:close/>
                <a:moveTo>
                  <a:pt x="1698" y="1019"/>
                </a:moveTo>
                <a:cubicBezTo>
                  <a:pt x="1709" y="1025"/>
                  <a:pt x="1717" y="1036"/>
                  <a:pt x="1721" y="1048"/>
                </a:cubicBezTo>
                <a:cubicBezTo>
                  <a:pt x="1724" y="1061"/>
                  <a:pt x="1723" y="1074"/>
                  <a:pt x="1716" y="1085"/>
                </a:cubicBezTo>
                <a:cubicBezTo>
                  <a:pt x="1710" y="1097"/>
                  <a:pt x="1700" y="1105"/>
                  <a:pt x="1687" y="1108"/>
                </a:cubicBezTo>
                <a:cubicBezTo>
                  <a:pt x="1683" y="1110"/>
                  <a:pt x="1678" y="1110"/>
                  <a:pt x="1674" y="1110"/>
                </a:cubicBezTo>
                <a:cubicBezTo>
                  <a:pt x="1666" y="1110"/>
                  <a:pt x="1657" y="1108"/>
                  <a:pt x="1650" y="1104"/>
                </a:cubicBezTo>
                <a:cubicBezTo>
                  <a:pt x="1639" y="1098"/>
                  <a:pt x="1630" y="1087"/>
                  <a:pt x="1627" y="1075"/>
                </a:cubicBezTo>
                <a:cubicBezTo>
                  <a:pt x="1623" y="1062"/>
                  <a:pt x="1625" y="1049"/>
                  <a:pt x="1631" y="1038"/>
                </a:cubicBezTo>
                <a:cubicBezTo>
                  <a:pt x="1638" y="1026"/>
                  <a:pt x="1648" y="1018"/>
                  <a:pt x="1661" y="1014"/>
                </a:cubicBezTo>
                <a:cubicBezTo>
                  <a:pt x="1665" y="1013"/>
                  <a:pt x="1669" y="1013"/>
                  <a:pt x="1674" y="1013"/>
                </a:cubicBezTo>
                <a:cubicBezTo>
                  <a:pt x="1682" y="1013"/>
                  <a:pt x="1690" y="1015"/>
                  <a:pt x="1698" y="1019"/>
                </a:cubicBezTo>
                <a:close/>
                <a:moveTo>
                  <a:pt x="880" y="939"/>
                </a:moveTo>
                <a:cubicBezTo>
                  <a:pt x="886" y="976"/>
                  <a:pt x="880" y="1034"/>
                  <a:pt x="822" y="1107"/>
                </a:cubicBezTo>
                <a:cubicBezTo>
                  <a:pt x="819" y="1112"/>
                  <a:pt x="819" y="1112"/>
                  <a:pt x="819" y="1112"/>
                </a:cubicBezTo>
                <a:cubicBezTo>
                  <a:pt x="814" y="1107"/>
                  <a:pt x="814" y="1107"/>
                  <a:pt x="814" y="1107"/>
                </a:cubicBezTo>
                <a:cubicBezTo>
                  <a:pt x="798" y="1090"/>
                  <a:pt x="786" y="1073"/>
                  <a:pt x="777" y="1054"/>
                </a:cubicBezTo>
                <a:cubicBezTo>
                  <a:pt x="775" y="1050"/>
                  <a:pt x="775" y="1050"/>
                  <a:pt x="775" y="1050"/>
                </a:cubicBezTo>
                <a:cubicBezTo>
                  <a:pt x="779" y="1048"/>
                  <a:pt x="779" y="1048"/>
                  <a:pt x="779" y="1048"/>
                </a:cubicBezTo>
                <a:cubicBezTo>
                  <a:pt x="825" y="1018"/>
                  <a:pt x="856" y="982"/>
                  <a:pt x="870" y="938"/>
                </a:cubicBezTo>
                <a:lnTo>
                  <a:pt x="880" y="939"/>
                </a:lnTo>
                <a:close/>
                <a:moveTo>
                  <a:pt x="75" y="1128"/>
                </a:moveTo>
                <a:cubicBezTo>
                  <a:pt x="70" y="1128"/>
                  <a:pt x="70" y="1128"/>
                  <a:pt x="70" y="1128"/>
                </a:cubicBezTo>
                <a:cubicBezTo>
                  <a:pt x="57" y="1128"/>
                  <a:pt x="45" y="1122"/>
                  <a:pt x="37" y="1113"/>
                </a:cubicBezTo>
                <a:cubicBezTo>
                  <a:pt x="29" y="1105"/>
                  <a:pt x="24" y="1094"/>
                  <a:pt x="23" y="1083"/>
                </a:cubicBezTo>
                <a:cubicBezTo>
                  <a:pt x="23" y="1083"/>
                  <a:pt x="23" y="1083"/>
                  <a:pt x="23" y="1083"/>
                </a:cubicBezTo>
                <a:cubicBezTo>
                  <a:pt x="23" y="1078"/>
                  <a:pt x="23" y="1078"/>
                  <a:pt x="23" y="1078"/>
                </a:cubicBezTo>
                <a:cubicBezTo>
                  <a:pt x="24" y="1065"/>
                  <a:pt x="29" y="1053"/>
                  <a:pt x="38" y="1044"/>
                </a:cubicBezTo>
                <a:cubicBezTo>
                  <a:pt x="48" y="1035"/>
                  <a:pt x="60" y="1031"/>
                  <a:pt x="72" y="1031"/>
                </a:cubicBezTo>
                <a:cubicBezTo>
                  <a:pt x="73" y="1031"/>
                  <a:pt x="73" y="1031"/>
                  <a:pt x="73" y="1031"/>
                </a:cubicBezTo>
                <a:cubicBezTo>
                  <a:pt x="86" y="1031"/>
                  <a:pt x="98" y="1036"/>
                  <a:pt x="107" y="1046"/>
                </a:cubicBezTo>
                <a:cubicBezTo>
                  <a:pt x="115" y="1054"/>
                  <a:pt x="120" y="1065"/>
                  <a:pt x="121" y="1076"/>
                </a:cubicBezTo>
                <a:cubicBezTo>
                  <a:pt x="121" y="1076"/>
                  <a:pt x="121" y="1076"/>
                  <a:pt x="121" y="1076"/>
                </a:cubicBezTo>
                <a:cubicBezTo>
                  <a:pt x="121" y="1081"/>
                  <a:pt x="121" y="1081"/>
                  <a:pt x="121" y="1081"/>
                </a:cubicBezTo>
                <a:cubicBezTo>
                  <a:pt x="120" y="1094"/>
                  <a:pt x="115" y="1106"/>
                  <a:pt x="106" y="1115"/>
                </a:cubicBezTo>
                <a:cubicBezTo>
                  <a:pt x="97" y="1123"/>
                  <a:pt x="86" y="1128"/>
                  <a:pt x="75" y="1128"/>
                </a:cubicBezTo>
                <a:close/>
                <a:moveTo>
                  <a:pt x="1080" y="1066"/>
                </a:moveTo>
                <a:cubicBezTo>
                  <a:pt x="1086" y="1084"/>
                  <a:pt x="1092" y="1102"/>
                  <a:pt x="1097" y="1122"/>
                </a:cubicBezTo>
                <a:cubicBezTo>
                  <a:pt x="1099" y="1129"/>
                  <a:pt x="1099" y="1129"/>
                  <a:pt x="1099" y="1129"/>
                </a:cubicBezTo>
                <a:cubicBezTo>
                  <a:pt x="1092" y="1128"/>
                  <a:pt x="1092" y="1128"/>
                  <a:pt x="1092" y="1128"/>
                </a:cubicBezTo>
                <a:cubicBezTo>
                  <a:pt x="1051" y="1128"/>
                  <a:pt x="1018" y="1124"/>
                  <a:pt x="990" y="1115"/>
                </a:cubicBezTo>
                <a:cubicBezTo>
                  <a:pt x="986" y="1114"/>
                  <a:pt x="986" y="1114"/>
                  <a:pt x="986" y="1114"/>
                </a:cubicBezTo>
                <a:cubicBezTo>
                  <a:pt x="986" y="1110"/>
                  <a:pt x="986" y="1110"/>
                  <a:pt x="986" y="1110"/>
                </a:cubicBezTo>
                <a:cubicBezTo>
                  <a:pt x="987" y="1100"/>
                  <a:pt x="988" y="1089"/>
                  <a:pt x="988" y="1080"/>
                </a:cubicBezTo>
                <a:cubicBezTo>
                  <a:pt x="988" y="1074"/>
                  <a:pt x="988" y="1074"/>
                  <a:pt x="988" y="1074"/>
                </a:cubicBezTo>
                <a:cubicBezTo>
                  <a:pt x="993" y="1075"/>
                  <a:pt x="993" y="1075"/>
                  <a:pt x="993" y="1075"/>
                </a:cubicBezTo>
                <a:cubicBezTo>
                  <a:pt x="996" y="1075"/>
                  <a:pt x="999" y="1075"/>
                  <a:pt x="1002" y="1075"/>
                </a:cubicBezTo>
                <a:cubicBezTo>
                  <a:pt x="1025" y="1075"/>
                  <a:pt x="1048" y="1071"/>
                  <a:pt x="1074" y="1063"/>
                </a:cubicBezTo>
                <a:cubicBezTo>
                  <a:pt x="1078" y="1061"/>
                  <a:pt x="1078" y="1061"/>
                  <a:pt x="1078" y="1061"/>
                </a:cubicBezTo>
                <a:lnTo>
                  <a:pt x="1080" y="1066"/>
                </a:lnTo>
                <a:close/>
                <a:moveTo>
                  <a:pt x="1454" y="882"/>
                </a:moveTo>
                <a:cubicBezTo>
                  <a:pt x="1469" y="882"/>
                  <a:pt x="1483" y="885"/>
                  <a:pt x="1497" y="889"/>
                </a:cubicBezTo>
                <a:cubicBezTo>
                  <a:pt x="1498" y="889"/>
                  <a:pt x="1498" y="889"/>
                  <a:pt x="1498" y="889"/>
                </a:cubicBezTo>
                <a:cubicBezTo>
                  <a:pt x="1507" y="892"/>
                  <a:pt x="1516" y="895"/>
                  <a:pt x="1524" y="899"/>
                </a:cubicBezTo>
                <a:cubicBezTo>
                  <a:pt x="1553" y="912"/>
                  <a:pt x="1574" y="932"/>
                  <a:pt x="1586" y="957"/>
                </a:cubicBezTo>
                <a:cubicBezTo>
                  <a:pt x="1598" y="982"/>
                  <a:pt x="1600" y="1010"/>
                  <a:pt x="1593" y="1038"/>
                </a:cubicBezTo>
                <a:cubicBezTo>
                  <a:pt x="1591" y="1046"/>
                  <a:pt x="1588" y="1054"/>
                  <a:pt x="1585" y="1061"/>
                </a:cubicBezTo>
                <a:cubicBezTo>
                  <a:pt x="1570" y="1094"/>
                  <a:pt x="1545" y="1117"/>
                  <a:pt x="1513" y="1129"/>
                </a:cubicBezTo>
                <a:cubicBezTo>
                  <a:pt x="1499" y="1134"/>
                  <a:pt x="1483" y="1137"/>
                  <a:pt x="1467" y="1137"/>
                </a:cubicBezTo>
                <a:cubicBezTo>
                  <a:pt x="1447" y="1137"/>
                  <a:pt x="1426" y="1133"/>
                  <a:pt x="1406" y="1125"/>
                </a:cubicBezTo>
                <a:cubicBezTo>
                  <a:pt x="1350" y="1102"/>
                  <a:pt x="1266" y="1021"/>
                  <a:pt x="1232" y="987"/>
                </a:cubicBezTo>
                <a:cubicBezTo>
                  <a:pt x="1228" y="982"/>
                  <a:pt x="1228" y="982"/>
                  <a:pt x="1228" y="982"/>
                </a:cubicBezTo>
                <a:cubicBezTo>
                  <a:pt x="1239" y="975"/>
                  <a:pt x="1239" y="975"/>
                  <a:pt x="1239" y="975"/>
                </a:cubicBezTo>
                <a:cubicBezTo>
                  <a:pt x="1310" y="930"/>
                  <a:pt x="1384" y="882"/>
                  <a:pt x="1454" y="882"/>
                </a:cubicBezTo>
                <a:moveTo>
                  <a:pt x="1211" y="998"/>
                </a:moveTo>
                <a:cubicBezTo>
                  <a:pt x="1234" y="1022"/>
                  <a:pt x="1315" y="1103"/>
                  <a:pt x="1378" y="1137"/>
                </a:cubicBezTo>
                <a:cubicBezTo>
                  <a:pt x="1374" y="1146"/>
                  <a:pt x="1374" y="1146"/>
                  <a:pt x="1374" y="1146"/>
                </a:cubicBezTo>
                <a:cubicBezTo>
                  <a:pt x="1332" y="1128"/>
                  <a:pt x="1282" y="1125"/>
                  <a:pt x="1242" y="1125"/>
                </a:cubicBezTo>
                <a:cubicBezTo>
                  <a:pt x="1220" y="1125"/>
                  <a:pt x="1197" y="1126"/>
                  <a:pt x="1174" y="1127"/>
                </a:cubicBezTo>
                <a:cubicBezTo>
                  <a:pt x="1159" y="1127"/>
                  <a:pt x="1142" y="1128"/>
                  <a:pt x="1127" y="1128"/>
                </a:cubicBezTo>
                <a:cubicBezTo>
                  <a:pt x="1123" y="1128"/>
                  <a:pt x="1123" y="1128"/>
                  <a:pt x="1123" y="1128"/>
                </a:cubicBezTo>
                <a:cubicBezTo>
                  <a:pt x="1122" y="1124"/>
                  <a:pt x="1122" y="1124"/>
                  <a:pt x="1122" y="1124"/>
                </a:cubicBezTo>
                <a:cubicBezTo>
                  <a:pt x="1116" y="1101"/>
                  <a:pt x="1109" y="1078"/>
                  <a:pt x="1102" y="1058"/>
                </a:cubicBezTo>
                <a:cubicBezTo>
                  <a:pt x="1100" y="1053"/>
                  <a:pt x="1100" y="1053"/>
                  <a:pt x="1100" y="1053"/>
                </a:cubicBezTo>
                <a:cubicBezTo>
                  <a:pt x="1105" y="1051"/>
                  <a:pt x="1105" y="1051"/>
                  <a:pt x="1105" y="1051"/>
                </a:cubicBezTo>
                <a:cubicBezTo>
                  <a:pt x="1140" y="1036"/>
                  <a:pt x="1175" y="1015"/>
                  <a:pt x="1204" y="997"/>
                </a:cubicBezTo>
                <a:cubicBezTo>
                  <a:pt x="1208" y="995"/>
                  <a:pt x="1208" y="995"/>
                  <a:pt x="1208" y="995"/>
                </a:cubicBezTo>
                <a:lnTo>
                  <a:pt x="1211" y="998"/>
                </a:lnTo>
                <a:close/>
                <a:moveTo>
                  <a:pt x="283" y="892"/>
                </a:moveTo>
                <a:cubicBezTo>
                  <a:pt x="346" y="892"/>
                  <a:pt x="447" y="924"/>
                  <a:pt x="488" y="938"/>
                </a:cubicBezTo>
                <a:cubicBezTo>
                  <a:pt x="494" y="940"/>
                  <a:pt x="494" y="940"/>
                  <a:pt x="494" y="940"/>
                </a:cubicBezTo>
                <a:cubicBezTo>
                  <a:pt x="486" y="952"/>
                  <a:pt x="486" y="952"/>
                  <a:pt x="486" y="952"/>
                </a:cubicBezTo>
                <a:cubicBezTo>
                  <a:pt x="434" y="1040"/>
                  <a:pt x="379" y="1131"/>
                  <a:pt x="294" y="1144"/>
                </a:cubicBezTo>
                <a:cubicBezTo>
                  <a:pt x="293" y="1144"/>
                  <a:pt x="293" y="1144"/>
                  <a:pt x="293" y="1144"/>
                </a:cubicBezTo>
                <a:cubicBezTo>
                  <a:pt x="284" y="1146"/>
                  <a:pt x="274" y="1147"/>
                  <a:pt x="265" y="1148"/>
                </a:cubicBezTo>
                <a:cubicBezTo>
                  <a:pt x="263" y="1148"/>
                  <a:pt x="262" y="1148"/>
                  <a:pt x="260" y="1148"/>
                </a:cubicBezTo>
                <a:cubicBezTo>
                  <a:pt x="260" y="1148"/>
                  <a:pt x="260" y="1148"/>
                  <a:pt x="260" y="1148"/>
                </a:cubicBezTo>
                <a:cubicBezTo>
                  <a:pt x="231" y="1148"/>
                  <a:pt x="204" y="1139"/>
                  <a:pt x="184" y="1123"/>
                </a:cubicBezTo>
                <a:cubicBezTo>
                  <a:pt x="162" y="1106"/>
                  <a:pt x="147" y="1082"/>
                  <a:pt x="141" y="1054"/>
                </a:cubicBezTo>
                <a:cubicBezTo>
                  <a:pt x="140" y="1046"/>
                  <a:pt x="139" y="1038"/>
                  <a:pt x="139" y="1030"/>
                </a:cubicBezTo>
                <a:cubicBezTo>
                  <a:pt x="137" y="994"/>
                  <a:pt x="149" y="961"/>
                  <a:pt x="172" y="937"/>
                </a:cubicBezTo>
                <a:cubicBezTo>
                  <a:pt x="196" y="912"/>
                  <a:pt x="230" y="896"/>
                  <a:pt x="269" y="893"/>
                </a:cubicBezTo>
                <a:cubicBezTo>
                  <a:pt x="274" y="892"/>
                  <a:pt x="278" y="892"/>
                  <a:pt x="283" y="892"/>
                </a:cubicBezTo>
                <a:moveTo>
                  <a:pt x="520" y="949"/>
                </a:moveTo>
                <a:cubicBezTo>
                  <a:pt x="541" y="957"/>
                  <a:pt x="562" y="963"/>
                  <a:pt x="583" y="968"/>
                </a:cubicBezTo>
                <a:cubicBezTo>
                  <a:pt x="587" y="970"/>
                  <a:pt x="587" y="970"/>
                  <a:pt x="587" y="970"/>
                </a:cubicBezTo>
                <a:cubicBezTo>
                  <a:pt x="586" y="974"/>
                  <a:pt x="586" y="974"/>
                  <a:pt x="586" y="974"/>
                </a:cubicBezTo>
                <a:cubicBezTo>
                  <a:pt x="578" y="1013"/>
                  <a:pt x="576" y="1055"/>
                  <a:pt x="574" y="1087"/>
                </a:cubicBezTo>
                <a:cubicBezTo>
                  <a:pt x="574" y="1091"/>
                  <a:pt x="574" y="1091"/>
                  <a:pt x="574" y="1091"/>
                </a:cubicBezTo>
                <a:cubicBezTo>
                  <a:pt x="570" y="1092"/>
                  <a:pt x="570" y="1092"/>
                  <a:pt x="570" y="1092"/>
                </a:cubicBezTo>
                <a:cubicBezTo>
                  <a:pt x="531" y="1099"/>
                  <a:pt x="434" y="1119"/>
                  <a:pt x="371" y="1149"/>
                </a:cubicBezTo>
                <a:cubicBezTo>
                  <a:pt x="366" y="1140"/>
                  <a:pt x="366" y="1140"/>
                  <a:pt x="366" y="1140"/>
                </a:cubicBezTo>
                <a:cubicBezTo>
                  <a:pt x="423" y="1102"/>
                  <a:pt x="465" y="1032"/>
                  <a:pt x="506" y="963"/>
                </a:cubicBezTo>
                <a:cubicBezTo>
                  <a:pt x="516" y="948"/>
                  <a:pt x="516" y="948"/>
                  <a:pt x="516" y="948"/>
                </a:cubicBezTo>
                <a:lnTo>
                  <a:pt x="520" y="949"/>
                </a:lnTo>
                <a:close/>
                <a:moveTo>
                  <a:pt x="757" y="1066"/>
                </a:moveTo>
                <a:cubicBezTo>
                  <a:pt x="767" y="1087"/>
                  <a:pt x="781" y="1107"/>
                  <a:pt x="800" y="1126"/>
                </a:cubicBezTo>
                <a:cubicBezTo>
                  <a:pt x="803" y="1129"/>
                  <a:pt x="803" y="1129"/>
                  <a:pt x="803" y="1129"/>
                </a:cubicBezTo>
                <a:cubicBezTo>
                  <a:pt x="800" y="1133"/>
                  <a:pt x="800" y="1133"/>
                  <a:pt x="800" y="1133"/>
                </a:cubicBezTo>
                <a:cubicBezTo>
                  <a:pt x="784" y="1150"/>
                  <a:pt x="765" y="1168"/>
                  <a:pt x="745" y="1185"/>
                </a:cubicBezTo>
                <a:cubicBezTo>
                  <a:pt x="740" y="1189"/>
                  <a:pt x="740" y="1189"/>
                  <a:pt x="740" y="1189"/>
                </a:cubicBezTo>
                <a:cubicBezTo>
                  <a:pt x="737" y="1183"/>
                  <a:pt x="737" y="1183"/>
                  <a:pt x="737" y="1183"/>
                </a:cubicBezTo>
                <a:cubicBezTo>
                  <a:pt x="718" y="1146"/>
                  <a:pt x="706" y="1117"/>
                  <a:pt x="697" y="1091"/>
                </a:cubicBezTo>
                <a:cubicBezTo>
                  <a:pt x="696" y="1086"/>
                  <a:pt x="696" y="1086"/>
                  <a:pt x="696" y="1086"/>
                </a:cubicBezTo>
                <a:cubicBezTo>
                  <a:pt x="701" y="1085"/>
                  <a:pt x="701" y="1085"/>
                  <a:pt x="701" y="1085"/>
                </a:cubicBezTo>
                <a:cubicBezTo>
                  <a:pt x="718" y="1078"/>
                  <a:pt x="735" y="1071"/>
                  <a:pt x="750" y="1064"/>
                </a:cubicBezTo>
                <a:cubicBezTo>
                  <a:pt x="755" y="1061"/>
                  <a:pt x="755" y="1061"/>
                  <a:pt x="755" y="1061"/>
                </a:cubicBezTo>
                <a:lnTo>
                  <a:pt x="757" y="1066"/>
                </a:lnTo>
                <a:close/>
                <a:moveTo>
                  <a:pt x="880" y="1074"/>
                </a:moveTo>
                <a:cubicBezTo>
                  <a:pt x="902" y="1098"/>
                  <a:pt x="926" y="1116"/>
                  <a:pt x="957" y="1129"/>
                </a:cubicBezTo>
                <a:cubicBezTo>
                  <a:pt x="960" y="1130"/>
                  <a:pt x="960" y="1130"/>
                  <a:pt x="960" y="1130"/>
                </a:cubicBezTo>
                <a:cubicBezTo>
                  <a:pt x="960" y="1134"/>
                  <a:pt x="960" y="1134"/>
                  <a:pt x="960" y="1134"/>
                </a:cubicBezTo>
                <a:cubicBezTo>
                  <a:pt x="957" y="1153"/>
                  <a:pt x="953" y="1173"/>
                  <a:pt x="948" y="1193"/>
                </a:cubicBezTo>
                <a:cubicBezTo>
                  <a:pt x="946" y="1199"/>
                  <a:pt x="946" y="1199"/>
                  <a:pt x="946" y="1199"/>
                </a:cubicBezTo>
                <a:cubicBezTo>
                  <a:pt x="940" y="1196"/>
                  <a:pt x="940" y="1196"/>
                  <a:pt x="940" y="1196"/>
                </a:cubicBezTo>
                <a:cubicBezTo>
                  <a:pt x="908" y="1178"/>
                  <a:pt x="871" y="1156"/>
                  <a:pt x="839" y="1130"/>
                </a:cubicBezTo>
                <a:cubicBezTo>
                  <a:pt x="836" y="1127"/>
                  <a:pt x="836" y="1127"/>
                  <a:pt x="836" y="1127"/>
                </a:cubicBezTo>
                <a:cubicBezTo>
                  <a:pt x="839" y="1123"/>
                  <a:pt x="839" y="1123"/>
                  <a:pt x="839" y="1123"/>
                </a:cubicBezTo>
                <a:cubicBezTo>
                  <a:pt x="852" y="1107"/>
                  <a:pt x="863" y="1091"/>
                  <a:pt x="872" y="1074"/>
                </a:cubicBezTo>
                <a:cubicBezTo>
                  <a:pt x="876" y="1068"/>
                  <a:pt x="876" y="1068"/>
                  <a:pt x="876" y="1068"/>
                </a:cubicBezTo>
                <a:lnTo>
                  <a:pt x="880" y="1074"/>
                </a:lnTo>
                <a:close/>
                <a:moveTo>
                  <a:pt x="275" y="1180"/>
                </a:moveTo>
                <a:cubicBezTo>
                  <a:pt x="251" y="1188"/>
                  <a:pt x="227" y="1197"/>
                  <a:pt x="204" y="1205"/>
                </a:cubicBezTo>
                <a:cubicBezTo>
                  <a:pt x="203" y="1206"/>
                  <a:pt x="203" y="1206"/>
                  <a:pt x="203" y="1206"/>
                </a:cubicBezTo>
                <a:cubicBezTo>
                  <a:pt x="183" y="1213"/>
                  <a:pt x="162" y="1221"/>
                  <a:pt x="139" y="1229"/>
                </a:cubicBezTo>
                <a:cubicBezTo>
                  <a:pt x="135" y="1230"/>
                  <a:pt x="135" y="1230"/>
                  <a:pt x="135" y="1230"/>
                </a:cubicBezTo>
                <a:cubicBezTo>
                  <a:pt x="133" y="1226"/>
                  <a:pt x="133" y="1226"/>
                  <a:pt x="133" y="1226"/>
                </a:cubicBezTo>
                <a:cubicBezTo>
                  <a:pt x="122" y="1202"/>
                  <a:pt x="111" y="1177"/>
                  <a:pt x="102" y="1150"/>
                </a:cubicBezTo>
                <a:cubicBezTo>
                  <a:pt x="100" y="1146"/>
                  <a:pt x="100" y="1146"/>
                  <a:pt x="100" y="1146"/>
                </a:cubicBezTo>
                <a:cubicBezTo>
                  <a:pt x="104" y="1144"/>
                  <a:pt x="104" y="1144"/>
                  <a:pt x="104" y="1144"/>
                </a:cubicBezTo>
                <a:cubicBezTo>
                  <a:pt x="110" y="1141"/>
                  <a:pt x="116" y="1137"/>
                  <a:pt x="122" y="1132"/>
                </a:cubicBezTo>
                <a:cubicBezTo>
                  <a:pt x="127" y="1127"/>
                  <a:pt x="131" y="1121"/>
                  <a:pt x="135" y="1115"/>
                </a:cubicBezTo>
                <a:cubicBezTo>
                  <a:pt x="139" y="1108"/>
                  <a:pt x="139" y="1108"/>
                  <a:pt x="139" y="1108"/>
                </a:cubicBezTo>
                <a:cubicBezTo>
                  <a:pt x="143" y="1114"/>
                  <a:pt x="143" y="1114"/>
                  <a:pt x="143" y="1114"/>
                </a:cubicBezTo>
                <a:cubicBezTo>
                  <a:pt x="151" y="1125"/>
                  <a:pt x="159" y="1134"/>
                  <a:pt x="169" y="1141"/>
                </a:cubicBezTo>
                <a:cubicBezTo>
                  <a:pt x="194" y="1161"/>
                  <a:pt x="225" y="1171"/>
                  <a:pt x="260" y="1171"/>
                </a:cubicBezTo>
                <a:cubicBezTo>
                  <a:pt x="260" y="1171"/>
                  <a:pt x="260" y="1171"/>
                  <a:pt x="260" y="1171"/>
                </a:cubicBezTo>
                <a:cubicBezTo>
                  <a:pt x="262" y="1171"/>
                  <a:pt x="264" y="1171"/>
                  <a:pt x="266" y="1171"/>
                </a:cubicBezTo>
                <a:cubicBezTo>
                  <a:pt x="268" y="1171"/>
                  <a:pt x="270" y="1171"/>
                  <a:pt x="273" y="1170"/>
                </a:cubicBezTo>
                <a:lnTo>
                  <a:pt x="275" y="1180"/>
                </a:lnTo>
                <a:close/>
                <a:moveTo>
                  <a:pt x="1607" y="1087"/>
                </a:moveTo>
                <a:cubicBezTo>
                  <a:pt x="1613" y="1103"/>
                  <a:pt x="1624" y="1116"/>
                  <a:pt x="1639" y="1124"/>
                </a:cubicBezTo>
                <a:cubicBezTo>
                  <a:pt x="1641" y="1126"/>
                  <a:pt x="1644" y="1127"/>
                  <a:pt x="1647" y="1128"/>
                </a:cubicBezTo>
                <a:cubicBezTo>
                  <a:pt x="1652" y="1130"/>
                  <a:pt x="1652" y="1130"/>
                  <a:pt x="1652" y="1130"/>
                </a:cubicBezTo>
                <a:cubicBezTo>
                  <a:pt x="1650" y="1135"/>
                  <a:pt x="1650" y="1135"/>
                  <a:pt x="1650" y="1135"/>
                </a:cubicBezTo>
                <a:cubicBezTo>
                  <a:pt x="1639" y="1166"/>
                  <a:pt x="1626" y="1197"/>
                  <a:pt x="1612" y="1227"/>
                </a:cubicBezTo>
                <a:cubicBezTo>
                  <a:pt x="1610" y="1231"/>
                  <a:pt x="1610" y="1231"/>
                  <a:pt x="1610" y="1231"/>
                </a:cubicBezTo>
                <a:cubicBezTo>
                  <a:pt x="1605" y="1230"/>
                  <a:pt x="1605" y="1230"/>
                  <a:pt x="1605" y="1230"/>
                </a:cubicBezTo>
                <a:cubicBezTo>
                  <a:pt x="1575" y="1220"/>
                  <a:pt x="1547" y="1211"/>
                  <a:pt x="1517" y="1203"/>
                </a:cubicBezTo>
                <a:cubicBezTo>
                  <a:pt x="1487" y="1195"/>
                  <a:pt x="1456" y="1186"/>
                  <a:pt x="1422" y="1178"/>
                </a:cubicBezTo>
                <a:cubicBezTo>
                  <a:pt x="1420" y="1178"/>
                  <a:pt x="1420" y="1178"/>
                  <a:pt x="1420" y="1178"/>
                </a:cubicBezTo>
                <a:cubicBezTo>
                  <a:pt x="1419" y="1177"/>
                  <a:pt x="1419" y="1177"/>
                  <a:pt x="1419" y="1177"/>
                </a:cubicBezTo>
                <a:cubicBezTo>
                  <a:pt x="1409" y="1168"/>
                  <a:pt x="1398" y="1159"/>
                  <a:pt x="1386" y="1153"/>
                </a:cubicBezTo>
                <a:cubicBezTo>
                  <a:pt x="1391" y="1143"/>
                  <a:pt x="1391" y="1143"/>
                  <a:pt x="1391" y="1143"/>
                </a:cubicBezTo>
                <a:cubicBezTo>
                  <a:pt x="1393" y="1144"/>
                  <a:pt x="1396" y="1145"/>
                  <a:pt x="1398" y="1146"/>
                </a:cubicBezTo>
                <a:cubicBezTo>
                  <a:pt x="1421" y="1155"/>
                  <a:pt x="1444" y="1160"/>
                  <a:pt x="1467" y="1160"/>
                </a:cubicBezTo>
                <a:cubicBezTo>
                  <a:pt x="1486" y="1160"/>
                  <a:pt x="1504" y="1157"/>
                  <a:pt x="1521" y="1151"/>
                </a:cubicBezTo>
                <a:cubicBezTo>
                  <a:pt x="1553" y="1139"/>
                  <a:pt x="1580" y="1117"/>
                  <a:pt x="1597" y="1087"/>
                </a:cubicBezTo>
                <a:cubicBezTo>
                  <a:pt x="1603" y="1077"/>
                  <a:pt x="1603" y="1077"/>
                  <a:pt x="1603" y="1077"/>
                </a:cubicBezTo>
                <a:lnTo>
                  <a:pt x="1607" y="1087"/>
                </a:lnTo>
                <a:close/>
                <a:moveTo>
                  <a:pt x="824" y="1148"/>
                </a:moveTo>
                <a:cubicBezTo>
                  <a:pt x="858" y="1176"/>
                  <a:pt x="900" y="1200"/>
                  <a:pt x="936" y="1220"/>
                </a:cubicBezTo>
                <a:cubicBezTo>
                  <a:pt x="940" y="1222"/>
                  <a:pt x="940" y="1222"/>
                  <a:pt x="940" y="1222"/>
                </a:cubicBezTo>
                <a:cubicBezTo>
                  <a:pt x="939" y="1226"/>
                  <a:pt x="939" y="1226"/>
                  <a:pt x="939" y="1226"/>
                </a:cubicBezTo>
                <a:cubicBezTo>
                  <a:pt x="936" y="1236"/>
                  <a:pt x="931" y="1256"/>
                  <a:pt x="925" y="1282"/>
                </a:cubicBezTo>
                <a:cubicBezTo>
                  <a:pt x="924" y="1286"/>
                  <a:pt x="924" y="1286"/>
                  <a:pt x="924" y="1286"/>
                </a:cubicBezTo>
                <a:cubicBezTo>
                  <a:pt x="826" y="1286"/>
                  <a:pt x="826" y="1286"/>
                  <a:pt x="826" y="1286"/>
                </a:cubicBezTo>
                <a:cubicBezTo>
                  <a:pt x="793" y="1285"/>
                  <a:pt x="793" y="1285"/>
                  <a:pt x="793" y="1285"/>
                </a:cubicBezTo>
                <a:cubicBezTo>
                  <a:pt x="791" y="1283"/>
                  <a:pt x="791" y="1283"/>
                  <a:pt x="791" y="1283"/>
                </a:cubicBezTo>
                <a:cubicBezTo>
                  <a:pt x="786" y="1272"/>
                  <a:pt x="781" y="1263"/>
                  <a:pt x="775" y="1254"/>
                </a:cubicBezTo>
                <a:cubicBezTo>
                  <a:pt x="770" y="1246"/>
                  <a:pt x="765" y="1238"/>
                  <a:pt x="760" y="1228"/>
                </a:cubicBezTo>
                <a:cubicBezTo>
                  <a:pt x="751" y="1210"/>
                  <a:pt x="751" y="1210"/>
                  <a:pt x="751" y="1210"/>
                </a:cubicBezTo>
                <a:cubicBezTo>
                  <a:pt x="754" y="1208"/>
                  <a:pt x="754" y="1208"/>
                  <a:pt x="754" y="1208"/>
                </a:cubicBezTo>
                <a:cubicBezTo>
                  <a:pt x="777" y="1188"/>
                  <a:pt x="799" y="1168"/>
                  <a:pt x="817" y="1148"/>
                </a:cubicBezTo>
                <a:cubicBezTo>
                  <a:pt x="820" y="1145"/>
                  <a:pt x="820" y="1145"/>
                  <a:pt x="820" y="1145"/>
                </a:cubicBezTo>
                <a:lnTo>
                  <a:pt x="824" y="1148"/>
                </a:lnTo>
                <a:close/>
                <a:moveTo>
                  <a:pt x="988" y="1139"/>
                </a:moveTo>
                <a:cubicBezTo>
                  <a:pt x="1019" y="1148"/>
                  <a:pt x="1055" y="1152"/>
                  <a:pt x="1101" y="1152"/>
                </a:cubicBezTo>
                <a:cubicBezTo>
                  <a:pt x="1105" y="1152"/>
                  <a:pt x="1105" y="1152"/>
                  <a:pt x="1105" y="1152"/>
                </a:cubicBezTo>
                <a:cubicBezTo>
                  <a:pt x="1106" y="1156"/>
                  <a:pt x="1106" y="1156"/>
                  <a:pt x="1106" y="1156"/>
                </a:cubicBezTo>
                <a:cubicBezTo>
                  <a:pt x="1115" y="1192"/>
                  <a:pt x="1142" y="1284"/>
                  <a:pt x="1175" y="1343"/>
                </a:cubicBezTo>
                <a:cubicBezTo>
                  <a:pt x="1166" y="1349"/>
                  <a:pt x="1166" y="1349"/>
                  <a:pt x="1166" y="1349"/>
                </a:cubicBezTo>
                <a:cubicBezTo>
                  <a:pt x="1124" y="1295"/>
                  <a:pt x="1052" y="1256"/>
                  <a:pt x="982" y="1219"/>
                </a:cubicBezTo>
                <a:cubicBezTo>
                  <a:pt x="967" y="1211"/>
                  <a:pt x="967" y="1211"/>
                  <a:pt x="967" y="1211"/>
                </a:cubicBezTo>
                <a:cubicBezTo>
                  <a:pt x="968" y="1207"/>
                  <a:pt x="968" y="1207"/>
                  <a:pt x="968" y="1207"/>
                </a:cubicBezTo>
                <a:cubicBezTo>
                  <a:pt x="974" y="1185"/>
                  <a:pt x="978" y="1164"/>
                  <a:pt x="982" y="1143"/>
                </a:cubicBezTo>
                <a:cubicBezTo>
                  <a:pt x="983" y="1138"/>
                  <a:pt x="983" y="1138"/>
                  <a:pt x="983" y="1138"/>
                </a:cubicBezTo>
                <a:lnTo>
                  <a:pt x="988" y="1139"/>
                </a:lnTo>
                <a:close/>
                <a:moveTo>
                  <a:pt x="675" y="1098"/>
                </a:moveTo>
                <a:cubicBezTo>
                  <a:pt x="687" y="1134"/>
                  <a:pt x="704" y="1170"/>
                  <a:pt x="720" y="1201"/>
                </a:cubicBezTo>
                <a:cubicBezTo>
                  <a:pt x="721" y="1204"/>
                  <a:pt x="721" y="1204"/>
                  <a:pt x="721" y="1204"/>
                </a:cubicBezTo>
                <a:cubicBezTo>
                  <a:pt x="718" y="1207"/>
                  <a:pt x="718" y="1207"/>
                  <a:pt x="718" y="1207"/>
                </a:cubicBezTo>
                <a:cubicBezTo>
                  <a:pt x="695" y="1227"/>
                  <a:pt x="614" y="1296"/>
                  <a:pt x="572" y="1355"/>
                </a:cubicBezTo>
                <a:cubicBezTo>
                  <a:pt x="563" y="1350"/>
                  <a:pt x="563" y="1350"/>
                  <a:pt x="563" y="1350"/>
                </a:cubicBezTo>
                <a:cubicBezTo>
                  <a:pt x="593" y="1290"/>
                  <a:pt x="595" y="1214"/>
                  <a:pt x="596" y="1134"/>
                </a:cubicBezTo>
                <a:cubicBezTo>
                  <a:pt x="596" y="1128"/>
                  <a:pt x="597" y="1111"/>
                  <a:pt x="597" y="1111"/>
                </a:cubicBezTo>
                <a:cubicBezTo>
                  <a:pt x="601" y="1110"/>
                  <a:pt x="601" y="1110"/>
                  <a:pt x="601" y="1110"/>
                </a:cubicBezTo>
                <a:cubicBezTo>
                  <a:pt x="625" y="1106"/>
                  <a:pt x="648" y="1101"/>
                  <a:pt x="669" y="1095"/>
                </a:cubicBezTo>
                <a:cubicBezTo>
                  <a:pt x="674" y="1093"/>
                  <a:pt x="674" y="1093"/>
                  <a:pt x="674" y="1093"/>
                </a:cubicBezTo>
                <a:lnTo>
                  <a:pt x="675" y="1098"/>
                </a:lnTo>
                <a:close/>
                <a:moveTo>
                  <a:pt x="1459" y="1212"/>
                </a:moveTo>
                <a:cubicBezTo>
                  <a:pt x="1477" y="1216"/>
                  <a:pt x="1494" y="1221"/>
                  <a:pt x="1511" y="1225"/>
                </a:cubicBezTo>
                <a:cubicBezTo>
                  <a:pt x="1538" y="1233"/>
                  <a:pt x="1565" y="1241"/>
                  <a:pt x="1593" y="1250"/>
                </a:cubicBezTo>
                <a:cubicBezTo>
                  <a:pt x="1599" y="1252"/>
                  <a:pt x="1599" y="1252"/>
                  <a:pt x="1599" y="1252"/>
                </a:cubicBezTo>
                <a:cubicBezTo>
                  <a:pt x="1596" y="1258"/>
                  <a:pt x="1596" y="1258"/>
                  <a:pt x="1596" y="1258"/>
                </a:cubicBezTo>
                <a:cubicBezTo>
                  <a:pt x="1577" y="1293"/>
                  <a:pt x="1555" y="1327"/>
                  <a:pt x="1532" y="1359"/>
                </a:cubicBezTo>
                <a:cubicBezTo>
                  <a:pt x="1529" y="1362"/>
                  <a:pt x="1529" y="1362"/>
                  <a:pt x="1529" y="1362"/>
                </a:cubicBezTo>
                <a:cubicBezTo>
                  <a:pt x="1525" y="1360"/>
                  <a:pt x="1525" y="1360"/>
                  <a:pt x="1525" y="1360"/>
                </a:cubicBezTo>
                <a:cubicBezTo>
                  <a:pt x="1518" y="1356"/>
                  <a:pt x="1511" y="1353"/>
                  <a:pt x="1503" y="1351"/>
                </a:cubicBezTo>
                <a:cubicBezTo>
                  <a:pt x="1498" y="1350"/>
                  <a:pt x="1492" y="1349"/>
                  <a:pt x="1487" y="1349"/>
                </a:cubicBezTo>
                <a:cubicBezTo>
                  <a:pt x="1482" y="1349"/>
                  <a:pt x="1476" y="1350"/>
                  <a:pt x="1471" y="1351"/>
                </a:cubicBezTo>
                <a:cubicBezTo>
                  <a:pt x="1462" y="1353"/>
                  <a:pt x="1462" y="1353"/>
                  <a:pt x="1462" y="1353"/>
                </a:cubicBezTo>
                <a:cubicBezTo>
                  <a:pt x="1466" y="1344"/>
                  <a:pt x="1466" y="1344"/>
                  <a:pt x="1466" y="1344"/>
                </a:cubicBezTo>
                <a:cubicBezTo>
                  <a:pt x="1471" y="1331"/>
                  <a:pt x="1474" y="1317"/>
                  <a:pt x="1475" y="1303"/>
                </a:cubicBezTo>
                <a:cubicBezTo>
                  <a:pt x="1477" y="1275"/>
                  <a:pt x="1470" y="1246"/>
                  <a:pt x="1454" y="1219"/>
                </a:cubicBezTo>
                <a:cubicBezTo>
                  <a:pt x="1447" y="1208"/>
                  <a:pt x="1447" y="1208"/>
                  <a:pt x="1447" y="1208"/>
                </a:cubicBezTo>
                <a:lnTo>
                  <a:pt x="1459" y="1212"/>
                </a:lnTo>
                <a:close/>
                <a:moveTo>
                  <a:pt x="299" y="1207"/>
                </a:moveTo>
                <a:cubicBezTo>
                  <a:pt x="285" y="1225"/>
                  <a:pt x="276" y="1244"/>
                  <a:pt x="271" y="1265"/>
                </a:cubicBezTo>
                <a:cubicBezTo>
                  <a:pt x="263" y="1295"/>
                  <a:pt x="266" y="1327"/>
                  <a:pt x="278" y="1356"/>
                </a:cubicBezTo>
                <a:cubicBezTo>
                  <a:pt x="279" y="1359"/>
                  <a:pt x="281" y="1363"/>
                  <a:pt x="282" y="1366"/>
                </a:cubicBezTo>
                <a:cubicBezTo>
                  <a:pt x="286" y="1373"/>
                  <a:pt x="286" y="1373"/>
                  <a:pt x="286" y="1373"/>
                </a:cubicBezTo>
                <a:cubicBezTo>
                  <a:pt x="278" y="1373"/>
                  <a:pt x="278" y="1373"/>
                  <a:pt x="278" y="1373"/>
                </a:cubicBezTo>
                <a:cubicBezTo>
                  <a:pt x="264" y="1373"/>
                  <a:pt x="252" y="1377"/>
                  <a:pt x="240" y="1385"/>
                </a:cubicBezTo>
                <a:cubicBezTo>
                  <a:pt x="237" y="1387"/>
                  <a:pt x="237" y="1387"/>
                  <a:pt x="237" y="1387"/>
                </a:cubicBezTo>
                <a:cubicBezTo>
                  <a:pt x="234" y="1384"/>
                  <a:pt x="234" y="1384"/>
                  <a:pt x="234" y="1384"/>
                </a:cubicBezTo>
                <a:cubicBezTo>
                  <a:pt x="231" y="1380"/>
                  <a:pt x="228" y="1377"/>
                  <a:pt x="225" y="1373"/>
                </a:cubicBezTo>
                <a:cubicBezTo>
                  <a:pt x="224" y="1372"/>
                  <a:pt x="224" y="1372"/>
                  <a:pt x="224" y="1372"/>
                </a:cubicBezTo>
                <a:cubicBezTo>
                  <a:pt x="196" y="1336"/>
                  <a:pt x="172" y="1299"/>
                  <a:pt x="150" y="1260"/>
                </a:cubicBezTo>
                <a:cubicBezTo>
                  <a:pt x="146" y="1251"/>
                  <a:pt x="146" y="1251"/>
                  <a:pt x="146" y="1251"/>
                </a:cubicBezTo>
                <a:cubicBezTo>
                  <a:pt x="151" y="1249"/>
                  <a:pt x="151" y="1249"/>
                  <a:pt x="151" y="1249"/>
                </a:cubicBezTo>
                <a:cubicBezTo>
                  <a:pt x="172" y="1242"/>
                  <a:pt x="192" y="1235"/>
                  <a:pt x="212" y="1227"/>
                </a:cubicBezTo>
                <a:cubicBezTo>
                  <a:pt x="213" y="1227"/>
                  <a:pt x="213" y="1227"/>
                  <a:pt x="213" y="1227"/>
                </a:cubicBezTo>
                <a:cubicBezTo>
                  <a:pt x="240" y="1217"/>
                  <a:pt x="266" y="1208"/>
                  <a:pt x="293" y="1199"/>
                </a:cubicBezTo>
                <a:cubicBezTo>
                  <a:pt x="309" y="1194"/>
                  <a:pt x="309" y="1194"/>
                  <a:pt x="309" y="1194"/>
                </a:cubicBezTo>
                <a:lnTo>
                  <a:pt x="299" y="1207"/>
                </a:lnTo>
                <a:close/>
                <a:moveTo>
                  <a:pt x="1241" y="1148"/>
                </a:moveTo>
                <a:cubicBezTo>
                  <a:pt x="1301" y="1148"/>
                  <a:pt x="1367" y="1154"/>
                  <a:pt x="1408" y="1198"/>
                </a:cubicBezTo>
                <a:cubicBezTo>
                  <a:pt x="1408" y="1199"/>
                  <a:pt x="1408" y="1199"/>
                  <a:pt x="1408" y="1199"/>
                </a:cubicBezTo>
                <a:cubicBezTo>
                  <a:pt x="1415" y="1206"/>
                  <a:pt x="1421" y="1213"/>
                  <a:pt x="1427" y="1220"/>
                </a:cubicBezTo>
                <a:cubicBezTo>
                  <a:pt x="1445" y="1246"/>
                  <a:pt x="1454" y="1274"/>
                  <a:pt x="1452" y="1302"/>
                </a:cubicBezTo>
                <a:cubicBezTo>
                  <a:pt x="1450" y="1329"/>
                  <a:pt x="1438" y="1355"/>
                  <a:pt x="1418" y="1375"/>
                </a:cubicBezTo>
                <a:cubicBezTo>
                  <a:pt x="1412" y="1381"/>
                  <a:pt x="1406" y="1386"/>
                  <a:pt x="1399" y="1391"/>
                </a:cubicBezTo>
                <a:cubicBezTo>
                  <a:pt x="1376" y="1408"/>
                  <a:pt x="1350" y="1417"/>
                  <a:pt x="1324" y="1417"/>
                </a:cubicBezTo>
                <a:cubicBezTo>
                  <a:pt x="1324" y="1417"/>
                  <a:pt x="1324" y="1417"/>
                  <a:pt x="1324" y="1417"/>
                </a:cubicBezTo>
                <a:cubicBezTo>
                  <a:pt x="1317" y="1417"/>
                  <a:pt x="1310" y="1416"/>
                  <a:pt x="1303" y="1415"/>
                </a:cubicBezTo>
                <a:cubicBezTo>
                  <a:pt x="1269" y="1409"/>
                  <a:pt x="1237" y="1389"/>
                  <a:pt x="1213" y="1359"/>
                </a:cubicBezTo>
                <a:cubicBezTo>
                  <a:pt x="1176" y="1314"/>
                  <a:pt x="1145" y="1214"/>
                  <a:pt x="1130" y="1158"/>
                </a:cubicBezTo>
                <a:cubicBezTo>
                  <a:pt x="1128" y="1151"/>
                  <a:pt x="1128" y="1151"/>
                  <a:pt x="1128" y="1151"/>
                </a:cubicBezTo>
                <a:cubicBezTo>
                  <a:pt x="1135" y="1151"/>
                  <a:pt x="1135" y="1151"/>
                  <a:pt x="1135" y="1151"/>
                </a:cubicBezTo>
                <a:cubicBezTo>
                  <a:pt x="1148" y="1151"/>
                  <a:pt x="1161" y="1150"/>
                  <a:pt x="1175" y="1150"/>
                </a:cubicBezTo>
                <a:cubicBezTo>
                  <a:pt x="1197" y="1149"/>
                  <a:pt x="1220" y="1148"/>
                  <a:pt x="1241" y="1148"/>
                </a:cubicBezTo>
                <a:moveTo>
                  <a:pt x="573" y="1134"/>
                </a:moveTo>
                <a:cubicBezTo>
                  <a:pt x="571" y="1233"/>
                  <a:pt x="569" y="1337"/>
                  <a:pt x="501" y="1391"/>
                </a:cubicBezTo>
                <a:cubicBezTo>
                  <a:pt x="501" y="1391"/>
                  <a:pt x="501" y="1391"/>
                  <a:pt x="501" y="1391"/>
                </a:cubicBezTo>
                <a:cubicBezTo>
                  <a:pt x="493" y="1397"/>
                  <a:pt x="486" y="1403"/>
                  <a:pt x="478" y="1408"/>
                </a:cubicBezTo>
                <a:cubicBezTo>
                  <a:pt x="457" y="1421"/>
                  <a:pt x="434" y="1428"/>
                  <a:pt x="411" y="1428"/>
                </a:cubicBezTo>
                <a:cubicBezTo>
                  <a:pt x="411" y="1428"/>
                  <a:pt x="411" y="1428"/>
                  <a:pt x="411" y="1428"/>
                </a:cubicBezTo>
                <a:cubicBezTo>
                  <a:pt x="406" y="1428"/>
                  <a:pt x="400" y="1427"/>
                  <a:pt x="395" y="1427"/>
                </a:cubicBezTo>
                <a:cubicBezTo>
                  <a:pt x="368" y="1423"/>
                  <a:pt x="343" y="1409"/>
                  <a:pt x="324" y="1387"/>
                </a:cubicBezTo>
                <a:cubicBezTo>
                  <a:pt x="319" y="1381"/>
                  <a:pt x="314" y="1375"/>
                  <a:pt x="310" y="1368"/>
                </a:cubicBezTo>
                <a:cubicBezTo>
                  <a:pt x="291" y="1337"/>
                  <a:pt x="285" y="1303"/>
                  <a:pt x="293" y="1270"/>
                </a:cubicBezTo>
                <a:cubicBezTo>
                  <a:pt x="301" y="1237"/>
                  <a:pt x="324" y="1206"/>
                  <a:pt x="356" y="1184"/>
                </a:cubicBezTo>
                <a:cubicBezTo>
                  <a:pt x="406" y="1149"/>
                  <a:pt x="520" y="1125"/>
                  <a:pt x="567" y="1116"/>
                </a:cubicBezTo>
                <a:cubicBezTo>
                  <a:pt x="574" y="1115"/>
                  <a:pt x="574" y="1115"/>
                  <a:pt x="574" y="1115"/>
                </a:cubicBezTo>
                <a:lnTo>
                  <a:pt x="573" y="1134"/>
                </a:lnTo>
                <a:close/>
                <a:moveTo>
                  <a:pt x="1487" y="1372"/>
                </a:moveTo>
                <a:cubicBezTo>
                  <a:pt x="1491" y="1372"/>
                  <a:pt x="1494" y="1373"/>
                  <a:pt x="1498" y="1373"/>
                </a:cubicBezTo>
                <a:cubicBezTo>
                  <a:pt x="1510" y="1376"/>
                  <a:pt x="1521" y="1384"/>
                  <a:pt x="1528" y="1395"/>
                </a:cubicBezTo>
                <a:cubicBezTo>
                  <a:pt x="1535" y="1406"/>
                  <a:pt x="1538" y="1419"/>
                  <a:pt x="1535" y="1432"/>
                </a:cubicBezTo>
                <a:cubicBezTo>
                  <a:pt x="1532" y="1445"/>
                  <a:pt x="1524" y="1455"/>
                  <a:pt x="1513" y="1462"/>
                </a:cubicBezTo>
                <a:cubicBezTo>
                  <a:pt x="1505" y="1467"/>
                  <a:pt x="1496" y="1470"/>
                  <a:pt x="1487" y="1470"/>
                </a:cubicBezTo>
                <a:cubicBezTo>
                  <a:pt x="1483" y="1470"/>
                  <a:pt x="1480" y="1470"/>
                  <a:pt x="1476" y="1469"/>
                </a:cubicBezTo>
                <a:cubicBezTo>
                  <a:pt x="1464" y="1466"/>
                  <a:pt x="1453" y="1458"/>
                  <a:pt x="1446" y="1447"/>
                </a:cubicBezTo>
                <a:cubicBezTo>
                  <a:pt x="1439" y="1436"/>
                  <a:pt x="1436" y="1423"/>
                  <a:pt x="1439" y="1410"/>
                </a:cubicBezTo>
                <a:cubicBezTo>
                  <a:pt x="1442" y="1398"/>
                  <a:pt x="1450" y="1387"/>
                  <a:pt x="1461" y="1380"/>
                </a:cubicBezTo>
                <a:cubicBezTo>
                  <a:pt x="1469" y="1375"/>
                  <a:pt x="1478" y="1372"/>
                  <a:pt x="1487" y="1372"/>
                </a:cubicBezTo>
                <a:moveTo>
                  <a:pt x="282" y="1494"/>
                </a:moveTo>
                <a:cubicBezTo>
                  <a:pt x="278" y="1494"/>
                  <a:pt x="278" y="1494"/>
                  <a:pt x="278" y="1494"/>
                </a:cubicBezTo>
                <a:cubicBezTo>
                  <a:pt x="265" y="1493"/>
                  <a:pt x="253" y="1488"/>
                  <a:pt x="244" y="1479"/>
                </a:cubicBezTo>
                <a:cubicBezTo>
                  <a:pt x="243" y="1478"/>
                  <a:pt x="243" y="1477"/>
                  <a:pt x="242" y="1476"/>
                </a:cubicBezTo>
                <a:cubicBezTo>
                  <a:pt x="238" y="1472"/>
                  <a:pt x="236" y="1468"/>
                  <a:pt x="234" y="1463"/>
                </a:cubicBezTo>
                <a:cubicBezTo>
                  <a:pt x="232" y="1458"/>
                  <a:pt x="231" y="1454"/>
                  <a:pt x="231" y="1449"/>
                </a:cubicBezTo>
                <a:cubicBezTo>
                  <a:pt x="230" y="1449"/>
                  <a:pt x="230" y="1449"/>
                  <a:pt x="230" y="1449"/>
                </a:cubicBezTo>
                <a:cubicBezTo>
                  <a:pt x="231" y="1443"/>
                  <a:pt x="231" y="1443"/>
                  <a:pt x="231" y="1443"/>
                </a:cubicBezTo>
                <a:cubicBezTo>
                  <a:pt x="231" y="1431"/>
                  <a:pt x="236" y="1420"/>
                  <a:pt x="245" y="1411"/>
                </a:cubicBezTo>
                <a:cubicBezTo>
                  <a:pt x="245" y="1410"/>
                  <a:pt x="245" y="1410"/>
                  <a:pt x="246" y="1410"/>
                </a:cubicBezTo>
                <a:cubicBezTo>
                  <a:pt x="255" y="1401"/>
                  <a:pt x="267" y="1396"/>
                  <a:pt x="279" y="1396"/>
                </a:cubicBezTo>
                <a:cubicBezTo>
                  <a:pt x="281" y="1396"/>
                  <a:pt x="281" y="1396"/>
                  <a:pt x="281" y="1396"/>
                </a:cubicBezTo>
                <a:cubicBezTo>
                  <a:pt x="285" y="1396"/>
                  <a:pt x="289" y="1397"/>
                  <a:pt x="292" y="1398"/>
                </a:cubicBezTo>
                <a:cubicBezTo>
                  <a:pt x="296" y="1399"/>
                  <a:pt x="300" y="1401"/>
                  <a:pt x="303" y="1402"/>
                </a:cubicBezTo>
                <a:cubicBezTo>
                  <a:pt x="307" y="1405"/>
                  <a:pt x="311" y="1408"/>
                  <a:pt x="315" y="1412"/>
                </a:cubicBezTo>
                <a:cubicBezTo>
                  <a:pt x="323" y="1420"/>
                  <a:pt x="327" y="1431"/>
                  <a:pt x="328" y="1442"/>
                </a:cubicBezTo>
                <a:cubicBezTo>
                  <a:pt x="328" y="1442"/>
                  <a:pt x="328" y="1442"/>
                  <a:pt x="328" y="1442"/>
                </a:cubicBezTo>
                <a:cubicBezTo>
                  <a:pt x="328" y="1447"/>
                  <a:pt x="328" y="1447"/>
                  <a:pt x="328" y="1447"/>
                </a:cubicBezTo>
                <a:cubicBezTo>
                  <a:pt x="328" y="1460"/>
                  <a:pt x="322" y="1472"/>
                  <a:pt x="313" y="1481"/>
                </a:cubicBezTo>
                <a:cubicBezTo>
                  <a:pt x="304" y="1489"/>
                  <a:pt x="294" y="1493"/>
                  <a:pt x="282" y="1494"/>
                </a:cubicBezTo>
                <a:close/>
                <a:moveTo>
                  <a:pt x="971" y="1239"/>
                </a:moveTo>
                <a:cubicBezTo>
                  <a:pt x="1063" y="1288"/>
                  <a:pt x="1158" y="1339"/>
                  <a:pt x="1178" y="1424"/>
                </a:cubicBezTo>
                <a:cubicBezTo>
                  <a:pt x="1178" y="1424"/>
                  <a:pt x="1178" y="1424"/>
                  <a:pt x="1178" y="1424"/>
                </a:cubicBezTo>
                <a:cubicBezTo>
                  <a:pt x="1180" y="1433"/>
                  <a:pt x="1182" y="1443"/>
                  <a:pt x="1183" y="1452"/>
                </a:cubicBezTo>
                <a:cubicBezTo>
                  <a:pt x="1187" y="1483"/>
                  <a:pt x="1180" y="1512"/>
                  <a:pt x="1165" y="1535"/>
                </a:cubicBezTo>
                <a:cubicBezTo>
                  <a:pt x="1150" y="1558"/>
                  <a:pt x="1127" y="1574"/>
                  <a:pt x="1099" y="1582"/>
                </a:cubicBezTo>
                <a:cubicBezTo>
                  <a:pt x="1091" y="1585"/>
                  <a:pt x="1083" y="1586"/>
                  <a:pt x="1075" y="1587"/>
                </a:cubicBezTo>
                <a:cubicBezTo>
                  <a:pt x="1070" y="1588"/>
                  <a:pt x="1064" y="1588"/>
                  <a:pt x="1059" y="1588"/>
                </a:cubicBezTo>
                <a:cubicBezTo>
                  <a:pt x="1029" y="1588"/>
                  <a:pt x="1002" y="1579"/>
                  <a:pt x="980" y="1561"/>
                </a:cubicBezTo>
                <a:cubicBezTo>
                  <a:pt x="953" y="1539"/>
                  <a:pt x="935" y="1506"/>
                  <a:pt x="929" y="1467"/>
                </a:cubicBezTo>
                <a:cubicBezTo>
                  <a:pt x="918" y="1405"/>
                  <a:pt x="946" y="1287"/>
                  <a:pt x="959" y="1240"/>
                </a:cubicBezTo>
                <a:cubicBezTo>
                  <a:pt x="961" y="1233"/>
                  <a:pt x="961" y="1233"/>
                  <a:pt x="961" y="1233"/>
                </a:cubicBezTo>
                <a:lnTo>
                  <a:pt x="971" y="1239"/>
                </a:lnTo>
                <a:close/>
                <a:moveTo>
                  <a:pt x="739" y="1239"/>
                </a:moveTo>
                <a:cubicBezTo>
                  <a:pt x="787" y="1329"/>
                  <a:pt x="835" y="1423"/>
                  <a:pt x="803" y="1503"/>
                </a:cubicBezTo>
                <a:cubicBezTo>
                  <a:pt x="803" y="1504"/>
                  <a:pt x="803" y="1504"/>
                  <a:pt x="803" y="1504"/>
                </a:cubicBezTo>
                <a:cubicBezTo>
                  <a:pt x="800" y="1513"/>
                  <a:pt x="796" y="1521"/>
                  <a:pt x="791" y="1529"/>
                </a:cubicBezTo>
                <a:cubicBezTo>
                  <a:pt x="776" y="1557"/>
                  <a:pt x="754" y="1577"/>
                  <a:pt x="728" y="1587"/>
                </a:cubicBezTo>
                <a:cubicBezTo>
                  <a:pt x="715" y="1592"/>
                  <a:pt x="702" y="1594"/>
                  <a:pt x="688" y="1594"/>
                </a:cubicBezTo>
                <a:cubicBezTo>
                  <a:pt x="688" y="1594"/>
                  <a:pt x="688" y="1594"/>
                  <a:pt x="688" y="1594"/>
                </a:cubicBezTo>
                <a:cubicBezTo>
                  <a:pt x="674" y="1594"/>
                  <a:pt x="660" y="1592"/>
                  <a:pt x="647" y="1587"/>
                </a:cubicBezTo>
                <a:cubicBezTo>
                  <a:pt x="640" y="1585"/>
                  <a:pt x="632" y="1581"/>
                  <a:pt x="625" y="1577"/>
                </a:cubicBezTo>
                <a:cubicBezTo>
                  <a:pt x="593" y="1560"/>
                  <a:pt x="572" y="1533"/>
                  <a:pt x="563" y="1501"/>
                </a:cubicBezTo>
                <a:cubicBezTo>
                  <a:pt x="553" y="1467"/>
                  <a:pt x="558" y="1430"/>
                  <a:pt x="575" y="1395"/>
                </a:cubicBezTo>
                <a:cubicBezTo>
                  <a:pt x="602" y="1339"/>
                  <a:pt x="690" y="1261"/>
                  <a:pt x="727" y="1229"/>
                </a:cubicBezTo>
                <a:cubicBezTo>
                  <a:pt x="732" y="1225"/>
                  <a:pt x="732" y="1225"/>
                  <a:pt x="732" y="1225"/>
                </a:cubicBezTo>
                <a:lnTo>
                  <a:pt x="739" y="1239"/>
                </a:lnTo>
                <a:close/>
                <a:moveTo>
                  <a:pt x="1415" y="1418"/>
                </a:moveTo>
                <a:cubicBezTo>
                  <a:pt x="1415" y="1433"/>
                  <a:pt x="1418" y="1447"/>
                  <a:pt x="1426" y="1460"/>
                </a:cubicBezTo>
                <a:cubicBezTo>
                  <a:pt x="1427" y="1461"/>
                  <a:pt x="1429" y="1463"/>
                  <a:pt x="1430" y="1465"/>
                </a:cubicBezTo>
                <a:cubicBezTo>
                  <a:pt x="1433" y="1469"/>
                  <a:pt x="1433" y="1469"/>
                  <a:pt x="1433" y="1469"/>
                </a:cubicBezTo>
                <a:cubicBezTo>
                  <a:pt x="1429" y="1472"/>
                  <a:pt x="1429" y="1472"/>
                  <a:pt x="1429" y="1472"/>
                </a:cubicBezTo>
                <a:cubicBezTo>
                  <a:pt x="1395" y="1504"/>
                  <a:pt x="1358" y="1532"/>
                  <a:pt x="1318" y="1558"/>
                </a:cubicBezTo>
                <a:cubicBezTo>
                  <a:pt x="1280" y="1582"/>
                  <a:pt x="1240" y="1604"/>
                  <a:pt x="1198" y="1622"/>
                </a:cubicBezTo>
                <a:cubicBezTo>
                  <a:pt x="1193" y="1624"/>
                  <a:pt x="1193" y="1624"/>
                  <a:pt x="1193" y="1624"/>
                </a:cubicBezTo>
                <a:cubicBezTo>
                  <a:pt x="1191" y="1620"/>
                  <a:pt x="1191" y="1620"/>
                  <a:pt x="1191" y="1620"/>
                </a:cubicBezTo>
                <a:cubicBezTo>
                  <a:pt x="1187" y="1613"/>
                  <a:pt x="1182" y="1606"/>
                  <a:pt x="1176" y="1601"/>
                </a:cubicBezTo>
                <a:cubicBezTo>
                  <a:pt x="1170" y="1595"/>
                  <a:pt x="1164" y="1591"/>
                  <a:pt x="1156" y="1588"/>
                </a:cubicBezTo>
                <a:cubicBezTo>
                  <a:pt x="1148" y="1585"/>
                  <a:pt x="1148" y="1585"/>
                  <a:pt x="1148" y="1585"/>
                </a:cubicBezTo>
                <a:cubicBezTo>
                  <a:pt x="1155" y="1579"/>
                  <a:pt x="1155" y="1579"/>
                  <a:pt x="1155" y="1579"/>
                </a:cubicBezTo>
                <a:cubicBezTo>
                  <a:pt x="1167" y="1570"/>
                  <a:pt x="1176" y="1560"/>
                  <a:pt x="1184" y="1548"/>
                </a:cubicBezTo>
                <a:cubicBezTo>
                  <a:pt x="1203" y="1520"/>
                  <a:pt x="1210" y="1486"/>
                  <a:pt x="1206" y="1449"/>
                </a:cubicBezTo>
                <a:cubicBezTo>
                  <a:pt x="1205" y="1439"/>
                  <a:pt x="1203" y="1429"/>
                  <a:pt x="1200" y="1419"/>
                </a:cubicBezTo>
                <a:cubicBezTo>
                  <a:pt x="1199" y="1414"/>
                  <a:pt x="1199" y="1414"/>
                  <a:pt x="1199" y="1414"/>
                </a:cubicBezTo>
                <a:cubicBezTo>
                  <a:pt x="1199" y="1414"/>
                  <a:pt x="1199" y="1414"/>
                  <a:pt x="1199" y="1414"/>
                </a:cubicBezTo>
                <a:cubicBezTo>
                  <a:pt x="1196" y="1401"/>
                  <a:pt x="1191" y="1389"/>
                  <a:pt x="1185" y="1377"/>
                </a:cubicBezTo>
                <a:cubicBezTo>
                  <a:pt x="1193" y="1372"/>
                  <a:pt x="1193" y="1372"/>
                  <a:pt x="1193" y="1372"/>
                </a:cubicBezTo>
                <a:cubicBezTo>
                  <a:pt x="1195" y="1373"/>
                  <a:pt x="1195" y="1373"/>
                  <a:pt x="1195" y="1373"/>
                </a:cubicBezTo>
                <a:cubicBezTo>
                  <a:pt x="1223" y="1408"/>
                  <a:pt x="1260" y="1431"/>
                  <a:pt x="1300" y="1438"/>
                </a:cubicBezTo>
                <a:cubicBezTo>
                  <a:pt x="1308" y="1439"/>
                  <a:pt x="1316" y="1440"/>
                  <a:pt x="1324" y="1440"/>
                </a:cubicBezTo>
                <a:cubicBezTo>
                  <a:pt x="1353" y="1440"/>
                  <a:pt x="1381" y="1431"/>
                  <a:pt x="1407" y="1414"/>
                </a:cubicBezTo>
                <a:cubicBezTo>
                  <a:pt x="1416" y="1408"/>
                  <a:pt x="1416" y="1408"/>
                  <a:pt x="1416" y="1408"/>
                </a:cubicBezTo>
                <a:lnTo>
                  <a:pt x="1415" y="1418"/>
                </a:lnTo>
                <a:close/>
                <a:moveTo>
                  <a:pt x="555" y="1383"/>
                </a:moveTo>
                <a:cubicBezTo>
                  <a:pt x="554" y="1385"/>
                  <a:pt x="554" y="1385"/>
                  <a:pt x="554" y="1385"/>
                </a:cubicBezTo>
                <a:cubicBezTo>
                  <a:pt x="534" y="1425"/>
                  <a:pt x="530" y="1468"/>
                  <a:pt x="540" y="1507"/>
                </a:cubicBezTo>
                <a:cubicBezTo>
                  <a:pt x="549" y="1538"/>
                  <a:pt x="567" y="1564"/>
                  <a:pt x="593" y="1584"/>
                </a:cubicBezTo>
                <a:cubicBezTo>
                  <a:pt x="600" y="1590"/>
                  <a:pt x="600" y="1590"/>
                  <a:pt x="600" y="1590"/>
                </a:cubicBezTo>
                <a:cubicBezTo>
                  <a:pt x="591" y="1593"/>
                  <a:pt x="591" y="1593"/>
                  <a:pt x="591" y="1593"/>
                </a:cubicBezTo>
                <a:cubicBezTo>
                  <a:pt x="576" y="1598"/>
                  <a:pt x="564" y="1607"/>
                  <a:pt x="555" y="1620"/>
                </a:cubicBezTo>
                <a:cubicBezTo>
                  <a:pt x="553" y="1624"/>
                  <a:pt x="553" y="1624"/>
                  <a:pt x="553" y="1624"/>
                </a:cubicBezTo>
                <a:cubicBezTo>
                  <a:pt x="549" y="1622"/>
                  <a:pt x="549" y="1622"/>
                  <a:pt x="549" y="1622"/>
                </a:cubicBezTo>
                <a:cubicBezTo>
                  <a:pt x="505" y="1604"/>
                  <a:pt x="466" y="1584"/>
                  <a:pt x="431" y="1561"/>
                </a:cubicBezTo>
                <a:cubicBezTo>
                  <a:pt x="399" y="1541"/>
                  <a:pt x="369" y="1519"/>
                  <a:pt x="339" y="1493"/>
                </a:cubicBezTo>
                <a:cubicBezTo>
                  <a:pt x="336" y="1490"/>
                  <a:pt x="336" y="1490"/>
                  <a:pt x="336" y="1490"/>
                </a:cubicBezTo>
                <a:cubicBezTo>
                  <a:pt x="339" y="1486"/>
                  <a:pt x="339" y="1486"/>
                  <a:pt x="339" y="1486"/>
                </a:cubicBezTo>
                <a:cubicBezTo>
                  <a:pt x="346" y="1475"/>
                  <a:pt x="351" y="1461"/>
                  <a:pt x="351" y="1447"/>
                </a:cubicBezTo>
                <a:cubicBezTo>
                  <a:pt x="351" y="1445"/>
                  <a:pt x="351" y="1445"/>
                  <a:pt x="351" y="1445"/>
                </a:cubicBezTo>
                <a:cubicBezTo>
                  <a:pt x="351" y="1437"/>
                  <a:pt x="351" y="1437"/>
                  <a:pt x="351" y="1437"/>
                </a:cubicBezTo>
                <a:cubicBezTo>
                  <a:pt x="358" y="1440"/>
                  <a:pt x="358" y="1440"/>
                  <a:pt x="358" y="1440"/>
                </a:cubicBezTo>
                <a:cubicBezTo>
                  <a:pt x="369" y="1445"/>
                  <a:pt x="380" y="1448"/>
                  <a:pt x="391" y="1450"/>
                </a:cubicBezTo>
                <a:cubicBezTo>
                  <a:pt x="398" y="1451"/>
                  <a:pt x="405" y="1451"/>
                  <a:pt x="411" y="1451"/>
                </a:cubicBezTo>
                <a:cubicBezTo>
                  <a:pt x="438" y="1451"/>
                  <a:pt x="465" y="1443"/>
                  <a:pt x="490" y="1428"/>
                </a:cubicBezTo>
                <a:cubicBezTo>
                  <a:pt x="499" y="1422"/>
                  <a:pt x="507" y="1416"/>
                  <a:pt x="515" y="1409"/>
                </a:cubicBezTo>
                <a:cubicBezTo>
                  <a:pt x="527" y="1400"/>
                  <a:pt x="537" y="1389"/>
                  <a:pt x="546" y="1377"/>
                </a:cubicBezTo>
                <a:lnTo>
                  <a:pt x="555" y="1383"/>
                </a:lnTo>
                <a:close/>
                <a:moveTo>
                  <a:pt x="815" y="1687"/>
                </a:moveTo>
                <a:cubicBezTo>
                  <a:pt x="809" y="1686"/>
                  <a:pt x="809" y="1686"/>
                  <a:pt x="809" y="1686"/>
                </a:cubicBezTo>
                <a:cubicBezTo>
                  <a:pt x="773" y="1683"/>
                  <a:pt x="736" y="1678"/>
                  <a:pt x="691" y="1669"/>
                </a:cubicBezTo>
                <a:cubicBezTo>
                  <a:pt x="687" y="1668"/>
                  <a:pt x="687" y="1668"/>
                  <a:pt x="687" y="1668"/>
                </a:cubicBezTo>
                <a:cubicBezTo>
                  <a:pt x="687" y="1664"/>
                  <a:pt x="687" y="1664"/>
                  <a:pt x="687" y="1664"/>
                </a:cubicBezTo>
                <a:cubicBezTo>
                  <a:pt x="687" y="1658"/>
                  <a:pt x="687" y="1652"/>
                  <a:pt x="685" y="1646"/>
                </a:cubicBezTo>
                <a:cubicBezTo>
                  <a:pt x="684" y="1639"/>
                  <a:pt x="681" y="1632"/>
                  <a:pt x="678" y="1625"/>
                </a:cubicBezTo>
                <a:cubicBezTo>
                  <a:pt x="673" y="1617"/>
                  <a:pt x="673" y="1617"/>
                  <a:pt x="673" y="1617"/>
                </a:cubicBezTo>
                <a:cubicBezTo>
                  <a:pt x="682" y="1617"/>
                  <a:pt x="682" y="1617"/>
                  <a:pt x="682" y="1617"/>
                </a:cubicBezTo>
                <a:cubicBezTo>
                  <a:pt x="684" y="1617"/>
                  <a:pt x="686" y="1617"/>
                  <a:pt x="688" y="1617"/>
                </a:cubicBezTo>
                <a:cubicBezTo>
                  <a:pt x="705" y="1617"/>
                  <a:pt x="721" y="1614"/>
                  <a:pt x="737" y="1608"/>
                </a:cubicBezTo>
                <a:cubicBezTo>
                  <a:pt x="764" y="1598"/>
                  <a:pt x="788" y="1578"/>
                  <a:pt x="805" y="1551"/>
                </a:cubicBezTo>
                <a:cubicBezTo>
                  <a:pt x="815" y="1537"/>
                  <a:pt x="815" y="1537"/>
                  <a:pt x="815" y="1537"/>
                </a:cubicBezTo>
                <a:lnTo>
                  <a:pt x="815" y="1687"/>
                </a:lnTo>
                <a:close/>
                <a:moveTo>
                  <a:pt x="1056" y="1658"/>
                </a:moveTo>
                <a:cubicBezTo>
                  <a:pt x="1056" y="1660"/>
                  <a:pt x="1056" y="1662"/>
                  <a:pt x="1057" y="1664"/>
                </a:cubicBezTo>
                <a:cubicBezTo>
                  <a:pt x="1057" y="1669"/>
                  <a:pt x="1057" y="1669"/>
                  <a:pt x="1057" y="1669"/>
                </a:cubicBezTo>
                <a:cubicBezTo>
                  <a:pt x="1052" y="1670"/>
                  <a:pt x="1052" y="1670"/>
                  <a:pt x="1052" y="1670"/>
                </a:cubicBezTo>
                <a:cubicBezTo>
                  <a:pt x="1001" y="1679"/>
                  <a:pt x="960" y="1685"/>
                  <a:pt x="922" y="1687"/>
                </a:cubicBezTo>
                <a:cubicBezTo>
                  <a:pt x="916" y="1687"/>
                  <a:pt x="916" y="1687"/>
                  <a:pt x="916" y="1687"/>
                </a:cubicBezTo>
                <a:cubicBezTo>
                  <a:pt x="916" y="1533"/>
                  <a:pt x="916" y="1533"/>
                  <a:pt x="916" y="1533"/>
                </a:cubicBezTo>
                <a:cubicBezTo>
                  <a:pt x="926" y="1530"/>
                  <a:pt x="926" y="1530"/>
                  <a:pt x="926" y="1530"/>
                </a:cubicBezTo>
                <a:cubicBezTo>
                  <a:pt x="936" y="1549"/>
                  <a:pt x="949" y="1566"/>
                  <a:pt x="965" y="1578"/>
                </a:cubicBezTo>
                <a:cubicBezTo>
                  <a:pt x="992" y="1600"/>
                  <a:pt x="1024" y="1611"/>
                  <a:pt x="1059" y="1611"/>
                </a:cubicBezTo>
                <a:cubicBezTo>
                  <a:pt x="1069" y="1611"/>
                  <a:pt x="1069" y="1611"/>
                  <a:pt x="1069" y="1611"/>
                </a:cubicBezTo>
                <a:cubicBezTo>
                  <a:pt x="1065" y="1619"/>
                  <a:pt x="1065" y="1619"/>
                  <a:pt x="1065" y="1619"/>
                </a:cubicBezTo>
                <a:cubicBezTo>
                  <a:pt x="1059" y="1630"/>
                  <a:pt x="1055" y="1643"/>
                  <a:pt x="1056" y="1657"/>
                </a:cubicBezTo>
                <a:lnTo>
                  <a:pt x="1056" y="1658"/>
                </a:lnTo>
                <a:close/>
                <a:moveTo>
                  <a:pt x="1177" y="1656"/>
                </a:moveTo>
                <a:cubicBezTo>
                  <a:pt x="1176" y="1670"/>
                  <a:pt x="1170" y="1683"/>
                  <a:pt x="1158" y="1692"/>
                </a:cubicBezTo>
                <a:cubicBezTo>
                  <a:pt x="1149" y="1696"/>
                  <a:pt x="1139" y="1699"/>
                  <a:pt x="1129" y="1703"/>
                </a:cubicBezTo>
                <a:cubicBezTo>
                  <a:pt x="1125" y="1703"/>
                  <a:pt x="1125" y="1703"/>
                  <a:pt x="1125" y="1703"/>
                </a:cubicBezTo>
                <a:cubicBezTo>
                  <a:pt x="1125" y="1703"/>
                  <a:pt x="1125" y="1703"/>
                  <a:pt x="1125" y="1703"/>
                </a:cubicBezTo>
                <a:cubicBezTo>
                  <a:pt x="1109" y="1702"/>
                  <a:pt x="1095" y="1693"/>
                  <a:pt x="1086" y="1679"/>
                </a:cubicBezTo>
                <a:cubicBezTo>
                  <a:pt x="1084" y="1671"/>
                  <a:pt x="1081" y="1664"/>
                  <a:pt x="1079" y="1656"/>
                </a:cubicBezTo>
                <a:cubicBezTo>
                  <a:pt x="1079" y="1652"/>
                  <a:pt x="1079" y="1652"/>
                  <a:pt x="1079" y="1652"/>
                </a:cubicBezTo>
                <a:cubicBezTo>
                  <a:pt x="1079" y="1652"/>
                  <a:pt x="1079" y="1652"/>
                  <a:pt x="1079" y="1652"/>
                </a:cubicBezTo>
                <a:cubicBezTo>
                  <a:pt x="1080" y="1638"/>
                  <a:pt x="1086" y="1625"/>
                  <a:pt x="1097" y="1616"/>
                </a:cubicBezTo>
                <a:cubicBezTo>
                  <a:pt x="1107" y="1612"/>
                  <a:pt x="1116" y="1609"/>
                  <a:pt x="1126" y="1605"/>
                </a:cubicBezTo>
                <a:cubicBezTo>
                  <a:pt x="1130" y="1605"/>
                  <a:pt x="1130" y="1605"/>
                  <a:pt x="1130" y="1605"/>
                </a:cubicBezTo>
                <a:cubicBezTo>
                  <a:pt x="1130" y="1605"/>
                  <a:pt x="1130" y="1605"/>
                  <a:pt x="1130" y="1605"/>
                </a:cubicBezTo>
                <a:cubicBezTo>
                  <a:pt x="1146" y="1606"/>
                  <a:pt x="1161" y="1615"/>
                  <a:pt x="1170" y="1629"/>
                </a:cubicBezTo>
                <a:cubicBezTo>
                  <a:pt x="1172" y="1637"/>
                  <a:pt x="1174" y="1644"/>
                  <a:pt x="1177" y="1652"/>
                </a:cubicBezTo>
                <a:cubicBezTo>
                  <a:pt x="1177" y="1656"/>
                  <a:pt x="1177" y="1656"/>
                  <a:pt x="1177" y="1656"/>
                </a:cubicBezTo>
                <a:close/>
                <a:moveTo>
                  <a:pt x="659" y="1683"/>
                </a:moveTo>
                <a:cubicBezTo>
                  <a:pt x="656" y="1687"/>
                  <a:pt x="656" y="1687"/>
                  <a:pt x="656" y="1687"/>
                </a:cubicBezTo>
                <a:cubicBezTo>
                  <a:pt x="649" y="1698"/>
                  <a:pt x="638" y="1706"/>
                  <a:pt x="625" y="1708"/>
                </a:cubicBezTo>
                <a:cubicBezTo>
                  <a:pt x="622" y="1709"/>
                  <a:pt x="618" y="1709"/>
                  <a:pt x="615" y="1709"/>
                </a:cubicBezTo>
                <a:cubicBezTo>
                  <a:pt x="606" y="1709"/>
                  <a:pt x="596" y="1707"/>
                  <a:pt x="588" y="1701"/>
                </a:cubicBezTo>
                <a:cubicBezTo>
                  <a:pt x="577" y="1694"/>
                  <a:pt x="570" y="1683"/>
                  <a:pt x="567" y="1671"/>
                </a:cubicBezTo>
                <a:cubicBezTo>
                  <a:pt x="565" y="1659"/>
                  <a:pt x="566" y="1648"/>
                  <a:pt x="572" y="1638"/>
                </a:cubicBezTo>
                <a:cubicBezTo>
                  <a:pt x="571" y="1638"/>
                  <a:pt x="571" y="1638"/>
                  <a:pt x="571" y="1638"/>
                </a:cubicBezTo>
                <a:cubicBezTo>
                  <a:pt x="574" y="1634"/>
                  <a:pt x="574" y="1634"/>
                  <a:pt x="574" y="1634"/>
                </a:cubicBezTo>
                <a:cubicBezTo>
                  <a:pt x="583" y="1620"/>
                  <a:pt x="598" y="1612"/>
                  <a:pt x="615" y="1612"/>
                </a:cubicBezTo>
                <a:cubicBezTo>
                  <a:pt x="625" y="1612"/>
                  <a:pt x="634" y="1615"/>
                  <a:pt x="642" y="1620"/>
                </a:cubicBezTo>
                <a:cubicBezTo>
                  <a:pt x="642" y="1620"/>
                  <a:pt x="642" y="1620"/>
                  <a:pt x="642" y="1620"/>
                </a:cubicBezTo>
                <a:cubicBezTo>
                  <a:pt x="653" y="1627"/>
                  <a:pt x="660" y="1638"/>
                  <a:pt x="663" y="1651"/>
                </a:cubicBezTo>
                <a:cubicBezTo>
                  <a:pt x="665" y="1662"/>
                  <a:pt x="664" y="1673"/>
                  <a:pt x="659" y="1683"/>
                </a:cubicBezTo>
                <a:close/>
                <a:moveTo>
                  <a:pt x="893" y="2055"/>
                </a:moveTo>
                <a:cubicBezTo>
                  <a:pt x="838" y="2055"/>
                  <a:pt x="838" y="2055"/>
                  <a:pt x="838" y="2055"/>
                </a:cubicBezTo>
                <a:cubicBezTo>
                  <a:pt x="838" y="1309"/>
                  <a:pt x="838" y="1309"/>
                  <a:pt x="838" y="1309"/>
                </a:cubicBezTo>
                <a:cubicBezTo>
                  <a:pt x="893" y="1309"/>
                  <a:pt x="893" y="1309"/>
                  <a:pt x="893" y="1309"/>
                </a:cubicBezTo>
                <a:lnTo>
                  <a:pt x="893" y="2055"/>
                </a:lnTo>
                <a:close/>
                <a:moveTo>
                  <a:pt x="916" y="2078"/>
                </a:moveTo>
                <a:cubicBezTo>
                  <a:pt x="916" y="1712"/>
                  <a:pt x="916" y="1712"/>
                  <a:pt x="916" y="1712"/>
                </a:cubicBezTo>
                <a:cubicBezTo>
                  <a:pt x="921" y="1712"/>
                  <a:pt x="921" y="1712"/>
                  <a:pt x="921" y="1712"/>
                </a:cubicBezTo>
                <a:cubicBezTo>
                  <a:pt x="962" y="1709"/>
                  <a:pt x="1008" y="1703"/>
                  <a:pt x="1064" y="1693"/>
                </a:cubicBezTo>
                <a:cubicBezTo>
                  <a:pt x="1067" y="1692"/>
                  <a:pt x="1067" y="1692"/>
                  <a:pt x="1067" y="1692"/>
                </a:cubicBezTo>
                <a:cubicBezTo>
                  <a:pt x="1069" y="1695"/>
                  <a:pt x="1069" y="1695"/>
                  <a:pt x="1069" y="1695"/>
                </a:cubicBezTo>
                <a:cubicBezTo>
                  <a:pt x="1072" y="1700"/>
                  <a:pt x="1075" y="1704"/>
                  <a:pt x="1079" y="1707"/>
                </a:cubicBezTo>
                <a:cubicBezTo>
                  <a:pt x="1093" y="1719"/>
                  <a:pt x="1110" y="1726"/>
                  <a:pt x="1128" y="1726"/>
                </a:cubicBezTo>
                <a:cubicBezTo>
                  <a:pt x="1129" y="1726"/>
                  <a:pt x="1130" y="1726"/>
                  <a:pt x="1130" y="1726"/>
                </a:cubicBezTo>
                <a:cubicBezTo>
                  <a:pt x="1132" y="1726"/>
                  <a:pt x="1132" y="1726"/>
                  <a:pt x="1132" y="1726"/>
                </a:cubicBezTo>
                <a:cubicBezTo>
                  <a:pt x="1151" y="1725"/>
                  <a:pt x="1168" y="1717"/>
                  <a:pt x="1181" y="1703"/>
                </a:cubicBezTo>
                <a:cubicBezTo>
                  <a:pt x="1194" y="1689"/>
                  <a:pt x="1200" y="1670"/>
                  <a:pt x="1200" y="1651"/>
                </a:cubicBezTo>
                <a:cubicBezTo>
                  <a:pt x="1199" y="1646"/>
                  <a:pt x="1199" y="1646"/>
                  <a:pt x="1199" y="1646"/>
                </a:cubicBezTo>
                <a:cubicBezTo>
                  <a:pt x="1200" y="1646"/>
                  <a:pt x="1200" y="1646"/>
                  <a:pt x="1200" y="1646"/>
                </a:cubicBezTo>
                <a:cubicBezTo>
                  <a:pt x="1200" y="1646"/>
                  <a:pt x="1200" y="1646"/>
                  <a:pt x="1200" y="1646"/>
                </a:cubicBezTo>
                <a:cubicBezTo>
                  <a:pt x="1200" y="1646"/>
                  <a:pt x="1200" y="1646"/>
                  <a:pt x="1200" y="1646"/>
                </a:cubicBezTo>
                <a:cubicBezTo>
                  <a:pt x="1203" y="1645"/>
                  <a:pt x="1203" y="1645"/>
                  <a:pt x="1203" y="1645"/>
                </a:cubicBezTo>
                <a:cubicBezTo>
                  <a:pt x="1247" y="1626"/>
                  <a:pt x="1290" y="1603"/>
                  <a:pt x="1331" y="1577"/>
                </a:cubicBezTo>
                <a:cubicBezTo>
                  <a:pt x="1372" y="1550"/>
                  <a:pt x="1412" y="1520"/>
                  <a:pt x="1448" y="1486"/>
                </a:cubicBezTo>
                <a:cubicBezTo>
                  <a:pt x="1451" y="1483"/>
                  <a:pt x="1451" y="1483"/>
                  <a:pt x="1451" y="1483"/>
                </a:cubicBezTo>
                <a:cubicBezTo>
                  <a:pt x="1454" y="1485"/>
                  <a:pt x="1454" y="1485"/>
                  <a:pt x="1454" y="1485"/>
                </a:cubicBezTo>
                <a:cubicBezTo>
                  <a:pt x="1460" y="1488"/>
                  <a:pt x="1465" y="1490"/>
                  <a:pt x="1471" y="1491"/>
                </a:cubicBezTo>
                <a:cubicBezTo>
                  <a:pt x="1476" y="1492"/>
                  <a:pt x="1482" y="1493"/>
                  <a:pt x="1487" y="1493"/>
                </a:cubicBezTo>
                <a:cubicBezTo>
                  <a:pt x="1501" y="1493"/>
                  <a:pt x="1514" y="1489"/>
                  <a:pt x="1525" y="1482"/>
                </a:cubicBezTo>
                <a:cubicBezTo>
                  <a:pt x="1544" y="1470"/>
                  <a:pt x="1556" y="1452"/>
                  <a:pt x="1558" y="1430"/>
                </a:cubicBezTo>
                <a:cubicBezTo>
                  <a:pt x="1561" y="1413"/>
                  <a:pt x="1556" y="1395"/>
                  <a:pt x="1546" y="1380"/>
                </a:cubicBezTo>
                <a:cubicBezTo>
                  <a:pt x="1545" y="1379"/>
                  <a:pt x="1545" y="1379"/>
                  <a:pt x="1545" y="1379"/>
                </a:cubicBezTo>
                <a:cubicBezTo>
                  <a:pt x="1547" y="1376"/>
                  <a:pt x="1547" y="1376"/>
                  <a:pt x="1547" y="1376"/>
                </a:cubicBezTo>
                <a:cubicBezTo>
                  <a:pt x="1575" y="1339"/>
                  <a:pt x="1600" y="1300"/>
                  <a:pt x="1621" y="1259"/>
                </a:cubicBezTo>
                <a:cubicBezTo>
                  <a:pt x="1642" y="1220"/>
                  <a:pt x="1659" y="1179"/>
                  <a:pt x="1674" y="1137"/>
                </a:cubicBezTo>
                <a:cubicBezTo>
                  <a:pt x="1675" y="1133"/>
                  <a:pt x="1675" y="1133"/>
                  <a:pt x="1675" y="1133"/>
                </a:cubicBezTo>
                <a:cubicBezTo>
                  <a:pt x="1678" y="1133"/>
                  <a:pt x="1678" y="1133"/>
                  <a:pt x="1678" y="1133"/>
                </a:cubicBezTo>
                <a:cubicBezTo>
                  <a:pt x="1683" y="1133"/>
                  <a:pt x="1688" y="1132"/>
                  <a:pt x="1693" y="1131"/>
                </a:cubicBezTo>
                <a:cubicBezTo>
                  <a:pt x="1712" y="1125"/>
                  <a:pt x="1727" y="1113"/>
                  <a:pt x="1737" y="1097"/>
                </a:cubicBezTo>
                <a:cubicBezTo>
                  <a:pt x="1748" y="1076"/>
                  <a:pt x="1749" y="1051"/>
                  <a:pt x="1738" y="1029"/>
                </a:cubicBezTo>
                <a:cubicBezTo>
                  <a:pt x="1732" y="1016"/>
                  <a:pt x="1721" y="1006"/>
                  <a:pt x="1709" y="999"/>
                </a:cubicBezTo>
                <a:cubicBezTo>
                  <a:pt x="1708" y="998"/>
                  <a:pt x="1708" y="998"/>
                  <a:pt x="1708" y="998"/>
                </a:cubicBezTo>
                <a:cubicBezTo>
                  <a:pt x="1708" y="994"/>
                  <a:pt x="1708" y="994"/>
                  <a:pt x="1708" y="994"/>
                </a:cubicBezTo>
                <a:cubicBezTo>
                  <a:pt x="1716" y="941"/>
                  <a:pt x="1719" y="886"/>
                  <a:pt x="1717" y="832"/>
                </a:cubicBezTo>
                <a:cubicBezTo>
                  <a:pt x="1715" y="778"/>
                  <a:pt x="1707" y="724"/>
                  <a:pt x="1695" y="672"/>
                </a:cubicBezTo>
                <a:cubicBezTo>
                  <a:pt x="1694" y="669"/>
                  <a:pt x="1694" y="669"/>
                  <a:pt x="1694" y="669"/>
                </a:cubicBezTo>
                <a:cubicBezTo>
                  <a:pt x="1697" y="667"/>
                  <a:pt x="1697" y="667"/>
                  <a:pt x="1697" y="667"/>
                </a:cubicBezTo>
                <a:cubicBezTo>
                  <a:pt x="1700" y="664"/>
                  <a:pt x="1703" y="661"/>
                  <a:pt x="1706" y="658"/>
                </a:cubicBezTo>
                <a:cubicBezTo>
                  <a:pt x="1719" y="644"/>
                  <a:pt x="1725" y="626"/>
                  <a:pt x="1725" y="607"/>
                </a:cubicBezTo>
                <a:cubicBezTo>
                  <a:pt x="1725" y="606"/>
                  <a:pt x="1725" y="606"/>
                  <a:pt x="1725" y="606"/>
                </a:cubicBezTo>
                <a:cubicBezTo>
                  <a:pt x="1723" y="583"/>
                  <a:pt x="1712" y="562"/>
                  <a:pt x="1692" y="549"/>
                </a:cubicBezTo>
                <a:cubicBezTo>
                  <a:pt x="1680" y="541"/>
                  <a:pt x="1666" y="538"/>
                  <a:pt x="1652" y="538"/>
                </a:cubicBezTo>
                <a:cubicBezTo>
                  <a:pt x="1651" y="538"/>
                  <a:pt x="1651" y="538"/>
                  <a:pt x="1651" y="538"/>
                </a:cubicBezTo>
                <a:cubicBezTo>
                  <a:pt x="1649" y="535"/>
                  <a:pt x="1649" y="535"/>
                  <a:pt x="1649" y="535"/>
                </a:cubicBezTo>
                <a:cubicBezTo>
                  <a:pt x="1630" y="489"/>
                  <a:pt x="1609" y="449"/>
                  <a:pt x="1586" y="412"/>
                </a:cubicBezTo>
                <a:cubicBezTo>
                  <a:pt x="1562" y="373"/>
                  <a:pt x="1534" y="337"/>
                  <a:pt x="1501" y="302"/>
                </a:cubicBezTo>
                <a:cubicBezTo>
                  <a:pt x="1499" y="300"/>
                  <a:pt x="1499" y="300"/>
                  <a:pt x="1499" y="300"/>
                </a:cubicBezTo>
                <a:cubicBezTo>
                  <a:pt x="1500" y="296"/>
                  <a:pt x="1500" y="296"/>
                  <a:pt x="1500" y="296"/>
                </a:cubicBezTo>
                <a:cubicBezTo>
                  <a:pt x="1501" y="293"/>
                  <a:pt x="1502" y="290"/>
                  <a:pt x="1503" y="287"/>
                </a:cubicBezTo>
                <a:cubicBezTo>
                  <a:pt x="1508" y="268"/>
                  <a:pt x="1505" y="249"/>
                  <a:pt x="1495" y="232"/>
                </a:cubicBezTo>
                <a:cubicBezTo>
                  <a:pt x="1485" y="216"/>
                  <a:pt x="1469" y="204"/>
                  <a:pt x="1451" y="199"/>
                </a:cubicBezTo>
                <a:cubicBezTo>
                  <a:pt x="1445" y="198"/>
                  <a:pt x="1439" y="197"/>
                  <a:pt x="1433" y="197"/>
                </a:cubicBezTo>
                <a:cubicBezTo>
                  <a:pt x="1422" y="197"/>
                  <a:pt x="1412" y="200"/>
                  <a:pt x="1402" y="204"/>
                </a:cubicBezTo>
                <a:cubicBezTo>
                  <a:pt x="1399" y="206"/>
                  <a:pt x="1399" y="206"/>
                  <a:pt x="1399" y="206"/>
                </a:cubicBezTo>
                <a:cubicBezTo>
                  <a:pt x="1396" y="204"/>
                  <a:pt x="1396" y="204"/>
                  <a:pt x="1396" y="204"/>
                </a:cubicBezTo>
                <a:cubicBezTo>
                  <a:pt x="1358" y="172"/>
                  <a:pt x="1324" y="149"/>
                  <a:pt x="1288" y="128"/>
                </a:cubicBezTo>
                <a:cubicBezTo>
                  <a:pt x="1251" y="108"/>
                  <a:pt x="1212" y="91"/>
                  <a:pt x="1165" y="75"/>
                </a:cubicBezTo>
                <a:cubicBezTo>
                  <a:pt x="1158" y="72"/>
                  <a:pt x="1158" y="72"/>
                  <a:pt x="1158" y="72"/>
                </a:cubicBezTo>
                <a:cubicBezTo>
                  <a:pt x="1158" y="69"/>
                  <a:pt x="1158" y="69"/>
                  <a:pt x="1158" y="69"/>
                </a:cubicBezTo>
                <a:cubicBezTo>
                  <a:pt x="1158" y="68"/>
                  <a:pt x="1158" y="67"/>
                  <a:pt x="1158" y="66"/>
                </a:cubicBezTo>
                <a:cubicBezTo>
                  <a:pt x="1157" y="55"/>
                  <a:pt x="1154" y="44"/>
                  <a:pt x="1148" y="35"/>
                </a:cubicBezTo>
                <a:cubicBezTo>
                  <a:pt x="1143" y="26"/>
                  <a:pt x="1136" y="19"/>
                  <a:pt x="1128" y="13"/>
                </a:cubicBezTo>
                <a:cubicBezTo>
                  <a:pt x="1120" y="8"/>
                  <a:pt x="1112" y="4"/>
                  <a:pt x="1104" y="2"/>
                </a:cubicBezTo>
                <a:cubicBezTo>
                  <a:pt x="1098" y="0"/>
                  <a:pt x="1092" y="0"/>
                  <a:pt x="1086" y="0"/>
                </a:cubicBezTo>
                <a:cubicBezTo>
                  <a:pt x="1073" y="0"/>
                  <a:pt x="1060" y="3"/>
                  <a:pt x="1049" y="10"/>
                </a:cubicBezTo>
                <a:cubicBezTo>
                  <a:pt x="1039" y="16"/>
                  <a:pt x="1031" y="24"/>
                  <a:pt x="1025" y="33"/>
                </a:cubicBezTo>
                <a:cubicBezTo>
                  <a:pt x="1024" y="36"/>
                  <a:pt x="1024" y="36"/>
                  <a:pt x="1024" y="36"/>
                </a:cubicBezTo>
                <a:cubicBezTo>
                  <a:pt x="1020" y="36"/>
                  <a:pt x="1020" y="36"/>
                  <a:pt x="1020" y="36"/>
                </a:cubicBezTo>
                <a:cubicBezTo>
                  <a:pt x="972" y="27"/>
                  <a:pt x="923" y="23"/>
                  <a:pt x="873" y="23"/>
                </a:cubicBezTo>
                <a:cubicBezTo>
                  <a:pt x="869" y="23"/>
                  <a:pt x="865" y="23"/>
                  <a:pt x="862" y="23"/>
                </a:cubicBezTo>
                <a:cubicBezTo>
                  <a:pt x="808" y="24"/>
                  <a:pt x="756" y="29"/>
                  <a:pt x="707" y="40"/>
                </a:cubicBezTo>
                <a:cubicBezTo>
                  <a:pt x="703" y="41"/>
                  <a:pt x="703" y="41"/>
                  <a:pt x="703" y="41"/>
                </a:cubicBezTo>
                <a:cubicBezTo>
                  <a:pt x="701" y="38"/>
                  <a:pt x="701" y="38"/>
                  <a:pt x="701" y="38"/>
                </a:cubicBezTo>
                <a:cubicBezTo>
                  <a:pt x="699" y="35"/>
                  <a:pt x="696" y="32"/>
                  <a:pt x="694" y="29"/>
                </a:cubicBezTo>
                <a:cubicBezTo>
                  <a:pt x="680" y="15"/>
                  <a:pt x="662" y="8"/>
                  <a:pt x="643" y="8"/>
                </a:cubicBezTo>
                <a:cubicBezTo>
                  <a:pt x="619" y="8"/>
                  <a:pt x="598" y="19"/>
                  <a:pt x="584" y="38"/>
                </a:cubicBezTo>
                <a:cubicBezTo>
                  <a:pt x="576" y="49"/>
                  <a:pt x="572" y="63"/>
                  <a:pt x="571" y="77"/>
                </a:cubicBezTo>
                <a:cubicBezTo>
                  <a:pt x="571" y="79"/>
                  <a:pt x="571" y="79"/>
                  <a:pt x="571" y="79"/>
                </a:cubicBezTo>
                <a:cubicBezTo>
                  <a:pt x="568" y="80"/>
                  <a:pt x="568" y="80"/>
                  <a:pt x="568" y="80"/>
                </a:cubicBezTo>
                <a:cubicBezTo>
                  <a:pt x="522" y="97"/>
                  <a:pt x="478" y="119"/>
                  <a:pt x="437" y="143"/>
                </a:cubicBezTo>
                <a:cubicBezTo>
                  <a:pt x="394" y="170"/>
                  <a:pt x="352" y="200"/>
                  <a:pt x="314" y="234"/>
                </a:cubicBezTo>
                <a:cubicBezTo>
                  <a:pt x="314" y="235"/>
                  <a:pt x="314" y="235"/>
                  <a:pt x="314" y="235"/>
                </a:cubicBezTo>
                <a:cubicBezTo>
                  <a:pt x="306" y="241"/>
                  <a:pt x="306" y="241"/>
                  <a:pt x="306" y="241"/>
                </a:cubicBezTo>
                <a:cubicBezTo>
                  <a:pt x="303" y="239"/>
                  <a:pt x="303" y="239"/>
                  <a:pt x="303" y="239"/>
                </a:cubicBezTo>
                <a:cubicBezTo>
                  <a:pt x="299" y="238"/>
                  <a:pt x="295" y="236"/>
                  <a:pt x="290" y="235"/>
                </a:cubicBezTo>
                <a:cubicBezTo>
                  <a:pt x="284" y="233"/>
                  <a:pt x="278" y="233"/>
                  <a:pt x="272" y="233"/>
                </a:cubicBezTo>
                <a:cubicBezTo>
                  <a:pt x="260" y="233"/>
                  <a:pt x="247" y="236"/>
                  <a:pt x="236" y="243"/>
                </a:cubicBezTo>
                <a:cubicBezTo>
                  <a:pt x="235" y="243"/>
                  <a:pt x="235" y="243"/>
                  <a:pt x="235" y="243"/>
                </a:cubicBezTo>
                <a:cubicBezTo>
                  <a:pt x="228" y="247"/>
                  <a:pt x="221" y="253"/>
                  <a:pt x="215" y="260"/>
                </a:cubicBezTo>
                <a:cubicBezTo>
                  <a:pt x="197" y="285"/>
                  <a:pt x="196" y="315"/>
                  <a:pt x="209" y="339"/>
                </a:cubicBezTo>
                <a:cubicBezTo>
                  <a:pt x="211" y="342"/>
                  <a:pt x="211" y="342"/>
                  <a:pt x="211" y="342"/>
                </a:cubicBezTo>
                <a:cubicBezTo>
                  <a:pt x="209" y="345"/>
                  <a:pt x="209" y="345"/>
                  <a:pt x="209" y="345"/>
                </a:cubicBezTo>
                <a:cubicBezTo>
                  <a:pt x="179" y="384"/>
                  <a:pt x="152" y="425"/>
                  <a:pt x="128" y="468"/>
                </a:cubicBezTo>
                <a:cubicBezTo>
                  <a:pt x="108" y="506"/>
                  <a:pt x="91" y="546"/>
                  <a:pt x="76" y="586"/>
                </a:cubicBezTo>
                <a:cubicBezTo>
                  <a:pt x="75" y="589"/>
                  <a:pt x="75" y="589"/>
                  <a:pt x="75" y="589"/>
                </a:cubicBezTo>
                <a:cubicBezTo>
                  <a:pt x="72" y="589"/>
                  <a:pt x="72" y="589"/>
                  <a:pt x="72" y="589"/>
                </a:cubicBezTo>
                <a:cubicBezTo>
                  <a:pt x="66" y="589"/>
                  <a:pt x="61" y="590"/>
                  <a:pt x="56" y="591"/>
                </a:cubicBezTo>
                <a:cubicBezTo>
                  <a:pt x="37" y="596"/>
                  <a:pt x="21" y="608"/>
                  <a:pt x="11" y="624"/>
                </a:cubicBezTo>
                <a:cubicBezTo>
                  <a:pt x="11" y="625"/>
                  <a:pt x="11" y="625"/>
                  <a:pt x="11" y="625"/>
                </a:cubicBezTo>
                <a:cubicBezTo>
                  <a:pt x="5" y="635"/>
                  <a:pt x="2" y="646"/>
                  <a:pt x="1" y="657"/>
                </a:cubicBezTo>
                <a:cubicBezTo>
                  <a:pt x="0" y="685"/>
                  <a:pt x="14" y="709"/>
                  <a:pt x="36" y="723"/>
                </a:cubicBezTo>
                <a:cubicBezTo>
                  <a:pt x="40" y="725"/>
                  <a:pt x="40" y="725"/>
                  <a:pt x="40" y="725"/>
                </a:cubicBezTo>
                <a:cubicBezTo>
                  <a:pt x="40" y="729"/>
                  <a:pt x="40" y="729"/>
                  <a:pt x="40" y="729"/>
                </a:cubicBezTo>
                <a:cubicBezTo>
                  <a:pt x="31" y="778"/>
                  <a:pt x="28" y="828"/>
                  <a:pt x="28" y="878"/>
                </a:cubicBezTo>
                <a:cubicBezTo>
                  <a:pt x="29" y="923"/>
                  <a:pt x="33" y="967"/>
                  <a:pt x="41" y="1011"/>
                </a:cubicBezTo>
                <a:cubicBezTo>
                  <a:pt x="41" y="1014"/>
                  <a:pt x="41" y="1014"/>
                  <a:pt x="41" y="1014"/>
                </a:cubicBezTo>
                <a:cubicBezTo>
                  <a:pt x="38" y="1016"/>
                  <a:pt x="38" y="1016"/>
                  <a:pt x="38" y="1016"/>
                </a:cubicBezTo>
                <a:cubicBezTo>
                  <a:pt x="32" y="1019"/>
                  <a:pt x="27" y="1023"/>
                  <a:pt x="23" y="1027"/>
                </a:cubicBezTo>
                <a:cubicBezTo>
                  <a:pt x="9" y="1041"/>
                  <a:pt x="1" y="1058"/>
                  <a:pt x="0" y="1078"/>
                </a:cubicBezTo>
                <a:cubicBezTo>
                  <a:pt x="0" y="1078"/>
                  <a:pt x="0" y="1078"/>
                  <a:pt x="0" y="1078"/>
                </a:cubicBezTo>
                <a:cubicBezTo>
                  <a:pt x="0" y="1090"/>
                  <a:pt x="2" y="1102"/>
                  <a:pt x="8" y="1112"/>
                </a:cubicBezTo>
                <a:cubicBezTo>
                  <a:pt x="21" y="1136"/>
                  <a:pt x="44" y="1151"/>
                  <a:pt x="70" y="1151"/>
                </a:cubicBezTo>
                <a:cubicBezTo>
                  <a:pt x="72" y="1151"/>
                  <a:pt x="72" y="1151"/>
                  <a:pt x="72" y="1151"/>
                </a:cubicBezTo>
                <a:cubicBezTo>
                  <a:pt x="77" y="1151"/>
                  <a:pt x="77" y="1151"/>
                  <a:pt x="77" y="1151"/>
                </a:cubicBezTo>
                <a:cubicBezTo>
                  <a:pt x="79" y="1155"/>
                  <a:pt x="79" y="1155"/>
                  <a:pt x="79" y="1155"/>
                </a:cubicBezTo>
                <a:cubicBezTo>
                  <a:pt x="93" y="1196"/>
                  <a:pt x="110" y="1234"/>
                  <a:pt x="130" y="1271"/>
                </a:cubicBezTo>
                <a:cubicBezTo>
                  <a:pt x="149" y="1305"/>
                  <a:pt x="178" y="1351"/>
                  <a:pt x="207" y="1389"/>
                </a:cubicBezTo>
                <a:cubicBezTo>
                  <a:pt x="210" y="1394"/>
                  <a:pt x="214" y="1398"/>
                  <a:pt x="217" y="1403"/>
                </a:cubicBezTo>
                <a:cubicBezTo>
                  <a:pt x="219" y="1405"/>
                  <a:pt x="219" y="1405"/>
                  <a:pt x="219" y="1405"/>
                </a:cubicBezTo>
                <a:cubicBezTo>
                  <a:pt x="217" y="1408"/>
                  <a:pt x="217" y="1408"/>
                  <a:pt x="217" y="1408"/>
                </a:cubicBezTo>
                <a:cubicBezTo>
                  <a:pt x="211" y="1419"/>
                  <a:pt x="208" y="1431"/>
                  <a:pt x="207" y="1443"/>
                </a:cubicBezTo>
                <a:cubicBezTo>
                  <a:pt x="207" y="1444"/>
                  <a:pt x="207" y="1444"/>
                  <a:pt x="207" y="1444"/>
                </a:cubicBezTo>
                <a:cubicBezTo>
                  <a:pt x="207" y="1447"/>
                  <a:pt x="208" y="1451"/>
                  <a:pt x="208" y="1454"/>
                </a:cubicBezTo>
                <a:cubicBezTo>
                  <a:pt x="208" y="1458"/>
                  <a:pt x="209" y="1462"/>
                  <a:pt x="211" y="1466"/>
                </a:cubicBezTo>
                <a:cubicBezTo>
                  <a:pt x="214" y="1477"/>
                  <a:pt x="220" y="1487"/>
                  <a:pt x="227" y="1495"/>
                </a:cubicBezTo>
                <a:cubicBezTo>
                  <a:pt x="228" y="1496"/>
                  <a:pt x="228" y="1496"/>
                  <a:pt x="228" y="1496"/>
                </a:cubicBezTo>
                <a:cubicBezTo>
                  <a:pt x="241" y="1509"/>
                  <a:pt x="259" y="1517"/>
                  <a:pt x="278" y="1517"/>
                </a:cubicBezTo>
                <a:cubicBezTo>
                  <a:pt x="278" y="1517"/>
                  <a:pt x="278" y="1517"/>
                  <a:pt x="278" y="1517"/>
                </a:cubicBezTo>
                <a:cubicBezTo>
                  <a:pt x="291" y="1517"/>
                  <a:pt x="304" y="1514"/>
                  <a:pt x="315" y="1507"/>
                </a:cubicBezTo>
                <a:cubicBezTo>
                  <a:pt x="319" y="1505"/>
                  <a:pt x="319" y="1505"/>
                  <a:pt x="319" y="1505"/>
                </a:cubicBezTo>
                <a:cubicBezTo>
                  <a:pt x="321" y="1508"/>
                  <a:pt x="321" y="1508"/>
                  <a:pt x="321" y="1508"/>
                </a:cubicBezTo>
                <a:cubicBezTo>
                  <a:pt x="353" y="1536"/>
                  <a:pt x="384" y="1559"/>
                  <a:pt x="418" y="1581"/>
                </a:cubicBezTo>
                <a:cubicBezTo>
                  <a:pt x="455" y="1604"/>
                  <a:pt x="495" y="1625"/>
                  <a:pt x="541" y="1644"/>
                </a:cubicBezTo>
                <a:cubicBezTo>
                  <a:pt x="545" y="1646"/>
                  <a:pt x="545" y="1646"/>
                  <a:pt x="545" y="1646"/>
                </a:cubicBezTo>
                <a:cubicBezTo>
                  <a:pt x="544" y="1650"/>
                  <a:pt x="544" y="1650"/>
                  <a:pt x="544" y="1650"/>
                </a:cubicBezTo>
                <a:cubicBezTo>
                  <a:pt x="543" y="1658"/>
                  <a:pt x="543" y="1667"/>
                  <a:pt x="545" y="1675"/>
                </a:cubicBezTo>
                <a:cubicBezTo>
                  <a:pt x="549" y="1694"/>
                  <a:pt x="559" y="1710"/>
                  <a:pt x="576" y="1721"/>
                </a:cubicBezTo>
                <a:cubicBezTo>
                  <a:pt x="587" y="1728"/>
                  <a:pt x="601" y="1732"/>
                  <a:pt x="615" y="1732"/>
                </a:cubicBezTo>
                <a:cubicBezTo>
                  <a:pt x="620" y="1732"/>
                  <a:pt x="625" y="1732"/>
                  <a:pt x="630" y="1731"/>
                </a:cubicBezTo>
                <a:cubicBezTo>
                  <a:pt x="648" y="1727"/>
                  <a:pt x="665" y="1716"/>
                  <a:pt x="675" y="1700"/>
                </a:cubicBezTo>
                <a:cubicBezTo>
                  <a:pt x="677" y="1698"/>
                  <a:pt x="677" y="1698"/>
                  <a:pt x="677" y="1698"/>
                </a:cubicBezTo>
                <a:cubicBezTo>
                  <a:pt x="677" y="1697"/>
                  <a:pt x="678" y="1696"/>
                  <a:pt x="678" y="1695"/>
                </a:cubicBezTo>
                <a:cubicBezTo>
                  <a:pt x="680" y="1692"/>
                  <a:pt x="680" y="1692"/>
                  <a:pt x="680" y="1692"/>
                </a:cubicBezTo>
                <a:cubicBezTo>
                  <a:pt x="684" y="1692"/>
                  <a:pt x="684" y="1692"/>
                  <a:pt x="684" y="1692"/>
                </a:cubicBezTo>
                <a:cubicBezTo>
                  <a:pt x="732" y="1702"/>
                  <a:pt x="772" y="1708"/>
                  <a:pt x="810" y="1711"/>
                </a:cubicBezTo>
                <a:cubicBezTo>
                  <a:pt x="815" y="1711"/>
                  <a:pt x="815" y="1711"/>
                  <a:pt x="815" y="1711"/>
                </a:cubicBezTo>
                <a:cubicBezTo>
                  <a:pt x="815" y="2078"/>
                  <a:pt x="815" y="2078"/>
                  <a:pt x="815" y="2078"/>
                </a:cubicBezTo>
                <a:lnTo>
                  <a:pt x="916" y="2078"/>
                </a:lnTo>
                <a:close/>
              </a:path>
            </a:pathLst>
          </a:custGeom>
          <a:solidFill>
            <a:srgbClr val="DF6228"/>
          </a:solidFill>
          <a:ln>
            <a:noFill/>
          </a:ln>
        </p:spPr>
        <p:txBody>
          <a:bodyPr/>
          <a:lstStyle/>
          <a:p>
            <a:pPr eaLnBrk="1" fontAlgn="auto" hangingPunct="1">
              <a:spcBef>
                <a:spcPts val="0"/>
              </a:spcBef>
              <a:spcAft>
                <a:spcPts val="0"/>
              </a:spcAft>
              <a:defRPr/>
            </a:pPr>
            <a:endParaRPr lang="en-US" sz="1350" dirty="0">
              <a:latin typeface="+mn-lt"/>
            </a:endParaRPr>
          </a:p>
        </p:txBody>
      </p:sp>
      <p:sp>
        <p:nvSpPr>
          <p:cNvPr id="9" name="Rectangle 6">
            <a:extLst>
              <a:ext uri="{FF2B5EF4-FFF2-40B4-BE49-F238E27FC236}">
                <a16:creationId xmlns:a16="http://schemas.microsoft.com/office/drawing/2014/main" id="{14FF7F32-5FE3-4068-BF16-E98BD3605A33}"/>
              </a:ext>
            </a:extLst>
          </p:cNvPr>
          <p:cNvSpPr>
            <a:spLocks noChangeArrowheads="1"/>
          </p:cNvSpPr>
          <p:nvPr userDrawn="1"/>
        </p:nvSpPr>
        <p:spPr bwMode="auto">
          <a:xfrm>
            <a:off x="1358900" y="4616450"/>
            <a:ext cx="419100" cy="30163"/>
          </a:xfrm>
          <a:prstGeom prst="rect">
            <a:avLst/>
          </a:prstGeom>
          <a:solidFill>
            <a:srgbClr val="DF6228"/>
          </a:solidFill>
          <a:ln>
            <a:noFill/>
          </a:ln>
        </p:spPr>
        <p:txBody>
          <a:bodyPr/>
          <a:lstStyle/>
          <a:p>
            <a:pPr eaLnBrk="1" fontAlgn="auto" hangingPunct="1">
              <a:spcBef>
                <a:spcPts val="0"/>
              </a:spcBef>
              <a:spcAft>
                <a:spcPts val="0"/>
              </a:spcAft>
              <a:defRPr/>
            </a:pPr>
            <a:endParaRPr lang="en-US" sz="1350" dirty="0">
              <a:latin typeface="+mn-lt"/>
            </a:endParaRPr>
          </a:p>
        </p:txBody>
      </p:sp>
      <p:sp>
        <p:nvSpPr>
          <p:cNvPr id="10" name="Title 1"/>
          <p:cNvSpPr>
            <a:spLocks noGrp="1"/>
          </p:cNvSpPr>
          <p:nvPr>
            <p:ph type="ctrTitle"/>
          </p:nvPr>
        </p:nvSpPr>
        <p:spPr>
          <a:xfrm>
            <a:off x="3756092" y="2399966"/>
            <a:ext cx="5085489" cy="1109680"/>
          </a:xfrm>
          <a:prstGeom prst="rect">
            <a:avLst/>
          </a:prstGeom>
        </p:spPr>
        <p:txBody>
          <a:bodyPr anchor="t">
            <a:noAutofit/>
          </a:bodyPr>
          <a:lstStyle>
            <a:lvl1pPr>
              <a:defRPr sz="3200" b="1">
                <a:solidFill>
                  <a:schemeClr val="bg1"/>
                </a:solidFill>
                <a:latin typeface="+mn-lt"/>
              </a:defRPr>
            </a:lvl1pPr>
          </a:lstStyle>
          <a:p>
            <a:r>
              <a:rPr lang="en-US"/>
              <a:t>Click to edit Master title style</a:t>
            </a:r>
          </a:p>
        </p:txBody>
      </p:sp>
      <p:sp>
        <p:nvSpPr>
          <p:cNvPr id="11" name="Subtitle 2"/>
          <p:cNvSpPr>
            <a:spLocks noGrp="1"/>
          </p:cNvSpPr>
          <p:nvPr>
            <p:ph type="subTitle" idx="1"/>
          </p:nvPr>
        </p:nvSpPr>
        <p:spPr>
          <a:xfrm>
            <a:off x="3757488" y="3511531"/>
            <a:ext cx="5083829" cy="341654"/>
          </a:xfrm>
          <a:prstGeom prst="rect">
            <a:avLst/>
          </a:prstGeom>
        </p:spPr>
        <p:txBody>
          <a:bodyPr>
            <a:noAutofit/>
          </a:bodyPr>
          <a:lstStyle>
            <a:lvl1pPr marL="0" indent="0">
              <a:buNone/>
              <a:defRPr sz="2000" b="0">
                <a:solidFill>
                  <a:schemeClr val="bg1"/>
                </a:solidFill>
              </a:defRPr>
            </a:lvl1pPr>
          </a:lstStyle>
          <a:p>
            <a:r>
              <a:rPr lang="en-US"/>
              <a:t>Click to edit Master subtitle style</a:t>
            </a:r>
          </a:p>
        </p:txBody>
      </p:sp>
      <p:sp>
        <p:nvSpPr>
          <p:cNvPr id="12" name="Text Placeholder 13"/>
          <p:cNvSpPr>
            <a:spLocks noGrp="1"/>
          </p:cNvSpPr>
          <p:nvPr>
            <p:ph type="body" sz="quarter" idx="10"/>
          </p:nvPr>
        </p:nvSpPr>
        <p:spPr>
          <a:xfrm>
            <a:off x="3756162" y="3856865"/>
            <a:ext cx="5085155" cy="34375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lvl="0"/>
            <a:r>
              <a:rPr lang="en-US"/>
              <a:t>Edit Master text styles</a:t>
            </a:r>
          </a:p>
        </p:txBody>
      </p:sp>
      <p:sp>
        <p:nvSpPr>
          <p:cNvPr id="13" name="Text Placeholder 13"/>
          <p:cNvSpPr>
            <a:spLocks noGrp="1"/>
          </p:cNvSpPr>
          <p:nvPr>
            <p:ph type="body" sz="quarter" idx="11"/>
          </p:nvPr>
        </p:nvSpPr>
        <p:spPr>
          <a:xfrm>
            <a:off x="3756162" y="4206174"/>
            <a:ext cx="5085155" cy="33931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lvl="0"/>
            <a:r>
              <a:rPr lang="en-US"/>
              <a:t>Edit Master text styles</a:t>
            </a:r>
          </a:p>
        </p:txBody>
      </p:sp>
    </p:spTree>
    <p:extLst>
      <p:ext uri="{BB962C8B-B14F-4D97-AF65-F5344CB8AC3E}">
        <p14:creationId xmlns:p14="http://schemas.microsoft.com/office/powerpoint/2010/main" val="16106846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range Section Slide">
    <p:spTree>
      <p:nvGrpSpPr>
        <p:cNvPr id="1" name=""/>
        <p:cNvGrpSpPr/>
        <p:nvPr/>
      </p:nvGrpSpPr>
      <p:grpSpPr>
        <a:xfrm>
          <a:off x="0" y="0"/>
          <a:ext cx="0" cy="0"/>
          <a:chOff x="0" y="0"/>
          <a:chExt cx="0" cy="0"/>
        </a:xfrm>
      </p:grpSpPr>
      <p:pic>
        <p:nvPicPr>
          <p:cNvPr id="4" name="Picture 19" descr="PNG logo for PPT_small size">
            <a:extLst>
              <a:ext uri="{FF2B5EF4-FFF2-40B4-BE49-F238E27FC236}">
                <a16:creationId xmlns:a16="http://schemas.microsoft.com/office/drawing/2014/main" id="{AFBD827E-5260-4872-AE61-ECCD836F38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968"/>
          <a:stretch>
            <a:fillRect/>
          </a:stretch>
        </p:blipFill>
        <p:spPr bwMode="auto">
          <a:xfrm>
            <a:off x="25400" y="4772025"/>
            <a:ext cx="4000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5BF9FD0-BE7F-4B6D-BF5B-B31638FA80BF}"/>
              </a:ext>
            </a:extLst>
          </p:cNvPr>
          <p:cNvSpPr/>
          <p:nvPr userDrawn="1"/>
        </p:nvSpPr>
        <p:spPr>
          <a:xfrm>
            <a:off x="0" y="0"/>
            <a:ext cx="9144000" cy="514350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8">
            <a:extLst>
              <a:ext uri="{FF2B5EF4-FFF2-40B4-BE49-F238E27FC236}">
                <a16:creationId xmlns:a16="http://schemas.microsoft.com/office/drawing/2014/main" id="{6DB35B90-403B-44B8-88E2-C0F45AB9242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48866" b="16901"/>
          <a:stretch>
            <a:fillRect/>
          </a:stretch>
        </p:blipFill>
        <p:spPr bwMode="auto">
          <a:xfrm>
            <a:off x="-7938" y="9525"/>
            <a:ext cx="2657476"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a:spLocks noGrp="1"/>
          </p:cNvSpPr>
          <p:nvPr>
            <p:ph type="body" sz="quarter" idx="10"/>
          </p:nvPr>
        </p:nvSpPr>
        <p:spPr>
          <a:xfrm>
            <a:off x="3741738" y="237237"/>
            <a:ext cx="5091328" cy="2338957"/>
          </a:xfrm>
          <a:prstGeom prst="rect">
            <a:avLst/>
          </a:prstGeom>
        </p:spPr>
        <p:txBody>
          <a:bodyPr anchor="b"/>
          <a:lstStyle>
            <a:lvl1pPr marL="0" indent="0">
              <a:buNone/>
              <a:defRPr sz="3200" b="1">
                <a:solidFill>
                  <a:schemeClr val="bg1"/>
                </a:solidFill>
                <a:latin typeface="+mn-lt"/>
              </a:defRPr>
            </a:lvl1pPr>
          </a:lstStyle>
          <a:p>
            <a:pPr lvl="0"/>
            <a:r>
              <a:rPr lang="en-US"/>
              <a:t>Edit Master text styles</a:t>
            </a:r>
          </a:p>
        </p:txBody>
      </p:sp>
      <p:sp>
        <p:nvSpPr>
          <p:cNvPr id="11" name="Text Placeholder 6"/>
          <p:cNvSpPr>
            <a:spLocks noGrp="1"/>
          </p:cNvSpPr>
          <p:nvPr>
            <p:ph type="body" sz="quarter" idx="11"/>
          </p:nvPr>
        </p:nvSpPr>
        <p:spPr>
          <a:xfrm>
            <a:off x="3741738" y="2656683"/>
            <a:ext cx="5091328" cy="2249580"/>
          </a:xfrm>
          <a:prstGeom prst="rect">
            <a:avLst/>
          </a:prstGeom>
        </p:spPr>
        <p:txBody>
          <a:bodyPr/>
          <a:lstStyle>
            <a:lvl1pPr marL="0" indent="0">
              <a:buNone/>
              <a:defRPr sz="2000">
                <a:solidFill>
                  <a:schemeClr val="bg1"/>
                </a:solidFill>
              </a:defRPr>
            </a:lvl1pPr>
          </a:lstStyle>
          <a:p>
            <a:pPr lvl="0"/>
            <a:r>
              <a:rPr lang="en-US"/>
              <a:t>Edit Master text styles</a:t>
            </a:r>
          </a:p>
        </p:txBody>
      </p:sp>
    </p:spTree>
    <p:extLst>
      <p:ext uri="{BB962C8B-B14F-4D97-AF65-F5344CB8AC3E}">
        <p14:creationId xmlns:p14="http://schemas.microsoft.com/office/powerpoint/2010/main" val="6713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ange Title Slide_3/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EBA3DA4-49C6-4E60-8C6E-E714BE82EC42}"/>
              </a:ext>
            </a:extLst>
          </p:cNvPr>
          <p:cNvSpPr/>
          <p:nvPr userDrawn="1"/>
        </p:nvSpPr>
        <p:spPr>
          <a:xfrm>
            <a:off x="0" y="1138238"/>
            <a:ext cx="9144000" cy="4005262"/>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9" descr="PNG logo for PPT_small size">
            <a:extLst>
              <a:ext uri="{FF2B5EF4-FFF2-40B4-BE49-F238E27FC236}">
                <a16:creationId xmlns:a16="http://schemas.microsoft.com/office/drawing/2014/main" id="{095E3F25-57A1-46E5-BC53-BB11D635B5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5">
            <a:extLst>
              <a:ext uri="{FF2B5EF4-FFF2-40B4-BE49-F238E27FC236}">
                <a16:creationId xmlns:a16="http://schemas.microsoft.com/office/drawing/2014/main" id="{22306FC0-AEF9-4C5F-A4B6-C42E9E634C39}"/>
              </a:ext>
            </a:extLst>
          </p:cNvPr>
          <p:cNvSpPr>
            <a:spLocks noEditPoints="1"/>
          </p:cNvSpPr>
          <p:nvPr userDrawn="1"/>
        </p:nvSpPr>
        <p:spPr bwMode="auto">
          <a:xfrm>
            <a:off x="309563" y="1635125"/>
            <a:ext cx="2536825" cy="3011488"/>
          </a:xfrm>
          <a:custGeom>
            <a:avLst/>
            <a:gdLst>
              <a:gd name="T0" fmla="*/ 643 w 1749"/>
              <a:gd name="T1" fmla="*/ 128 h 2078"/>
              <a:gd name="T2" fmla="*/ 1015 w 1749"/>
              <a:gd name="T3" fmla="*/ 63 h 2078"/>
              <a:gd name="T4" fmla="*/ 865 w 1749"/>
              <a:gd name="T5" fmla="*/ 278 h 2078"/>
              <a:gd name="T6" fmla="*/ 230 w 1749"/>
              <a:gd name="T7" fmla="*/ 328 h 2078"/>
              <a:gd name="T8" fmla="*/ 1154 w 1749"/>
              <a:gd name="T9" fmla="*/ 95 h 2078"/>
              <a:gd name="T10" fmla="*/ 334 w 1749"/>
              <a:gd name="T11" fmla="*/ 268 h 2078"/>
              <a:gd name="T12" fmla="*/ 276 w 1749"/>
              <a:gd name="T13" fmla="*/ 475 h 2078"/>
              <a:gd name="T14" fmla="*/ 1434 w 1749"/>
              <a:gd name="T15" fmla="*/ 475 h 2078"/>
              <a:gd name="T16" fmla="*/ 668 w 1749"/>
              <a:gd name="T17" fmla="*/ 155 h 2078"/>
              <a:gd name="T18" fmla="*/ 916 w 1749"/>
              <a:gd name="T19" fmla="*/ 579 h 2078"/>
              <a:gd name="T20" fmla="*/ 586 w 1749"/>
              <a:gd name="T21" fmla="*/ 379 h 2078"/>
              <a:gd name="T22" fmla="*/ 1573 w 1749"/>
              <a:gd name="T23" fmla="*/ 597 h 2078"/>
              <a:gd name="T24" fmla="*/ 1146 w 1749"/>
              <a:gd name="T25" fmla="*/ 619 h 2078"/>
              <a:gd name="T26" fmla="*/ 225 w 1749"/>
              <a:gd name="T27" fmla="*/ 565 h 2078"/>
              <a:gd name="T28" fmla="*/ 347 w 1749"/>
              <a:gd name="T29" fmla="*/ 575 h 2078"/>
              <a:gd name="T30" fmla="*/ 1604 w 1749"/>
              <a:gd name="T31" fmla="*/ 607 h 2078"/>
              <a:gd name="T32" fmla="*/ 754 w 1749"/>
              <a:gd name="T33" fmla="*/ 654 h 2078"/>
              <a:gd name="T34" fmla="*/ 73 w 1749"/>
              <a:gd name="T35" fmla="*/ 710 h 2078"/>
              <a:gd name="T36" fmla="*/ 530 w 1749"/>
              <a:gd name="T37" fmla="*/ 730 h 2078"/>
              <a:gd name="T38" fmla="*/ 1116 w 1749"/>
              <a:gd name="T39" fmla="*/ 656 h 2078"/>
              <a:gd name="T40" fmla="*/ 542 w 1749"/>
              <a:gd name="T41" fmla="*/ 750 h 2078"/>
              <a:gd name="T42" fmla="*/ 1022 w 1749"/>
              <a:gd name="T43" fmla="*/ 679 h 2078"/>
              <a:gd name="T44" fmla="*/ 1240 w 1749"/>
              <a:gd name="T45" fmla="*/ 777 h 2078"/>
              <a:gd name="T46" fmla="*/ 1097 w 1749"/>
              <a:gd name="T47" fmla="*/ 782 h 2078"/>
              <a:gd name="T48" fmla="*/ 1653 w 1749"/>
              <a:gd name="T49" fmla="*/ 682 h 2078"/>
              <a:gd name="T50" fmla="*/ 51 w 1749"/>
              <a:gd name="T51" fmla="*/ 851 h 2078"/>
              <a:gd name="T52" fmla="*/ 1199 w 1749"/>
              <a:gd name="T53" fmla="*/ 803 h 2078"/>
              <a:gd name="T54" fmla="*/ 522 w 1749"/>
              <a:gd name="T55" fmla="*/ 762 h 2078"/>
              <a:gd name="T56" fmla="*/ 656 w 1749"/>
              <a:gd name="T57" fmla="*/ 880 h 2078"/>
              <a:gd name="T58" fmla="*/ 1062 w 1749"/>
              <a:gd name="T59" fmla="*/ 964 h 2078"/>
              <a:gd name="T60" fmla="*/ 197 w 1749"/>
              <a:gd name="T61" fmla="*/ 890 h 2078"/>
              <a:gd name="T62" fmla="*/ 1070 w 1749"/>
              <a:gd name="T63" fmla="*/ 986 h 2078"/>
              <a:gd name="T64" fmla="*/ 690 w 1749"/>
              <a:gd name="T65" fmla="*/ 983 h 2078"/>
              <a:gd name="T66" fmla="*/ 887 w 1749"/>
              <a:gd name="T67" fmla="*/ 1045 h 2078"/>
              <a:gd name="T68" fmla="*/ 775 w 1749"/>
              <a:gd name="T69" fmla="*/ 1050 h 2078"/>
              <a:gd name="T70" fmla="*/ 1099 w 1749"/>
              <a:gd name="T71" fmla="*/ 1129 h 2078"/>
              <a:gd name="T72" fmla="*/ 1406 w 1749"/>
              <a:gd name="T73" fmla="*/ 1125 h 2078"/>
              <a:gd name="T74" fmla="*/ 494 w 1749"/>
              <a:gd name="T75" fmla="*/ 940 h 2078"/>
              <a:gd name="T76" fmla="*/ 366 w 1749"/>
              <a:gd name="T77" fmla="*/ 1140 h 2078"/>
              <a:gd name="T78" fmla="*/ 948 w 1749"/>
              <a:gd name="T79" fmla="*/ 1193 h 2078"/>
              <a:gd name="T80" fmla="*/ 143 w 1749"/>
              <a:gd name="T81" fmla="*/ 1114 h 2078"/>
              <a:gd name="T82" fmla="*/ 1398 w 1749"/>
              <a:gd name="T83" fmla="*/ 1146 h 2078"/>
              <a:gd name="T84" fmla="*/ 824 w 1749"/>
              <a:gd name="T85" fmla="*/ 1148 h 2078"/>
              <a:gd name="T86" fmla="*/ 601 w 1749"/>
              <a:gd name="T87" fmla="*/ 1110 h 2078"/>
              <a:gd name="T88" fmla="*/ 299 w 1749"/>
              <a:gd name="T89" fmla="*/ 1207 h 2078"/>
              <a:gd name="T90" fmla="*/ 1408 w 1749"/>
              <a:gd name="T91" fmla="*/ 1199 h 2078"/>
              <a:gd name="T92" fmla="*/ 324 w 1749"/>
              <a:gd name="T93" fmla="*/ 1387 h 2078"/>
              <a:gd name="T94" fmla="*/ 242 w 1749"/>
              <a:gd name="T95" fmla="*/ 1476 h 2078"/>
              <a:gd name="T96" fmla="*/ 1165 w 1749"/>
              <a:gd name="T97" fmla="*/ 1535 h 2078"/>
              <a:gd name="T98" fmla="*/ 732 w 1749"/>
              <a:gd name="T99" fmla="*/ 1225 h 2078"/>
              <a:gd name="T100" fmla="*/ 1193 w 1749"/>
              <a:gd name="T101" fmla="*/ 1372 h 2078"/>
              <a:gd name="T102" fmla="*/ 351 w 1749"/>
              <a:gd name="T103" fmla="*/ 1445 h 2078"/>
              <a:gd name="T104" fmla="*/ 815 w 1749"/>
              <a:gd name="T105" fmla="*/ 1537 h 2078"/>
              <a:gd name="T106" fmla="*/ 1086 w 1749"/>
              <a:gd name="T107" fmla="*/ 1679 h 2078"/>
              <a:gd name="T108" fmla="*/ 642 w 1749"/>
              <a:gd name="T109" fmla="*/ 1620 h 2078"/>
              <a:gd name="T110" fmla="*/ 1199 w 1749"/>
              <a:gd name="T111" fmla="*/ 1646 h 2078"/>
              <a:gd name="T112" fmla="*/ 1737 w 1749"/>
              <a:gd name="T113" fmla="*/ 1097 h 2078"/>
              <a:gd name="T114" fmla="*/ 1495 w 1749"/>
              <a:gd name="T115" fmla="*/ 232 h 2078"/>
              <a:gd name="T116" fmla="*/ 707 w 1749"/>
              <a:gd name="T117" fmla="*/ 40 h 2078"/>
              <a:gd name="T118" fmla="*/ 209 w 1749"/>
              <a:gd name="T119" fmla="*/ 345 h 2078"/>
              <a:gd name="T120" fmla="*/ 72 w 1749"/>
              <a:gd name="T121" fmla="*/ 1151 h 2078"/>
              <a:gd name="T122" fmla="*/ 545 w 1749"/>
              <a:gd name="T123" fmla="*/ 1646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9" h="2078">
                <a:moveTo>
                  <a:pt x="1086" y="23"/>
                </a:moveTo>
                <a:cubicBezTo>
                  <a:pt x="1090" y="23"/>
                  <a:pt x="1094" y="23"/>
                  <a:pt x="1098" y="24"/>
                </a:cubicBezTo>
                <a:cubicBezTo>
                  <a:pt x="1101" y="25"/>
                  <a:pt x="1104" y="26"/>
                  <a:pt x="1107" y="28"/>
                </a:cubicBezTo>
                <a:cubicBezTo>
                  <a:pt x="1110" y="29"/>
                  <a:pt x="1113" y="31"/>
                  <a:pt x="1115" y="32"/>
                </a:cubicBezTo>
                <a:cubicBezTo>
                  <a:pt x="1120" y="36"/>
                  <a:pt x="1125" y="41"/>
                  <a:pt x="1128" y="47"/>
                </a:cubicBezTo>
                <a:cubicBezTo>
                  <a:pt x="1135" y="58"/>
                  <a:pt x="1137" y="71"/>
                  <a:pt x="1134" y="84"/>
                </a:cubicBezTo>
                <a:cubicBezTo>
                  <a:pt x="1133" y="87"/>
                  <a:pt x="1132" y="90"/>
                  <a:pt x="1130" y="92"/>
                </a:cubicBezTo>
                <a:cubicBezTo>
                  <a:pt x="1126" y="101"/>
                  <a:pt x="1120" y="109"/>
                  <a:pt x="1111" y="114"/>
                </a:cubicBezTo>
                <a:cubicBezTo>
                  <a:pt x="1105" y="118"/>
                  <a:pt x="1098" y="120"/>
                  <a:pt x="1090" y="120"/>
                </a:cubicBezTo>
                <a:cubicBezTo>
                  <a:pt x="1089" y="120"/>
                  <a:pt x="1088" y="121"/>
                  <a:pt x="1086" y="121"/>
                </a:cubicBezTo>
                <a:cubicBezTo>
                  <a:pt x="1082" y="121"/>
                  <a:pt x="1078" y="120"/>
                  <a:pt x="1074" y="119"/>
                </a:cubicBezTo>
                <a:cubicBezTo>
                  <a:pt x="1073" y="119"/>
                  <a:pt x="1072" y="118"/>
                  <a:pt x="1071" y="118"/>
                </a:cubicBezTo>
                <a:cubicBezTo>
                  <a:pt x="1069" y="117"/>
                  <a:pt x="1068" y="117"/>
                  <a:pt x="1066" y="116"/>
                </a:cubicBezTo>
                <a:cubicBezTo>
                  <a:pt x="1065" y="116"/>
                  <a:pt x="1063" y="115"/>
                  <a:pt x="1062" y="114"/>
                </a:cubicBezTo>
                <a:cubicBezTo>
                  <a:pt x="1061" y="113"/>
                  <a:pt x="1060" y="113"/>
                  <a:pt x="1059" y="112"/>
                </a:cubicBezTo>
                <a:cubicBezTo>
                  <a:pt x="1053" y="108"/>
                  <a:pt x="1048" y="103"/>
                  <a:pt x="1044" y="97"/>
                </a:cubicBezTo>
                <a:cubicBezTo>
                  <a:pt x="1038" y="85"/>
                  <a:pt x="1036" y="72"/>
                  <a:pt x="1039" y="60"/>
                </a:cubicBezTo>
                <a:cubicBezTo>
                  <a:pt x="1042" y="47"/>
                  <a:pt x="1050" y="37"/>
                  <a:pt x="1061" y="30"/>
                </a:cubicBezTo>
                <a:cubicBezTo>
                  <a:pt x="1069" y="25"/>
                  <a:pt x="1077" y="23"/>
                  <a:pt x="1086" y="23"/>
                </a:cubicBezTo>
                <a:moveTo>
                  <a:pt x="647" y="128"/>
                </a:moveTo>
                <a:cubicBezTo>
                  <a:pt x="643" y="128"/>
                  <a:pt x="643" y="128"/>
                  <a:pt x="643" y="128"/>
                </a:cubicBezTo>
                <a:cubicBezTo>
                  <a:pt x="630" y="128"/>
                  <a:pt x="617" y="123"/>
                  <a:pt x="608" y="114"/>
                </a:cubicBezTo>
                <a:cubicBezTo>
                  <a:pt x="600" y="106"/>
                  <a:pt x="595" y="96"/>
                  <a:pt x="594" y="85"/>
                </a:cubicBezTo>
                <a:cubicBezTo>
                  <a:pt x="594" y="85"/>
                  <a:pt x="594" y="85"/>
                  <a:pt x="594" y="85"/>
                </a:cubicBezTo>
                <a:cubicBezTo>
                  <a:pt x="594" y="80"/>
                  <a:pt x="594" y="80"/>
                  <a:pt x="594" y="80"/>
                </a:cubicBezTo>
                <a:cubicBezTo>
                  <a:pt x="594" y="67"/>
                  <a:pt x="599" y="54"/>
                  <a:pt x="608" y="45"/>
                </a:cubicBezTo>
                <a:cubicBezTo>
                  <a:pt x="617" y="36"/>
                  <a:pt x="630" y="31"/>
                  <a:pt x="643" y="31"/>
                </a:cubicBezTo>
                <a:cubicBezTo>
                  <a:pt x="643" y="31"/>
                  <a:pt x="643" y="31"/>
                  <a:pt x="643" y="31"/>
                </a:cubicBezTo>
                <a:cubicBezTo>
                  <a:pt x="656" y="31"/>
                  <a:pt x="668" y="36"/>
                  <a:pt x="677" y="45"/>
                </a:cubicBezTo>
                <a:cubicBezTo>
                  <a:pt x="686" y="54"/>
                  <a:pt x="692" y="67"/>
                  <a:pt x="692" y="80"/>
                </a:cubicBezTo>
                <a:cubicBezTo>
                  <a:pt x="692" y="93"/>
                  <a:pt x="686" y="105"/>
                  <a:pt x="677" y="114"/>
                </a:cubicBezTo>
                <a:cubicBezTo>
                  <a:pt x="669" y="122"/>
                  <a:pt x="659" y="127"/>
                  <a:pt x="647" y="128"/>
                </a:cubicBezTo>
                <a:close/>
                <a:moveTo>
                  <a:pt x="1013" y="123"/>
                </a:moveTo>
                <a:cubicBezTo>
                  <a:pt x="993" y="123"/>
                  <a:pt x="975" y="126"/>
                  <a:pt x="957" y="134"/>
                </a:cubicBezTo>
                <a:cubicBezTo>
                  <a:pt x="927" y="148"/>
                  <a:pt x="902" y="173"/>
                  <a:pt x="886" y="206"/>
                </a:cubicBezTo>
                <a:cubicBezTo>
                  <a:pt x="885" y="207"/>
                  <a:pt x="884" y="209"/>
                  <a:pt x="883" y="211"/>
                </a:cubicBezTo>
                <a:cubicBezTo>
                  <a:pt x="873" y="209"/>
                  <a:pt x="873" y="209"/>
                  <a:pt x="873" y="209"/>
                </a:cubicBezTo>
                <a:cubicBezTo>
                  <a:pt x="873" y="46"/>
                  <a:pt x="873" y="46"/>
                  <a:pt x="873" y="46"/>
                </a:cubicBezTo>
                <a:cubicBezTo>
                  <a:pt x="879" y="46"/>
                  <a:pt x="879" y="46"/>
                  <a:pt x="879" y="46"/>
                </a:cubicBezTo>
                <a:cubicBezTo>
                  <a:pt x="923" y="46"/>
                  <a:pt x="967" y="50"/>
                  <a:pt x="1011" y="57"/>
                </a:cubicBezTo>
                <a:cubicBezTo>
                  <a:pt x="1015" y="58"/>
                  <a:pt x="1015" y="58"/>
                  <a:pt x="1015" y="58"/>
                </a:cubicBezTo>
                <a:cubicBezTo>
                  <a:pt x="1015" y="63"/>
                  <a:pt x="1015" y="63"/>
                  <a:pt x="1015" y="63"/>
                </a:cubicBezTo>
                <a:cubicBezTo>
                  <a:pt x="1013" y="79"/>
                  <a:pt x="1016" y="95"/>
                  <a:pt x="1025" y="109"/>
                </a:cubicBezTo>
                <a:cubicBezTo>
                  <a:pt x="1026" y="111"/>
                  <a:pt x="1027" y="113"/>
                  <a:pt x="1029" y="115"/>
                </a:cubicBezTo>
                <a:cubicBezTo>
                  <a:pt x="1035" y="124"/>
                  <a:pt x="1035" y="124"/>
                  <a:pt x="1035" y="124"/>
                </a:cubicBezTo>
                <a:cubicBezTo>
                  <a:pt x="1024" y="123"/>
                  <a:pt x="1024" y="123"/>
                  <a:pt x="1024" y="123"/>
                </a:cubicBezTo>
                <a:cubicBezTo>
                  <a:pt x="1020" y="123"/>
                  <a:pt x="1016" y="123"/>
                  <a:pt x="1013" y="123"/>
                </a:cubicBezTo>
                <a:moveTo>
                  <a:pt x="850" y="219"/>
                </a:moveTo>
                <a:cubicBezTo>
                  <a:pt x="840" y="221"/>
                  <a:pt x="840" y="221"/>
                  <a:pt x="840" y="221"/>
                </a:cubicBezTo>
                <a:cubicBezTo>
                  <a:pt x="831" y="199"/>
                  <a:pt x="817" y="180"/>
                  <a:pt x="801" y="165"/>
                </a:cubicBezTo>
                <a:cubicBezTo>
                  <a:pt x="775" y="142"/>
                  <a:pt x="742" y="129"/>
                  <a:pt x="706" y="128"/>
                </a:cubicBezTo>
                <a:cubicBezTo>
                  <a:pt x="697" y="128"/>
                  <a:pt x="697" y="128"/>
                  <a:pt x="697" y="128"/>
                </a:cubicBezTo>
                <a:cubicBezTo>
                  <a:pt x="702" y="120"/>
                  <a:pt x="702" y="120"/>
                  <a:pt x="702" y="120"/>
                </a:cubicBezTo>
                <a:cubicBezTo>
                  <a:pt x="710" y="108"/>
                  <a:pt x="715" y="94"/>
                  <a:pt x="715" y="80"/>
                </a:cubicBezTo>
                <a:cubicBezTo>
                  <a:pt x="715" y="75"/>
                  <a:pt x="714" y="71"/>
                  <a:pt x="714" y="67"/>
                </a:cubicBezTo>
                <a:cubicBezTo>
                  <a:pt x="713" y="62"/>
                  <a:pt x="713" y="62"/>
                  <a:pt x="713" y="62"/>
                </a:cubicBezTo>
                <a:cubicBezTo>
                  <a:pt x="718" y="61"/>
                  <a:pt x="718" y="61"/>
                  <a:pt x="718" y="61"/>
                </a:cubicBezTo>
                <a:cubicBezTo>
                  <a:pt x="759" y="53"/>
                  <a:pt x="801" y="48"/>
                  <a:pt x="845" y="46"/>
                </a:cubicBezTo>
                <a:cubicBezTo>
                  <a:pt x="850" y="46"/>
                  <a:pt x="850" y="46"/>
                  <a:pt x="850" y="46"/>
                </a:cubicBezTo>
                <a:lnTo>
                  <a:pt x="850" y="219"/>
                </a:lnTo>
                <a:close/>
                <a:moveTo>
                  <a:pt x="865" y="278"/>
                </a:moveTo>
                <a:cubicBezTo>
                  <a:pt x="855" y="278"/>
                  <a:pt x="855" y="278"/>
                  <a:pt x="855" y="278"/>
                </a:cubicBezTo>
                <a:cubicBezTo>
                  <a:pt x="865" y="278"/>
                  <a:pt x="865" y="278"/>
                  <a:pt x="865" y="278"/>
                </a:cubicBezTo>
                <a:close/>
                <a:moveTo>
                  <a:pt x="1433" y="220"/>
                </a:moveTo>
                <a:cubicBezTo>
                  <a:pt x="1437" y="220"/>
                  <a:pt x="1441" y="221"/>
                  <a:pt x="1445" y="222"/>
                </a:cubicBezTo>
                <a:cubicBezTo>
                  <a:pt x="1458" y="225"/>
                  <a:pt x="1469" y="233"/>
                  <a:pt x="1475" y="244"/>
                </a:cubicBezTo>
                <a:cubicBezTo>
                  <a:pt x="1482" y="255"/>
                  <a:pt x="1484" y="268"/>
                  <a:pt x="1481" y="281"/>
                </a:cubicBezTo>
                <a:cubicBezTo>
                  <a:pt x="1478" y="294"/>
                  <a:pt x="1470" y="304"/>
                  <a:pt x="1458" y="311"/>
                </a:cubicBezTo>
                <a:cubicBezTo>
                  <a:pt x="1451" y="315"/>
                  <a:pt x="1442" y="318"/>
                  <a:pt x="1433" y="318"/>
                </a:cubicBezTo>
                <a:cubicBezTo>
                  <a:pt x="1429" y="318"/>
                  <a:pt x="1425" y="317"/>
                  <a:pt x="1421" y="316"/>
                </a:cubicBezTo>
                <a:cubicBezTo>
                  <a:pt x="1409" y="313"/>
                  <a:pt x="1398" y="305"/>
                  <a:pt x="1391" y="294"/>
                </a:cubicBezTo>
                <a:cubicBezTo>
                  <a:pt x="1385" y="283"/>
                  <a:pt x="1383" y="270"/>
                  <a:pt x="1386" y="257"/>
                </a:cubicBezTo>
                <a:cubicBezTo>
                  <a:pt x="1389" y="245"/>
                  <a:pt x="1397" y="234"/>
                  <a:pt x="1408" y="227"/>
                </a:cubicBezTo>
                <a:cubicBezTo>
                  <a:pt x="1416" y="223"/>
                  <a:pt x="1424" y="220"/>
                  <a:pt x="1433" y="220"/>
                </a:cubicBezTo>
                <a:moveTo>
                  <a:pt x="272" y="256"/>
                </a:moveTo>
                <a:cubicBezTo>
                  <a:pt x="276" y="256"/>
                  <a:pt x="281" y="256"/>
                  <a:pt x="285" y="257"/>
                </a:cubicBezTo>
                <a:cubicBezTo>
                  <a:pt x="297" y="261"/>
                  <a:pt x="308" y="269"/>
                  <a:pt x="314" y="280"/>
                </a:cubicBezTo>
                <a:cubicBezTo>
                  <a:pt x="321" y="291"/>
                  <a:pt x="323" y="304"/>
                  <a:pt x="320" y="317"/>
                </a:cubicBezTo>
                <a:cubicBezTo>
                  <a:pt x="316" y="329"/>
                  <a:pt x="308" y="340"/>
                  <a:pt x="297" y="347"/>
                </a:cubicBezTo>
                <a:cubicBezTo>
                  <a:pt x="290" y="351"/>
                  <a:pt x="281" y="353"/>
                  <a:pt x="272" y="353"/>
                </a:cubicBezTo>
                <a:cubicBezTo>
                  <a:pt x="268" y="353"/>
                  <a:pt x="264" y="353"/>
                  <a:pt x="260" y="352"/>
                </a:cubicBezTo>
                <a:cubicBezTo>
                  <a:pt x="249" y="349"/>
                  <a:pt x="239" y="342"/>
                  <a:pt x="232" y="332"/>
                </a:cubicBezTo>
                <a:cubicBezTo>
                  <a:pt x="232" y="332"/>
                  <a:pt x="232" y="332"/>
                  <a:pt x="232" y="332"/>
                </a:cubicBezTo>
                <a:cubicBezTo>
                  <a:pt x="230" y="328"/>
                  <a:pt x="230" y="328"/>
                  <a:pt x="230" y="328"/>
                </a:cubicBezTo>
                <a:cubicBezTo>
                  <a:pt x="224" y="317"/>
                  <a:pt x="222" y="304"/>
                  <a:pt x="225" y="292"/>
                </a:cubicBezTo>
                <a:cubicBezTo>
                  <a:pt x="228" y="281"/>
                  <a:pt x="235" y="271"/>
                  <a:pt x="245" y="264"/>
                </a:cubicBezTo>
                <a:cubicBezTo>
                  <a:pt x="245" y="264"/>
                  <a:pt x="245" y="264"/>
                  <a:pt x="245" y="264"/>
                </a:cubicBezTo>
                <a:cubicBezTo>
                  <a:pt x="249" y="262"/>
                  <a:pt x="249" y="262"/>
                  <a:pt x="249" y="262"/>
                </a:cubicBezTo>
                <a:cubicBezTo>
                  <a:pt x="256" y="258"/>
                  <a:pt x="264" y="256"/>
                  <a:pt x="272" y="256"/>
                </a:cubicBezTo>
                <a:moveTo>
                  <a:pt x="1297" y="275"/>
                </a:moveTo>
                <a:cubicBezTo>
                  <a:pt x="1268" y="275"/>
                  <a:pt x="1239" y="284"/>
                  <a:pt x="1212" y="302"/>
                </a:cubicBezTo>
                <a:cubicBezTo>
                  <a:pt x="1204" y="308"/>
                  <a:pt x="1195" y="315"/>
                  <a:pt x="1188" y="323"/>
                </a:cubicBezTo>
                <a:cubicBezTo>
                  <a:pt x="1177" y="333"/>
                  <a:pt x="1167" y="343"/>
                  <a:pt x="1159" y="355"/>
                </a:cubicBezTo>
                <a:cubicBezTo>
                  <a:pt x="1150" y="350"/>
                  <a:pt x="1150" y="350"/>
                  <a:pt x="1150" y="350"/>
                </a:cubicBezTo>
                <a:cubicBezTo>
                  <a:pt x="1151" y="349"/>
                  <a:pt x="1151" y="349"/>
                  <a:pt x="1151" y="349"/>
                </a:cubicBezTo>
                <a:cubicBezTo>
                  <a:pt x="1168" y="307"/>
                  <a:pt x="1171" y="264"/>
                  <a:pt x="1158" y="226"/>
                </a:cubicBezTo>
                <a:cubicBezTo>
                  <a:pt x="1149" y="197"/>
                  <a:pt x="1130" y="172"/>
                  <a:pt x="1105" y="153"/>
                </a:cubicBezTo>
                <a:cubicBezTo>
                  <a:pt x="1104" y="153"/>
                  <a:pt x="1103" y="152"/>
                  <a:pt x="1101" y="151"/>
                </a:cubicBezTo>
                <a:cubicBezTo>
                  <a:pt x="1092" y="144"/>
                  <a:pt x="1092" y="144"/>
                  <a:pt x="1092" y="144"/>
                </a:cubicBezTo>
                <a:cubicBezTo>
                  <a:pt x="1103" y="142"/>
                  <a:pt x="1103" y="142"/>
                  <a:pt x="1103" y="142"/>
                </a:cubicBezTo>
                <a:cubicBezTo>
                  <a:pt x="1106" y="141"/>
                  <a:pt x="1110" y="140"/>
                  <a:pt x="1113" y="139"/>
                </a:cubicBezTo>
                <a:cubicBezTo>
                  <a:pt x="1116" y="137"/>
                  <a:pt x="1120" y="135"/>
                  <a:pt x="1123" y="133"/>
                </a:cubicBezTo>
                <a:cubicBezTo>
                  <a:pt x="1130" y="129"/>
                  <a:pt x="1136" y="124"/>
                  <a:pt x="1141" y="118"/>
                </a:cubicBezTo>
                <a:cubicBezTo>
                  <a:pt x="1146" y="113"/>
                  <a:pt x="1150" y="106"/>
                  <a:pt x="1153" y="100"/>
                </a:cubicBezTo>
                <a:cubicBezTo>
                  <a:pt x="1154" y="95"/>
                  <a:pt x="1154" y="95"/>
                  <a:pt x="1154" y="95"/>
                </a:cubicBezTo>
                <a:cubicBezTo>
                  <a:pt x="1163" y="98"/>
                  <a:pt x="1163" y="98"/>
                  <a:pt x="1163" y="98"/>
                </a:cubicBezTo>
                <a:cubicBezTo>
                  <a:pt x="1206" y="113"/>
                  <a:pt x="1242" y="129"/>
                  <a:pt x="1276" y="149"/>
                </a:cubicBezTo>
                <a:cubicBezTo>
                  <a:pt x="1309" y="167"/>
                  <a:pt x="1341" y="189"/>
                  <a:pt x="1376" y="217"/>
                </a:cubicBezTo>
                <a:cubicBezTo>
                  <a:pt x="1380" y="220"/>
                  <a:pt x="1380" y="220"/>
                  <a:pt x="1380" y="220"/>
                </a:cubicBezTo>
                <a:cubicBezTo>
                  <a:pt x="1377" y="224"/>
                  <a:pt x="1377" y="224"/>
                  <a:pt x="1377" y="224"/>
                </a:cubicBezTo>
                <a:cubicBezTo>
                  <a:pt x="1371" y="233"/>
                  <a:pt x="1366" y="242"/>
                  <a:pt x="1364" y="252"/>
                </a:cubicBezTo>
                <a:cubicBezTo>
                  <a:pt x="1361" y="262"/>
                  <a:pt x="1361" y="272"/>
                  <a:pt x="1363" y="283"/>
                </a:cubicBezTo>
                <a:cubicBezTo>
                  <a:pt x="1365" y="293"/>
                  <a:pt x="1365" y="293"/>
                  <a:pt x="1365" y="293"/>
                </a:cubicBezTo>
                <a:cubicBezTo>
                  <a:pt x="1355" y="288"/>
                  <a:pt x="1355" y="288"/>
                  <a:pt x="1355" y="288"/>
                </a:cubicBezTo>
                <a:cubicBezTo>
                  <a:pt x="1341" y="281"/>
                  <a:pt x="1326" y="277"/>
                  <a:pt x="1310" y="276"/>
                </a:cubicBezTo>
                <a:cubicBezTo>
                  <a:pt x="1306" y="275"/>
                  <a:pt x="1301" y="275"/>
                  <a:pt x="1297" y="275"/>
                </a:cubicBezTo>
                <a:moveTo>
                  <a:pt x="559" y="314"/>
                </a:moveTo>
                <a:cubicBezTo>
                  <a:pt x="561" y="329"/>
                  <a:pt x="566" y="343"/>
                  <a:pt x="572" y="356"/>
                </a:cubicBezTo>
                <a:cubicBezTo>
                  <a:pt x="563" y="361"/>
                  <a:pt x="563" y="361"/>
                  <a:pt x="563" y="361"/>
                </a:cubicBezTo>
                <a:cubicBezTo>
                  <a:pt x="562" y="359"/>
                  <a:pt x="562" y="359"/>
                  <a:pt x="562" y="359"/>
                </a:cubicBezTo>
                <a:cubicBezTo>
                  <a:pt x="535" y="323"/>
                  <a:pt x="499" y="298"/>
                  <a:pt x="460" y="289"/>
                </a:cubicBezTo>
                <a:cubicBezTo>
                  <a:pt x="450" y="287"/>
                  <a:pt x="439" y="286"/>
                  <a:pt x="428" y="286"/>
                </a:cubicBezTo>
                <a:cubicBezTo>
                  <a:pt x="402" y="286"/>
                  <a:pt x="376" y="293"/>
                  <a:pt x="352" y="307"/>
                </a:cubicBezTo>
                <a:cubicBezTo>
                  <a:pt x="344" y="312"/>
                  <a:pt x="344" y="312"/>
                  <a:pt x="344" y="312"/>
                </a:cubicBezTo>
                <a:cubicBezTo>
                  <a:pt x="344" y="303"/>
                  <a:pt x="344" y="303"/>
                  <a:pt x="344" y="303"/>
                </a:cubicBezTo>
                <a:cubicBezTo>
                  <a:pt x="344" y="291"/>
                  <a:pt x="341" y="279"/>
                  <a:pt x="334" y="268"/>
                </a:cubicBezTo>
                <a:cubicBezTo>
                  <a:pt x="332" y="265"/>
                  <a:pt x="330" y="262"/>
                  <a:pt x="328" y="259"/>
                </a:cubicBezTo>
                <a:cubicBezTo>
                  <a:pt x="325" y="255"/>
                  <a:pt x="325" y="255"/>
                  <a:pt x="325" y="255"/>
                </a:cubicBezTo>
                <a:cubicBezTo>
                  <a:pt x="329" y="252"/>
                  <a:pt x="329" y="252"/>
                  <a:pt x="329" y="252"/>
                </a:cubicBezTo>
                <a:cubicBezTo>
                  <a:pt x="366" y="219"/>
                  <a:pt x="407" y="189"/>
                  <a:pt x="449" y="163"/>
                </a:cubicBezTo>
                <a:cubicBezTo>
                  <a:pt x="487" y="140"/>
                  <a:pt x="528" y="120"/>
                  <a:pt x="569" y="104"/>
                </a:cubicBezTo>
                <a:cubicBezTo>
                  <a:pt x="574" y="102"/>
                  <a:pt x="574" y="102"/>
                  <a:pt x="574" y="102"/>
                </a:cubicBezTo>
                <a:cubicBezTo>
                  <a:pt x="576" y="107"/>
                  <a:pt x="576" y="107"/>
                  <a:pt x="576" y="107"/>
                </a:cubicBezTo>
                <a:cubicBezTo>
                  <a:pt x="580" y="116"/>
                  <a:pt x="585" y="124"/>
                  <a:pt x="592" y="131"/>
                </a:cubicBezTo>
                <a:cubicBezTo>
                  <a:pt x="598" y="137"/>
                  <a:pt x="605" y="141"/>
                  <a:pt x="612" y="145"/>
                </a:cubicBezTo>
                <a:cubicBezTo>
                  <a:pt x="621" y="149"/>
                  <a:pt x="621" y="149"/>
                  <a:pt x="621" y="149"/>
                </a:cubicBezTo>
                <a:cubicBezTo>
                  <a:pt x="613" y="154"/>
                  <a:pt x="613" y="154"/>
                  <a:pt x="613" y="154"/>
                </a:cubicBezTo>
                <a:cubicBezTo>
                  <a:pt x="601" y="162"/>
                  <a:pt x="590" y="173"/>
                  <a:pt x="581" y="185"/>
                </a:cubicBezTo>
                <a:cubicBezTo>
                  <a:pt x="561" y="212"/>
                  <a:pt x="551" y="246"/>
                  <a:pt x="554" y="282"/>
                </a:cubicBezTo>
                <a:cubicBezTo>
                  <a:pt x="554" y="291"/>
                  <a:pt x="555" y="300"/>
                  <a:pt x="557" y="309"/>
                </a:cubicBezTo>
                <a:cubicBezTo>
                  <a:pt x="557" y="309"/>
                  <a:pt x="557" y="309"/>
                  <a:pt x="557" y="309"/>
                </a:cubicBezTo>
                <a:lnTo>
                  <a:pt x="559" y="314"/>
                </a:lnTo>
                <a:close/>
                <a:moveTo>
                  <a:pt x="286" y="383"/>
                </a:moveTo>
                <a:cubicBezTo>
                  <a:pt x="282" y="393"/>
                  <a:pt x="279" y="404"/>
                  <a:pt x="278" y="415"/>
                </a:cubicBezTo>
                <a:cubicBezTo>
                  <a:pt x="276" y="433"/>
                  <a:pt x="277" y="451"/>
                  <a:pt x="282" y="469"/>
                </a:cubicBezTo>
                <a:cubicBezTo>
                  <a:pt x="285" y="478"/>
                  <a:pt x="285" y="478"/>
                  <a:pt x="285" y="478"/>
                </a:cubicBezTo>
                <a:cubicBezTo>
                  <a:pt x="276" y="475"/>
                  <a:pt x="276" y="475"/>
                  <a:pt x="276" y="475"/>
                </a:cubicBezTo>
                <a:cubicBezTo>
                  <a:pt x="261" y="471"/>
                  <a:pt x="248" y="468"/>
                  <a:pt x="234" y="464"/>
                </a:cubicBezTo>
                <a:cubicBezTo>
                  <a:pt x="217" y="459"/>
                  <a:pt x="199" y="453"/>
                  <a:pt x="175" y="446"/>
                </a:cubicBezTo>
                <a:cubicBezTo>
                  <a:pt x="169" y="444"/>
                  <a:pt x="169" y="444"/>
                  <a:pt x="169" y="444"/>
                </a:cubicBezTo>
                <a:cubicBezTo>
                  <a:pt x="172" y="438"/>
                  <a:pt x="172" y="438"/>
                  <a:pt x="172" y="438"/>
                </a:cubicBezTo>
                <a:cubicBezTo>
                  <a:pt x="188" y="412"/>
                  <a:pt x="205" y="388"/>
                  <a:pt x="223" y="364"/>
                </a:cubicBezTo>
                <a:cubicBezTo>
                  <a:pt x="227" y="360"/>
                  <a:pt x="227" y="360"/>
                  <a:pt x="227" y="360"/>
                </a:cubicBezTo>
                <a:cubicBezTo>
                  <a:pt x="231" y="363"/>
                  <a:pt x="231" y="363"/>
                  <a:pt x="231" y="363"/>
                </a:cubicBezTo>
                <a:cubicBezTo>
                  <a:pt x="238" y="368"/>
                  <a:pt x="246" y="372"/>
                  <a:pt x="254" y="374"/>
                </a:cubicBezTo>
                <a:cubicBezTo>
                  <a:pt x="260" y="376"/>
                  <a:pt x="266" y="376"/>
                  <a:pt x="272" y="376"/>
                </a:cubicBezTo>
                <a:cubicBezTo>
                  <a:pt x="275" y="376"/>
                  <a:pt x="278" y="376"/>
                  <a:pt x="281" y="376"/>
                </a:cubicBezTo>
                <a:cubicBezTo>
                  <a:pt x="289" y="375"/>
                  <a:pt x="289" y="375"/>
                  <a:pt x="289" y="375"/>
                </a:cubicBezTo>
                <a:lnTo>
                  <a:pt x="286" y="383"/>
                </a:lnTo>
                <a:close/>
                <a:moveTo>
                  <a:pt x="1489" y="323"/>
                </a:moveTo>
                <a:cubicBezTo>
                  <a:pt x="1518" y="355"/>
                  <a:pt x="1544" y="389"/>
                  <a:pt x="1567" y="424"/>
                </a:cubicBezTo>
                <a:cubicBezTo>
                  <a:pt x="1569" y="429"/>
                  <a:pt x="1572" y="433"/>
                  <a:pt x="1574" y="437"/>
                </a:cubicBezTo>
                <a:cubicBezTo>
                  <a:pt x="1578" y="442"/>
                  <a:pt x="1578" y="442"/>
                  <a:pt x="1578" y="442"/>
                </a:cubicBezTo>
                <a:cubicBezTo>
                  <a:pt x="1571" y="444"/>
                  <a:pt x="1571" y="444"/>
                  <a:pt x="1571" y="444"/>
                </a:cubicBezTo>
                <a:cubicBezTo>
                  <a:pt x="1546" y="453"/>
                  <a:pt x="1522" y="460"/>
                  <a:pt x="1498" y="467"/>
                </a:cubicBezTo>
                <a:cubicBezTo>
                  <a:pt x="1479" y="472"/>
                  <a:pt x="1460" y="477"/>
                  <a:pt x="1440" y="482"/>
                </a:cubicBezTo>
                <a:cubicBezTo>
                  <a:pt x="1431" y="484"/>
                  <a:pt x="1431" y="484"/>
                  <a:pt x="1431" y="484"/>
                </a:cubicBezTo>
                <a:cubicBezTo>
                  <a:pt x="1434" y="475"/>
                  <a:pt x="1434" y="475"/>
                  <a:pt x="1434" y="475"/>
                </a:cubicBezTo>
                <a:cubicBezTo>
                  <a:pt x="1437" y="468"/>
                  <a:pt x="1438" y="461"/>
                  <a:pt x="1440" y="454"/>
                </a:cubicBezTo>
                <a:cubicBezTo>
                  <a:pt x="1447" y="418"/>
                  <a:pt x="1440" y="381"/>
                  <a:pt x="1420" y="348"/>
                </a:cubicBezTo>
                <a:cubicBezTo>
                  <a:pt x="1415" y="339"/>
                  <a:pt x="1415" y="339"/>
                  <a:pt x="1415" y="339"/>
                </a:cubicBezTo>
                <a:cubicBezTo>
                  <a:pt x="1425" y="341"/>
                  <a:pt x="1425" y="341"/>
                  <a:pt x="1425" y="341"/>
                </a:cubicBezTo>
                <a:cubicBezTo>
                  <a:pt x="1428" y="341"/>
                  <a:pt x="1431" y="341"/>
                  <a:pt x="1433" y="341"/>
                </a:cubicBezTo>
                <a:cubicBezTo>
                  <a:pt x="1446" y="341"/>
                  <a:pt x="1459" y="337"/>
                  <a:pt x="1470" y="331"/>
                </a:cubicBezTo>
                <a:cubicBezTo>
                  <a:pt x="1474" y="328"/>
                  <a:pt x="1478" y="326"/>
                  <a:pt x="1481" y="323"/>
                </a:cubicBezTo>
                <a:cubicBezTo>
                  <a:pt x="1485" y="319"/>
                  <a:pt x="1485" y="319"/>
                  <a:pt x="1485" y="319"/>
                </a:cubicBezTo>
                <a:lnTo>
                  <a:pt x="1489" y="323"/>
                </a:lnTo>
                <a:close/>
                <a:moveTo>
                  <a:pt x="701" y="151"/>
                </a:moveTo>
                <a:cubicBezTo>
                  <a:pt x="733" y="151"/>
                  <a:pt x="762" y="162"/>
                  <a:pt x="785" y="183"/>
                </a:cubicBezTo>
                <a:cubicBezTo>
                  <a:pt x="811" y="206"/>
                  <a:pt x="828" y="240"/>
                  <a:pt x="832" y="279"/>
                </a:cubicBezTo>
                <a:cubicBezTo>
                  <a:pt x="838" y="334"/>
                  <a:pt x="812" y="433"/>
                  <a:pt x="796" y="487"/>
                </a:cubicBezTo>
                <a:cubicBezTo>
                  <a:pt x="794" y="493"/>
                  <a:pt x="794" y="493"/>
                  <a:pt x="794" y="493"/>
                </a:cubicBezTo>
                <a:cubicBezTo>
                  <a:pt x="788" y="490"/>
                  <a:pt x="788" y="490"/>
                  <a:pt x="788" y="490"/>
                </a:cubicBezTo>
                <a:cubicBezTo>
                  <a:pt x="777" y="484"/>
                  <a:pt x="766" y="478"/>
                  <a:pt x="756" y="473"/>
                </a:cubicBezTo>
                <a:cubicBezTo>
                  <a:pt x="673" y="430"/>
                  <a:pt x="596" y="389"/>
                  <a:pt x="581" y="310"/>
                </a:cubicBezTo>
                <a:cubicBezTo>
                  <a:pt x="581" y="309"/>
                  <a:pt x="581" y="309"/>
                  <a:pt x="581" y="309"/>
                </a:cubicBezTo>
                <a:cubicBezTo>
                  <a:pt x="579" y="300"/>
                  <a:pt x="577" y="290"/>
                  <a:pt x="577" y="281"/>
                </a:cubicBezTo>
                <a:cubicBezTo>
                  <a:pt x="575" y="250"/>
                  <a:pt x="583" y="221"/>
                  <a:pt x="599" y="199"/>
                </a:cubicBezTo>
                <a:cubicBezTo>
                  <a:pt x="616" y="177"/>
                  <a:pt x="639" y="162"/>
                  <a:pt x="668" y="155"/>
                </a:cubicBezTo>
                <a:cubicBezTo>
                  <a:pt x="676" y="153"/>
                  <a:pt x="684" y="152"/>
                  <a:pt x="692" y="151"/>
                </a:cubicBezTo>
                <a:cubicBezTo>
                  <a:pt x="695" y="151"/>
                  <a:pt x="698" y="151"/>
                  <a:pt x="701" y="151"/>
                </a:cubicBezTo>
                <a:moveTo>
                  <a:pt x="1012" y="146"/>
                </a:moveTo>
                <a:cubicBezTo>
                  <a:pt x="1024" y="146"/>
                  <a:pt x="1036" y="147"/>
                  <a:pt x="1048" y="151"/>
                </a:cubicBezTo>
                <a:cubicBezTo>
                  <a:pt x="1055" y="153"/>
                  <a:pt x="1063" y="156"/>
                  <a:pt x="1070" y="160"/>
                </a:cubicBezTo>
                <a:cubicBezTo>
                  <a:pt x="1103" y="175"/>
                  <a:pt x="1126" y="201"/>
                  <a:pt x="1136" y="233"/>
                </a:cubicBezTo>
                <a:cubicBezTo>
                  <a:pt x="1147" y="266"/>
                  <a:pt x="1145" y="304"/>
                  <a:pt x="1130" y="340"/>
                </a:cubicBezTo>
                <a:cubicBezTo>
                  <a:pt x="1105" y="397"/>
                  <a:pt x="1020" y="480"/>
                  <a:pt x="984" y="514"/>
                </a:cubicBezTo>
                <a:cubicBezTo>
                  <a:pt x="979" y="518"/>
                  <a:pt x="979" y="518"/>
                  <a:pt x="979" y="518"/>
                </a:cubicBezTo>
                <a:cubicBezTo>
                  <a:pt x="971" y="504"/>
                  <a:pt x="971" y="504"/>
                  <a:pt x="971" y="504"/>
                </a:cubicBezTo>
                <a:cubicBezTo>
                  <a:pt x="920" y="416"/>
                  <a:pt x="868" y="325"/>
                  <a:pt x="896" y="243"/>
                </a:cubicBezTo>
                <a:cubicBezTo>
                  <a:pt x="896" y="242"/>
                  <a:pt x="896" y="242"/>
                  <a:pt x="896" y="242"/>
                </a:cubicBezTo>
                <a:cubicBezTo>
                  <a:pt x="899" y="233"/>
                  <a:pt x="902" y="224"/>
                  <a:pt x="906" y="216"/>
                </a:cubicBezTo>
                <a:cubicBezTo>
                  <a:pt x="920" y="188"/>
                  <a:pt x="941" y="167"/>
                  <a:pt x="967" y="155"/>
                </a:cubicBezTo>
                <a:cubicBezTo>
                  <a:pt x="981" y="149"/>
                  <a:pt x="996" y="146"/>
                  <a:pt x="1012" y="146"/>
                </a:cubicBezTo>
                <a:moveTo>
                  <a:pt x="866" y="312"/>
                </a:moveTo>
                <a:cubicBezTo>
                  <a:pt x="872" y="379"/>
                  <a:pt x="912" y="448"/>
                  <a:pt x="951" y="515"/>
                </a:cubicBezTo>
                <a:cubicBezTo>
                  <a:pt x="962" y="534"/>
                  <a:pt x="962" y="534"/>
                  <a:pt x="962" y="534"/>
                </a:cubicBezTo>
                <a:cubicBezTo>
                  <a:pt x="959" y="537"/>
                  <a:pt x="959" y="537"/>
                  <a:pt x="959" y="537"/>
                </a:cubicBezTo>
                <a:cubicBezTo>
                  <a:pt x="944" y="550"/>
                  <a:pt x="931" y="563"/>
                  <a:pt x="919" y="575"/>
                </a:cubicBezTo>
                <a:cubicBezTo>
                  <a:pt x="916" y="579"/>
                  <a:pt x="916" y="579"/>
                  <a:pt x="916" y="579"/>
                </a:cubicBezTo>
                <a:cubicBezTo>
                  <a:pt x="912" y="576"/>
                  <a:pt x="912" y="576"/>
                  <a:pt x="912" y="576"/>
                </a:cubicBezTo>
                <a:cubicBezTo>
                  <a:pt x="889" y="552"/>
                  <a:pt x="859" y="530"/>
                  <a:pt x="818" y="506"/>
                </a:cubicBezTo>
                <a:cubicBezTo>
                  <a:pt x="814" y="504"/>
                  <a:pt x="814" y="504"/>
                  <a:pt x="814" y="504"/>
                </a:cubicBezTo>
                <a:cubicBezTo>
                  <a:pt x="816" y="500"/>
                  <a:pt x="816" y="500"/>
                  <a:pt x="816" y="500"/>
                </a:cubicBezTo>
                <a:cubicBezTo>
                  <a:pt x="829" y="457"/>
                  <a:pt x="852" y="375"/>
                  <a:pt x="856" y="312"/>
                </a:cubicBezTo>
                <a:lnTo>
                  <a:pt x="866" y="312"/>
                </a:lnTo>
                <a:close/>
                <a:moveTo>
                  <a:pt x="429" y="309"/>
                </a:moveTo>
                <a:cubicBezTo>
                  <a:pt x="437" y="309"/>
                  <a:pt x="446" y="310"/>
                  <a:pt x="455" y="312"/>
                </a:cubicBezTo>
                <a:cubicBezTo>
                  <a:pt x="489" y="319"/>
                  <a:pt x="520" y="341"/>
                  <a:pt x="543" y="372"/>
                </a:cubicBezTo>
                <a:cubicBezTo>
                  <a:pt x="576" y="418"/>
                  <a:pt x="602" y="517"/>
                  <a:pt x="614" y="572"/>
                </a:cubicBezTo>
                <a:cubicBezTo>
                  <a:pt x="615" y="578"/>
                  <a:pt x="615" y="578"/>
                  <a:pt x="615" y="578"/>
                </a:cubicBezTo>
                <a:cubicBezTo>
                  <a:pt x="600" y="579"/>
                  <a:pt x="600" y="579"/>
                  <a:pt x="600" y="579"/>
                </a:cubicBezTo>
                <a:cubicBezTo>
                  <a:pt x="575" y="580"/>
                  <a:pt x="549" y="581"/>
                  <a:pt x="524" y="581"/>
                </a:cubicBezTo>
                <a:cubicBezTo>
                  <a:pt x="457" y="581"/>
                  <a:pt x="383" y="574"/>
                  <a:pt x="340" y="523"/>
                </a:cubicBezTo>
                <a:cubicBezTo>
                  <a:pt x="339" y="522"/>
                  <a:pt x="339" y="522"/>
                  <a:pt x="339" y="522"/>
                </a:cubicBezTo>
                <a:cubicBezTo>
                  <a:pt x="333" y="515"/>
                  <a:pt x="327" y="508"/>
                  <a:pt x="322" y="500"/>
                </a:cubicBezTo>
                <a:cubicBezTo>
                  <a:pt x="305" y="474"/>
                  <a:pt x="298" y="445"/>
                  <a:pt x="301" y="417"/>
                </a:cubicBezTo>
                <a:cubicBezTo>
                  <a:pt x="304" y="390"/>
                  <a:pt x="318" y="365"/>
                  <a:pt x="339" y="346"/>
                </a:cubicBezTo>
                <a:cubicBezTo>
                  <a:pt x="345" y="340"/>
                  <a:pt x="351" y="335"/>
                  <a:pt x="358" y="331"/>
                </a:cubicBezTo>
                <a:cubicBezTo>
                  <a:pt x="380" y="316"/>
                  <a:pt x="404" y="309"/>
                  <a:pt x="429" y="309"/>
                </a:cubicBezTo>
                <a:moveTo>
                  <a:pt x="586" y="379"/>
                </a:moveTo>
                <a:cubicBezTo>
                  <a:pt x="621" y="428"/>
                  <a:pt x="681" y="460"/>
                  <a:pt x="745" y="493"/>
                </a:cubicBezTo>
                <a:cubicBezTo>
                  <a:pt x="757" y="500"/>
                  <a:pt x="770" y="506"/>
                  <a:pt x="783" y="513"/>
                </a:cubicBezTo>
                <a:cubicBezTo>
                  <a:pt x="787" y="515"/>
                  <a:pt x="787" y="515"/>
                  <a:pt x="787" y="515"/>
                </a:cubicBezTo>
                <a:cubicBezTo>
                  <a:pt x="785" y="519"/>
                  <a:pt x="785" y="519"/>
                  <a:pt x="785" y="519"/>
                </a:cubicBezTo>
                <a:cubicBezTo>
                  <a:pt x="778" y="540"/>
                  <a:pt x="772" y="559"/>
                  <a:pt x="768" y="578"/>
                </a:cubicBezTo>
                <a:cubicBezTo>
                  <a:pt x="766" y="583"/>
                  <a:pt x="766" y="583"/>
                  <a:pt x="766" y="583"/>
                </a:cubicBezTo>
                <a:cubicBezTo>
                  <a:pt x="762" y="582"/>
                  <a:pt x="762" y="582"/>
                  <a:pt x="762" y="582"/>
                </a:cubicBezTo>
                <a:cubicBezTo>
                  <a:pt x="738" y="579"/>
                  <a:pt x="711" y="577"/>
                  <a:pt x="678" y="577"/>
                </a:cubicBezTo>
                <a:cubicBezTo>
                  <a:pt x="668" y="577"/>
                  <a:pt x="656" y="577"/>
                  <a:pt x="643" y="578"/>
                </a:cubicBezTo>
                <a:cubicBezTo>
                  <a:pt x="639" y="578"/>
                  <a:pt x="639" y="578"/>
                  <a:pt x="639" y="578"/>
                </a:cubicBezTo>
                <a:cubicBezTo>
                  <a:pt x="638" y="573"/>
                  <a:pt x="638" y="573"/>
                  <a:pt x="638" y="573"/>
                </a:cubicBezTo>
                <a:cubicBezTo>
                  <a:pt x="628" y="527"/>
                  <a:pt x="606" y="440"/>
                  <a:pt x="577" y="384"/>
                </a:cubicBezTo>
                <a:lnTo>
                  <a:pt x="586" y="379"/>
                </a:lnTo>
                <a:close/>
                <a:moveTo>
                  <a:pt x="1591" y="467"/>
                </a:moveTo>
                <a:cubicBezTo>
                  <a:pt x="1603" y="489"/>
                  <a:pt x="1615" y="512"/>
                  <a:pt x="1626" y="537"/>
                </a:cubicBezTo>
                <a:cubicBezTo>
                  <a:pt x="1628" y="542"/>
                  <a:pt x="1628" y="542"/>
                  <a:pt x="1628" y="542"/>
                </a:cubicBezTo>
                <a:cubicBezTo>
                  <a:pt x="1623" y="544"/>
                  <a:pt x="1623" y="544"/>
                  <a:pt x="1623" y="544"/>
                </a:cubicBezTo>
                <a:cubicBezTo>
                  <a:pt x="1614" y="548"/>
                  <a:pt x="1606" y="554"/>
                  <a:pt x="1600" y="561"/>
                </a:cubicBezTo>
                <a:cubicBezTo>
                  <a:pt x="1591" y="570"/>
                  <a:pt x="1585" y="582"/>
                  <a:pt x="1582" y="594"/>
                </a:cubicBezTo>
                <a:cubicBezTo>
                  <a:pt x="1580" y="605"/>
                  <a:pt x="1580" y="605"/>
                  <a:pt x="1580" y="605"/>
                </a:cubicBezTo>
                <a:cubicBezTo>
                  <a:pt x="1573" y="597"/>
                  <a:pt x="1573" y="597"/>
                  <a:pt x="1573" y="597"/>
                </a:cubicBezTo>
                <a:cubicBezTo>
                  <a:pt x="1566" y="587"/>
                  <a:pt x="1557" y="579"/>
                  <a:pt x="1547" y="572"/>
                </a:cubicBezTo>
                <a:cubicBezTo>
                  <a:pt x="1524" y="556"/>
                  <a:pt x="1495" y="547"/>
                  <a:pt x="1464" y="547"/>
                </a:cubicBezTo>
                <a:cubicBezTo>
                  <a:pt x="1459" y="547"/>
                  <a:pt x="1454" y="547"/>
                  <a:pt x="1449" y="548"/>
                </a:cubicBezTo>
                <a:cubicBezTo>
                  <a:pt x="1439" y="548"/>
                  <a:pt x="1429" y="550"/>
                  <a:pt x="1418" y="553"/>
                </a:cubicBezTo>
                <a:cubicBezTo>
                  <a:pt x="1403" y="556"/>
                  <a:pt x="1389" y="561"/>
                  <a:pt x="1376" y="568"/>
                </a:cubicBezTo>
                <a:cubicBezTo>
                  <a:pt x="1371" y="559"/>
                  <a:pt x="1371" y="559"/>
                  <a:pt x="1371" y="559"/>
                </a:cubicBezTo>
                <a:cubicBezTo>
                  <a:pt x="1373" y="558"/>
                  <a:pt x="1373" y="558"/>
                  <a:pt x="1373" y="558"/>
                </a:cubicBezTo>
                <a:cubicBezTo>
                  <a:pt x="1389" y="545"/>
                  <a:pt x="1403" y="530"/>
                  <a:pt x="1415" y="514"/>
                </a:cubicBezTo>
                <a:cubicBezTo>
                  <a:pt x="1416" y="512"/>
                  <a:pt x="1416" y="512"/>
                  <a:pt x="1416" y="512"/>
                </a:cubicBezTo>
                <a:cubicBezTo>
                  <a:pt x="1418" y="511"/>
                  <a:pt x="1418" y="511"/>
                  <a:pt x="1418" y="511"/>
                </a:cubicBezTo>
                <a:cubicBezTo>
                  <a:pt x="1450" y="504"/>
                  <a:pt x="1478" y="496"/>
                  <a:pt x="1504" y="489"/>
                </a:cubicBezTo>
                <a:cubicBezTo>
                  <a:pt x="1531" y="481"/>
                  <a:pt x="1557" y="473"/>
                  <a:pt x="1585" y="464"/>
                </a:cubicBezTo>
                <a:cubicBezTo>
                  <a:pt x="1589" y="463"/>
                  <a:pt x="1589" y="463"/>
                  <a:pt x="1589" y="463"/>
                </a:cubicBezTo>
                <a:lnTo>
                  <a:pt x="1591" y="467"/>
                </a:lnTo>
                <a:close/>
                <a:moveTo>
                  <a:pt x="1297" y="298"/>
                </a:moveTo>
                <a:cubicBezTo>
                  <a:pt x="1301" y="298"/>
                  <a:pt x="1304" y="298"/>
                  <a:pt x="1308" y="298"/>
                </a:cubicBezTo>
                <a:cubicBezTo>
                  <a:pt x="1335" y="301"/>
                  <a:pt x="1360" y="314"/>
                  <a:pt x="1381" y="335"/>
                </a:cubicBezTo>
                <a:cubicBezTo>
                  <a:pt x="1386" y="340"/>
                  <a:pt x="1391" y="347"/>
                  <a:pt x="1396" y="353"/>
                </a:cubicBezTo>
                <a:cubicBezTo>
                  <a:pt x="1416" y="383"/>
                  <a:pt x="1424" y="416"/>
                  <a:pt x="1417" y="450"/>
                </a:cubicBezTo>
                <a:cubicBezTo>
                  <a:pt x="1410" y="484"/>
                  <a:pt x="1390" y="515"/>
                  <a:pt x="1359" y="539"/>
                </a:cubicBezTo>
                <a:cubicBezTo>
                  <a:pt x="1309" y="577"/>
                  <a:pt x="1193" y="608"/>
                  <a:pt x="1146" y="619"/>
                </a:cubicBezTo>
                <a:cubicBezTo>
                  <a:pt x="1139" y="620"/>
                  <a:pt x="1139" y="620"/>
                  <a:pt x="1139" y="620"/>
                </a:cubicBezTo>
                <a:cubicBezTo>
                  <a:pt x="1139" y="604"/>
                  <a:pt x="1139" y="604"/>
                  <a:pt x="1139" y="604"/>
                </a:cubicBezTo>
                <a:cubicBezTo>
                  <a:pt x="1139" y="502"/>
                  <a:pt x="1138" y="397"/>
                  <a:pt x="1203" y="340"/>
                </a:cubicBezTo>
                <a:cubicBezTo>
                  <a:pt x="1204" y="339"/>
                  <a:pt x="1204" y="339"/>
                  <a:pt x="1204" y="339"/>
                </a:cubicBezTo>
                <a:cubicBezTo>
                  <a:pt x="1211" y="333"/>
                  <a:pt x="1218" y="327"/>
                  <a:pt x="1225" y="321"/>
                </a:cubicBezTo>
                <a:cubicBezTo>
                  <a:pt x="1248" y="306"/>
                  <a:pt x="1273" y="298"/>
                  <a:pt x="1297" y="298"/>
                </a:cubicBezTo>
                <a:moveTo>
                  <a:pt x="813" y="530"/>
                </a:moveTo>
                <a:cubicBezTo>
                  <a:pt x="849" y="552"/>
                  <a:pt x="876" y="572"/>
                  <a:pt x="897" y="594"/>
                </a:cubicBezTo>
                <a:cubicBezTo>
                  <a:pt x="900" y="597"/>
                  <a:pt x="900" y="597"/>
                  <a:pt x="900" y="597"/>
                </a:cubicBezTo>
                <a:cubicBezTo>
                  <a:pt x="897" y="601"/>
                  <a:pt x="897" y="601"/>
                  <a:pt x="897" y="601"/>
                </a:cubicBezTo>
                <a:cubicBezTo>
                  <a:pt x="891" y="609"/>
                  <a:pt x="885" y="616"/>
                  <a:pt x="880" y="624"/>
                </a:cubicBezTo>
                <a:cubicBezTo>
                  <a:pt x="876" y="628"/>
                  <a:pt x="876" y="628"/>
                  <a:pt x="876" y="628"/>
                </a:cubicBezTo>
                <a:cubicBezTo>
                  <a:pt x="872" y="625"/>
                  <a:pt x="872" y="625"/>
                  <a:pt x="872" y="625"/>
                </a:cubicBezTo>
                <a:cubicBezTo>
                  <a:pt x="850" y="608"/>
                  <a:pt x="825" y="597"/>
                  <a:pt x="794" y="589"/>
                </a:cubicBezTo>
                <a:cubicBezTo>
                  <a:pt x="789" y="587"/>
                  <a:pt x="789" y="587"/>
                  <a:pt x="789" y="587"/>
                </a:cubicBezTo>
                <a:cubicBezTo>
                  <a:pt x="790" y="582"/>
                  <a:pt x="790" y="582"/>
                  <a:pt x="790" y="582"/>
                </a:cubicBezTo>
                <a:cubicBezTo>
                  <a:pt x="794" y="567"/>
                  <a:pt x="799" y="550"/>
                  <a:pt x="805" y="533"/>
                </a:cubicBezTo>
                <a:cubicBezTo>
                  <a:pt x="807" y="527"/>
                  <a:pt x="807" y="527"/>
                  <a:pt x="807" y="527"/>
                </a:cubicBezTo>
                <a:lnTo>
                  <a:pt x="813" y="530"/>
                </a:lnTo>
                <a:close/>
                <a:moveTo>
                  <a:pt x="271" y="558"/>
                </a:moveTo>
                <a:cubicBezTo>
                  <a:pt x="255" y="558"/>
                  <a:pt x="239" y="560"/>
                  <a:pt x="225" y="565"/>
                </a:cubicBezTo>
                <a:cubicBezTo>
                  <a:pt x="192" y="575"/>
                  <a:pt x="164" y="596"/>
                  <a:pt x="144" y="626"/>
                </a:cubicBezTo>
                <a:cubicBezTo>
                  <a:pt x="140" y="633"/>
                  <a:pt x="140" y="633"/>
                  <a:pt x="140" y="633"/>
                </a:cubicBezTo>
                <a:cubicBezTo>
                  <a:pt x="136" y="626"/>
                  <a:pt x="136" y="626"/>
                  <a:pt x="136" y="626"/>
                </a:cubicBezTo>
                <a:cubicBezTo>
                  <a:pt x="130" y="615"/>
                  <a:pt x="121" y="606"/>
                  <a:pt x="110" y="600"/>
                </a:cubicBezTo>
                <a:cubicBezTo>
                  <a:pt x="110" y="599"/>
                  <a:pt x="110" y="599"/>
                  <a:pt x="110" y="599"/>
                </a:cubicBezTo>
                <a:cubicBezTo>
                  <a:pt x="108" y="598"/>
                  <a:pt x="105" y="597"/>
                  <a:pt x="103" y="596"/>
                </a:cubicBezTo>
                <a:cubicBezTo>
                  <a:pt x="98" y="594"/>
                  <a:pt x="98" y="594"/>
                  <a:pt x="98" y="594"/>
                </a:cubicBezTo>
                <a:cubicBezTo>
                  <a:pt x="100" y="589"/>
                  <a:pt x="100" y="589"/>
                  <a:pt x="100" y="589"/>
                </a:cubicBezTo>
                <a:cubicBezTo>
                  <a:pt x="113" y="551"/>
                  <a:pt x="130" y="514"/>
                  <a:pt x="149" y="479"/>
                </a:cubicBezTo>
                <a:cubicBezTo>
                  <a:pt x="151" y="475"/>
                  <a:pt x="153" y="471"/>
                  <a:pt x="155" y="468"/>
                </a:cubicBezTo>
                <a:cubicBezTo>
                  <a:pt x="157" y="464"/>
                  <a:pt x="157" y="464"/>
                  <a:pt x="157" y="464"/>
                </a:cubicBezTo>
                <a:cubicBezTo>
                  <a:pt x="161" y="465"/>
                  <a:pt x="161" y="465"/>
                  <a:pt x="161" y="465"/>
                </a:cubicBezTo>
                <a:cubicBezTo>
                  <a:pt x="188" y="474"/>
                  <a:pt x="208" y="480"/>
                  <a:pt x="227" y="486"/>
                </a:cubicBezTo>
                <a:cubicBezTo>
                  <a:pt x="249" y="492"/>
                  <a:pt x="271" y="498"/>
                  <a:pt x="296" y="504"/>
                </a:cubicBezTo>
                <a:cubicBezTo>
                  <a:pt x="298" y="505"/>
                  <a:pt x="298" y="505"/>
                  <a:pt x="298" y="505"/>
                </a:cubicBezTo>
                <a:cubicBezTo>
                  <a:pt x="299" y="507"/>
                  <a:pt x="299" y="507"/>
                  <a:pt x="299" y="507"/>
                </a:cubicBezTo>
                <a:cubicBezTo>
                  <a:pt x="300" y="509"/>
                  <a:pt x="301" y="511"/>
                  <a:pt x="303" y="513"/>
                </a:cubicBezTo>
                <a:cubicBezTo>
                  <a:pt x="308" y="522"/>
                  <a:pt x="315" y="530"/>
                  <a:pt x="322" y="538"/>
                </a:cubicBezTo>
                <a:cubicBezTo>
                  <a:pt x="332" y="550"/>
                  <a:pt x="344" y="560"/>
                  <a:pt x="357" y="569"/>
                </a:cubicBezTo>
                <a:cubicBezTo>
                  <a:pt x="352" y="578"/>
                  <a:pt x="352" y="578"/>
                  <a:pt x="352" y="578"/>
                </a:cubicBezTo>
                <a:cubicBezTo>
                  <a:pt x="351" y="577"/>
                  <a:pt x="349" y="576"/>
                  <a:pt x="347" y="575"/>
                </a:cubicBezTo>
                <a:cubicBezTo>
                  <a:pt x="323" y="564"/>
                  <a:pt x="296" y="558"/>
                  <a:pt x="271" y="558"/>
                </a:cubicBezTo>
                <a:moveTo>
                  <a:pt x="1143" y="385"/>
                </a:moveTo>
                <a:cubicBezTo>
                  <a:pt x="1115" y="447"/>
                  <a:pt x="1116" y="527"/>
                  <a:pt x="1116" y="604"/>
                </a:cubicBezTo>
                <a:cubicBezTo>
                  <a:pt x="1116" y="626"/>
                  <a:pt x="1116" y="626"/>
                  <a:pt x="1116" y="626"/>
                </a:cubicBezTo>
                <a:cubicBezTo>
                  <a:pt x="1112" y="626"/>
                  <a:pt x="1112" y="626"/>
                  <a:pt x="1112" y="626"/>
                </a:cubicBezTo>
                <a:cubicBezTo>
                  <a:pt x="1089" y="632"/>
                  <a:pt x="1067" y="638"/>
                  <a:pt x="1047" y="645"/>
                </a:cubicBezTo>
                <a:cubicBezTo>
                  <a:pt x="1043" y="647"/>
                  <a:pt x="1043" y="647"/>
                  <a:pt x="1043" y="647"/>
                </a:cubicBezTo>
                <a:cubicBezTo>
                  <a:pt x="1041" y="642"/>
                  <a:pt x="1041" y="642"/>
                  <a:pt x="1041" y="642"/>
                </a:cubicBezTo>
                <a:cubicBezTo>
                  <a:pt x="1028" y="606"/>
                  <a:pt x="1009" y="571"/>
                  <a:pt x="993" y="542"/>
                </a:cubicBezTo>
                <a:cubicBezTo>
                  <a:pt x="991" y="539"/>
                  <a:pt x="991" y="539"/>
                  <a:pt x="991" y="539"/>
                </a:cubicBezTo>
                <a:cubicBezTo>
                  <a:pt x="994" y="536"/>
                  <a:pt x="994" y="536"/>
                  <a:pt x="994" y="536"/>
                </a:cubicBezTo>
                <a:cubicBezTo>
                  <a:pt x="1016" y="515"/>
                  <a:pt x="1094" y="442"/>
                  <a:pt x="1134" y="380"/>
                </a:cubicBezTo>
                <a:lnTo>
                  <a:pt x="1143" y="385"/>
                </a:lnTo>
                <a:close/>
                <a:moveTo>
                  <a:pt x="1701" y="612"/>
                </a:moveTo>
                <a:cubicBezTo>
                  <a:pt x="1701" y="624"/>
                  <a:pt x="1696" y="634"/>
                  <a:pt x="1689" y="643"/>
                </a:cubicBezTo>
                <a:cubicBezTo>
                  <a:pt x="1680" y="652"/>
                  <a:pt x="1668" y="658"/>
                  <a:pt x="1656" y="658"/>
                </a:cubicBezTo>
                <a:cubicBezTo>
                  <a:pt x="1650" y="659"/>
                  <a:pt x="1650" y="659"/>
                  <a:pt x="1650" y="659"/>
                </a:cubicBezTo>
                <a:cubicBezTo>
                  <a:pt x="1650" y="658"/>
                  <a:pt x="1650" y="658"/>
                  <a:pt x="1650" y="658"/>
                </a:cubicBezTo>
                <a:cubicBezTo>
                  <a:pt x="1639" y="658"/>
                  <a:pt x="1628" y="653"/>
                  <a:pt x="1620" y="646"/>
                </a:cubicBezTo>
                <a:cubicBezTo>
                  <a:pt x="1610" y="637"/>
                  <a:pt x="1605" y="625"/>
                  <a:pt x="1604" y="613"/>
                </a:cubicBezTo>
                <a:cubicBezTo>
                  <a:pt x="1604" y="607"/>
                  <a:pt x="1604" y="607"/>
                  <a:pt x="1604" y="607"/>
                </a:cubicBezTo>
                <a:cubicBezTo>
                  <a:pt x="1604" y="607"/>
                  <a:pt x="1604" y="607"/>
                  <a:pt x="1604" y="607"/>
                </a:cubicBezTo>
                <a:cubicBezTo>
                  <a:pt x="1605" y="596"/>
                  <a:pt x="1609" y="585"/>
                  <a:pt x="1617" y="577"/>
                </a:cubicBezTo>
                <a:cubicBezTo>
                  <a:pt x="1625" y="567"/>
                  <a:pt x="1637" y="562"/>
                  <a:pt x="1650" y="561"/>
                </a:cubicBezTo>
                <a:cubicBezTo>
                  <a:pt x="1655" y="561"/>
                  <a:pt x="1655" y="561"/>
                  <a:pt x="1655" y="561"/>
                </a:cubicBezTo>
                <a:cubicBezTo>
                  <a:pt x="1655" y="561"/>
                  <a:pt x="1655" y="561"/>
                  <a:pt x="1655" y="561"/>
                </a:cubicBezTo>
                <a:cubicBezTo>
                  <a:pt x="1667" y="561"/>
                  <a:pt x="1677" y="566"/>
                  <a:pt x="1686" y="574"/>
                </a:cubicBezTo>
                <a:cubicBezTo>
                  <a:pt x="1695" y="582"/>
                  <a:pt x="1701" y="594"/>
                  <a:pt x="1701" y="607"/>
                </a:cubicBezTo>
                <a:cubicBezTo>
                  <a:pt x="1702" y="612"/>
                  <a:pt x="1702" y="612"/>
                  <a:pt x="1702" y="612"/>
                </a:cubicBezTo>
                <a:lnTo>
                  <a:pt x="1701" y="612"/>
                </a:lnTo>
                <a:close/>
                <a:moveTo>
                  <a:pt x="730" y="658"/>
                </a:moveTo>
                <a:cubicBezTo>
                  <a:pt x="709" y="658"/>
                  <a:pt x="688" y="661"/>
                  <a:pt x="665" y="667"/>
                </a:cubicBezTo>
                <a:cubicBezTo>
                  <a:pt x="660" y="669"/>
                  <a:pt x="660" y="669"/>
                  <a:pt x="660" y="669"/>
                </a:cubicBezTo>
                <a:cubicBezTo>
                  <a:pt x="658" y="664"/>
                  <a:pt x="658" y="664"/>
                  <a:pt x="658" y="664"/>
                </a:cubicBezTo>
                <a:cubicBezTo>
                  <a:pt x="653" y="646"/>
                  <a:pt x="649" y="627"/>
                  <a:pt x="645" y="607"/>
                </a:cubicBezTo>
                <a:cubicBezTo>
                  <a:pt x="644" y="601"/>
                  <a:pt x="644" y="601"/>
                  <a:pt x="644" y="601"/>
                </a:cubicBezTo>
                <a:cubicBezTo>
                  <a:pt x="650" y="600"/>
                  <a:pt x="650" y="600"/>
                  <a:pt x="650" y="600"/>
                </a:cubicBezTo>
                <a:cubicBezTo>
                  <a:pt x="659" y="600"/>
                  <a:pt x="668" y="600"/>
                  <a:pt x="678" y="600"/>
                </a:cubicBezTo>
                <a:cubicBezTo>
                  <a:pt x="709" y="600"/>
                  <a:pt x="733" y="602"/>
                  <a:pt x="756" y="605"/>
                </a:cubicBezTo>
                <a:cubicBezTo>
                  <a:pt x="761" y="606"/>
                  <a:pt x="761" y="606"/>
                  <a:pt x="761" y="606"/>
                </a:cubicBezTo>
                <a:cubicBezTo>
                  <a:pt x="760" y="611"/>
                  <a:pt x="760" y="611"/>
                  <a:pt x="760" y="611"/>
                </a:cubicBezTo>
                <a:cubicBezTo>
                  <a:pt x="758" y="626"/>
                  <a:pt x="755" y="640"/>
                  <a:pt x="754" y="654"/>
                </a:cubicBezTo>
                <a:cubicBezTo>
                  <a:pt x="754" y="659"/>
                  <a:pt x="754" y="659"/>
                  <a:pt x="754" y="659"/>
                </a:cubicBezTo>
                <a:cubicBezTo>
                  <a:pt x="748" y="658"/>
                  <a:pt x="748" y="658"/>
                  <a:pt x="748" y="658"/>
                </a:cubicBezTo>
                <a:cubicBezTo>
                  <a:pt x="742" y="658"/>
                  <a:pt x="736" y="658"/>
                  <a:pt x="730" y="658"/>
                </a:cubicBezTo>
                <a:moveTo>
                  <a:pt x="976" y="560"/>
                </a:moveTo>
                <a:cubicBezTo>
                  <a:pt x="997" y="597"/>
                  <a:pt x="1010" y="624"/>
                  <a:pt x="1019" y="650"/>
                </a:cubicBezTo>
                <a:cubicBezTo>
                  <a:pt x="1021" y="655"/>
                  <a:pt x="1021" y="655"/>
                  <a:pt x="1021" y="655"/>
                </a:cubicBezTo>
                <a:cubicBezTo>
                  <a:pt x="1016" y="657"/>
                  <a:pt x="1016" y="657"/>
                  <a:pt x="1016" y="657"/>
                </a:cubicBezTo>
                <a:cubicBezTo>
                  <a:pt x="1003" y="662"/>
                  <a:pt x="990" y="669"/>
                  <a:pt x="978" y="675"/>
                </a:cubicBezTo>
                <a:cubicBezTo>
                  <a:pt x="972" y="678"/>
                  <a:pt x="972" y="678"/>
                  <a:pt x="972" y="678"/>
                </a:cubicBezTo>
                <a:cubicBezTo>
                  <a:pt x="970" y="672"/>
                  <a:pt x="970" y="672"/>
                  <a:pt x="970" y="672"/>
                </a:cubicBezTo>
                <a:cubicBezTo>
                  <a:pt x="962" y="646"/>
                  <a:pt x="950" y="622"/>
                  <a:pt x="934" y="601"/>
                </a:cubicBezTo>
                <a:cubicBezTo>
                  <a:pt x="931" y="597"/>
                  <a:pt x="931" y="597"/>
                  <a:pt x="931" y="597"/>
                </a:cubicBezTo>
                <a:cubicBezTo>
                  <a:pt x="934" y="594"/>
                  <a:pt x="934" y="594"/>
                  <a:pt x="934" y="594"/>
                </a:cubicBezTo>
                <a:cubicBezTo>
                  <a:pt x="944" y="582"/>
                  <a:pt x="956" y="571"/>
                  <a:pt x="968" y="559"/>
                </a:cubicBezTo>
                <a:cubicBezTo>
                  <a:pt x="973" y="555"/>
                  <a:pt x="973" y="555"/>
                  <a:pt x="973" y="555"/>
                </a:cubicBezTo>
                <a:lnTo>
                  <a:pt x="976" y="560"/>
                </a:lnTo>
                <a:close/>
                <a:moveTo>
                  <a:pt x="99" y="620"/>
                </a:moveTo>
                <a:cubicBezTo>
                  <a:pt x="110" y="626"/>
                  <a:pt x="117" y="637"/>
                  <a:pt x="121" y="649"/>
                </a:cubicBezTo>
                <a:cubicBezTo>
                  <a:pt x="124" y="662"/>
                  <a:pt x="122" y="675"/>
                  <a:pt x="115" y="686"/>
                </a:cubicBezTo>
                <a:cubicBezTo>
                  <a:pt x="108" y="697"/>
                  <a:pt x="98" y="705"/>
                  <a:pt x="85" y="709"/>
                </a:cubicBezTo>
                <a:cubicBezTo>
                  <a:pt x="81" y="710"/>
                  <a:pt x="77" y="710"/>
                  <a:pt x="73" y="710"/>
                </a:cubicBezTo>
                <a:cubicBezTo>
                  <a:pt x="65" y="710"/>
                  <a:pt x="56" y="708"/>
                  <a:pt x="49" y="704"/>
                </a:cubicBezTo>
                <a:cubicBezTo>
                  <a:pt x="43" y="702"/>
                  <a:pt x="43" y="702"/>
                  <a:pt x="43" y="702"/>
                </a:cubicBezTo>
                <a:cubicBezTo>
                  <a:pt x="44" y="700"/>
                  <a:pt x="44" y="700"/>
                  <a:pt x="44" y="700"/>
                </a:cubicBezTo>
                <a:cubicBezTo>
                  <a:pt x="35" y="694"/>
                  <a:pt x="29" y="684"/>
                  <a:pt x="26" y="673"/>
                </a:cubicBezTo>
                <a:cubicBezTo>
                  <a:pt x="23" y="662"/>
                  <a:pt x="24" y="651"/>
                  <a:pt x="29" y="641"/>
                </a:cubicBezTo>
                <a:cubicBezTo>
                  <a:pt x="29" y="641"/>
                  <a:pt x="29" y="641"/>
                  <a:pt x="29" y="641"/>
                </a:cubicBezTo>
                <a:cubicBezTo>
                  <a:pt x="34" y="632"/>
                  <a:pt x="34" y="632"/>
                  <a:pt x="34" y="632"/>
                </a:cubicBezTo>
                <a:cubicBezTo>
                  <a:pt x="34" y="632"/>
                  <a:pt x="34" y="632"/>
                  <a:pt x="34" y="632"/>
                </a:cubicBezTo>
                <a:cubicBezTo>
                  <a:pt x="41" y="623"/>
                  <a:pt x="50" y="617"/>
                  <a:pt x="61" y="614"/>
                </a:cubicBezTo>
                <a:cubicBezTo>
                  <a:pt x="65" y="613"/>
                  <a:pt x="69" y="612"/>
                  <a:pt x="73" y="612"/>
                </a:cubicBezTo>
                <a:cubicBezTo>
                  <a:pt x="75" y="612"/>
                  <a:pt x="77" y="613"/>
                  <a:pt x="79" y="613"/>
                </a:cubicBezTo>
                <a:cubicBezTo>
                  <a:pt x="80" y="613"/>
                  <a:pt x="80" y="613"/>
                  <a:pt x="80" y="613"/>
                </a:cubicBezTo>
                <a:cubicBezTo>
                  <a:pt x="94" y="617"/>
                  <a:pt x="94" y="617"/>
                  <a:pt x="94" y="617"/>
                </a:cubicBezTo>
                <a:cubicBezTo>
                  <a:pt x="94" y="617"/>
                  <a:pt x="94" y="617"/>
                  <a:pt x="94" y="617"/>
                </a:cubicBezTo>
                <a:cubicBezTo>
                  <a:pt x="99" y="619"/>
                  <a:pt x="99" y="619"/>
                  <a:pt x="99" y="619"/>
                </a:cubicBezTo>
                <a:lnTo>
                  <a:pt x="99" y="620"/>
                </a:lnTo>
                <a:close/>
                <a:moveTo>
                  <a:pt x="621" y="606"/>
                </a:moveTo>
                <a:cubicBezTo>
                  <a:pt x="625" y="629"/>
                  <a:pt x="631" y="651"/>
                  <a:pt x="637" y="672"/>
                </a:cubicBezTo>
                <a:cubicBezTo>
                  <a:pt x="638" y="676"/>
                  <a:pt x="638" y="676"/>
                  <a:pt x="638" y="676"/>
                </a:cubicBezTo>
                <a:cubicBezTo>
                  <a:pt x="634" y="678"/>
                  <a:pt x="634" y="678"/>
                  <a:pt x="634" y="678"/>
                </a:cubicBezTo>
                <a:cubicBezTo>
                  <a:pt x="597" y="692"/>
                  <a:pt x="561" y="712"/>
                  <a:pt x="530" y="730"/>
                </a:cubicBezTo>
                <a:cubicBezTo>
                  <a:pt x="526" y="732"/>
                  <a:pt x="526" y="732"/>
                  <a:pt x="526" y="732"/>
                </a:cubicBezTo>
                <a:cubicBezTo>
                  <a:pt x="524" y="729"/>
                  <a:pt x="524" y="729"/>
                  <a:pt x="524" y="729"/>
                </a:cubicBezTo>
                <a:cubicBezTo>
                  <a:pt x="496" y="699"/>
                  <a:pt x="427" y="623"/>
                  <a:pt x="369" y="587"/>
                </a:cubicBezTo>
                <a:cubicBezTo>
                  <a:pt x="374" y="578"/>
                  <a:pt x="374" y="578"/>
                  <a:pt x="374" y="578"/>
                </a:cubicBezTo>
                <a:cubicBezTo>
                  <a:pt x="420" y="601"/>
                  <a:pt x="478" y="604"/>
                  <a:pt x="523" y="604"/>
                </a:cubicBezTo>
                <a:cubicBezTo>
                  <a:pt x="549" y="604"/>
                  <a:pt x="575" y="603"/>
                  <a:pt x="601" y="602"/>
                </a:cubicBezTo>
                <a:cubicBezTo>
                  <a:pt x="620" y="601"/>
                  <a:pt x="620" y="601"/>
                  <a:pt x="620" y="601"/>
                </a:cubicBezTo>
                <a:lnTo>
                  <a:pt x="621" y="606"/>
                </a:lnTo>
                <a:close/>
                <a:moveTo>
                  <a:pt x="1116" y="656"/>
                </a:moveTo>
                <a:cubicBezTo>
                  <a:pt x="1116" y="697"/>
                  <a:pt x="1113" y="728"/>
                  <a:pt x="1109" y="755"/>
                </a:cubicBezTo>
                <a:cubicBezTo>
                  <a:pt x="1108" y="760"/>
                  <a:pt x="1108" y="760"/>
                  <a:pt x="1108" y="760"/>
                </a:cubicBezTo>
                <a:cubicBezTo>
                  <a:pt x="1103" y="759"/>
                  <a:pt x="1103" y="759"/>
                  <a:pt x="1103" y="759"/>
                </a:cubicBezTo>
                <a:cubicBezTo>
                  <a:pt x="1090" y="758"/>
                  <a:pt x="1077" y="757"/>
                  <a:pt x="1064" y="756"/>
                </a:cubicBezTo>
                <a:cubicBezTo>
                  <a:pt x="1059" y="756"/>
                  <a:pt x="1059" y="756"/>
                  <a:pt x="1059" y="756"/>
                </a:cubicBezTo>
                <a:cubicBezTo>
                  <a:pt x="1059" y="751"/>
                  <a:pt x="1059" y="751"/>
                  <a:pt x="1059" y="751"/>
                </a:cubicBezTo>
                <a:cubicBezTo>
                  <a:pt x="1061" y="726"/>
                  <a:pt x="1058" y="701"/>
                  <a:pt x="1051" y="673"/>
                </a:cubicBezTo>
                <a:cubicBezTo>
                  <a:pt x="1050" y="669"/>
                  <a:pt x="1050" y="669"/>
                  <a:pt x="1050" y="669"/>
                </a:cubicBezTo>
                <a:cubicBezTo>
                  <a:pt x="1054" y="667"/>
                  <a:pt x="1054" y="667"/>
                  <a:pt x="1054" y="667"/>
                </a:cubicBezTo>
                <a:cubicBezTo>
                  <a:pt x="1072" y="661"/>
                  <a:pt x="1090" y="656"/>
                  <a:pt x="1110" y="651"/>
                </a:cubicBezTo>
                <a:cubicBezTo>
                  <a:pt x="1116" y="649"/>
                  <a:pt x="1116" y="649"/>
                  <a:pt x="1116" y="649"/>
                </a:cubicBezTo>
                <a:lnTo>
                  <a:pt x="1116" y="656"/>
                </a:lnTo>
                <a:close/>
                <a:moveTo>
                  <a:pt x="1350" y="584"/>
                </a:moveTo>
                <a:cubicBezTo>
                  <a:pt x="1295" y="624"/>
                  <a:pt x="1257" y="697"/>
                  <a:pt x="1219" y="766"/>
                </a:cubicBezTo>
                <a:cubicBezTo>
                  <a:pt x="1211" y="783"/>
                  <a:pt x="1211" y="783"/>
                  <a:pt x="1211" y="783"/>
                </a:cubicBezTo>
                <a:cubicBezTo>
                  <a:pt x="1207" y="782"/>
                  <a:pt x="1207" y="782"/>
                  <a:pt x="1207" y="782"/>
                </a:cubicBezTo>
                <a:cubicBezTo>
                  <a:pt x="1182" y="774"/>
                  <a:pt x="1159" y="768"/>
                  <a:pt x="1136" y="764"/>
                </a:cubicBezTo>
                <a:cubicBezTo>
                  <a:pt x="1131" y="763"/>
                  <a:pt x="1131" y="763"/>
                  <a:pt x="1131" y="763"/>
                </a:cubicBezTo>
                <a:cubicBezTo>
                  <a:pt x="1132" y="758"/>
                  <a:pt x="1132" y="758"/>
                  <a:pt x="1132" y="758"/>
                </a:cubicBezTo>
                <a:cubicBezTo>
                  <a:pt x="1138" y="721"/>
                  <a:pt x="1139" y="682"/>
                  <a:pt x="1139" y="648"/>
                </a:cubicBezTo>
                <a:cubicBezTo>
                  <a:pt x="1139" y="644"/>
                  <a:pt x="1139" y="644"/>
                  <a:pt x="1139" y="644"/>
                </a:cubicBezTo>
                <a:cubicBezTo>
                  <a:pt x="1143" y="643"/>
                  <a:pt x="1143" y="643"/>
                  <a:pt x="1143" y="643"/>
                </a:cubicBezTo>
                <a:cubicBezTo>
                  <a:pt x="1174" y="636"/>
                  <a:pt x="1279" y="610"/>
                  <a:pt x="1345" y="575"/>
                </a:cubicBezTo>
                <a:lnTo>
                  <a:pt x="1350" y="584"/>
                </a:lnTo>
                <a:close/>
                <a:moveTo>
                  <a:pt x="647" y="704"/>
                </a:moveTo>
                <a:cubicBezTo>
                  <a:pt x="652" y="719"/>
                  <a:pt x="658" y="733"/>
                  <a:pt x="664" y="746"/>
                </a:cubicBezTo>
                <a:cubicBezTo>
                  <a:pt x="666" y="751"/>
                  <a:pt x="666" y="751"/>
                  <a:pt x="666" y="751"/>
                </a:cubicBezTo>
                <a:cubicBezTo>
                  <a:pt x="661" y="753"/>
                  <a:pt x="661" y="753"/>
                  <a:pt x="661" y="753"/>
                </a:cubicBezTo>
                <a:cubicBezTo>
                  <a:pt x="638" y="763"/>
                  <a:pt x="617" y="779"/>
                  <a:pt x="595" y="799"/>
                </a:cubicBezTo>
                <a:cubicBezTo>
                  <a:pt x="592" y="803"/>
                  <a:pt x="592" y="803"/>
                  <a:pt x="592" y="803"/>
                </a:cubicBezTo>
                <a:cubicBezTo>
                  <a:pt x="588" y="799"/>
                  <a:pt x="588" y="799"/>
                  <a:pt x="588" y="799"/>
                </a:cubicBezTo>
                <a:cubicBezTo>
                  <a:pt x="574" y="786"/>
                  <a:pt x="560" y="771"/>
                  <a:pt x="546" y="755"/>
                </a:cubicBezTo>
                <a:cubicBezTo>
                  <a:pt x="542" y="750"/>
                  <a:pt x="542" y="750"/>
                  <a:pt x="542" y="750"/>
                </a:cubicBezTo>
                <a:cubicBezTo>
                  <a:pt x="547" y="747"/>
                  <a:pt x="547" y="747"/>
                  <a:pt x="547" y="747"/>
                </a:cubicBezTo>
                <a:cubicBezTo>
                  <a:pt x="573" y="732"/>
                  <a:pt x="607" y="714"/>
                  <a:pt x="640" y="700"/>
                </a:cubicBezTo>
                <a:cubicBezTo>
                  <a:pt x="645" y="699"/>
                  <a:pt x="645" y="699"/>
                  <a:pt x="645" y="699"/>
                </a:cubicBezTo>
                <a:lnTo>
                  <a:pt x="647" y="704"/>
                </a:lnTo>
                <a:close/>
                <a:moveTo>
                  <a:pt x="919" y="621"/>
                </a:moveTo>
                <a:cubicBezTo>
                  <a:pt x="929" y="635"/>
                  <a:pt x="938" y="650"/>
                  <a:pt x="944" y="666"/>
                </a:cubicBezTo>
                <a:cubicBezTo>
                  <a:pt x="946" y="673"/>
                  <a:pt x="949" y="681"/>
                  <a:pt x="951" y="687"/>
                </a:cubicBezTo>
                <a:cubicBezTo>
                  <a:pt x="951" y="691"/>
                  <a:pt x="951" y="691"/>
                  <a:pt x="951" y="691"/>
                </a:cubicBezTo>
                <a:cubicBezTo>
                  <a:pt x="948" y="692"/>
                  <a:pt x="948" y="692"/>
                  <a:pt x="948" y="692"/>
                </a:cubicBezTo>
                <a:cubicBezTo>
                  <a:pt x="901" y="725"/>
                  <a:pt x="870" y="764"/>
                  <a:pt x="858" y="810"/>
                </a:cubicBezTo>
                <a:cubicBezTo>
                  <a:pt x="848" y="810"/>
                  <a:pt x="848" y="810"/>
                  <a:pt x="848" y="810"/>
                </a:cubicBezTo>
                <a:cubicBezTo>
                  <a:pt x="839" y="770"/>
                  <a:pt x="844" y="705"/>
                  <a:pt x="911" y="620"/>
                </a:cubicBezTo>
                <a:cubicBezTo>
                  <a:pt x="915" y="615"/>
                  <a:pt x="915" y="615"/>
                  <a:pt x="915" y="615"/>
                </a:cubicBezTo>
                <a:lnTo>
                  <a:pt x="919" y="621"/>
                </a:lnTo>
                <a:close/>
                <a:moveTo>
                  <a:pt x="1029" y="683"/>
                </a:moveTo>
                <a:cubicBezTo>
                  <a:pt x="1036" y="708"/>
                  <a:pt x="1038" y="730"/>
                  <a:pt x="1036" y="752"/>
                </a:cubicBezTo>
                <a:cubicBezTo>
                  <a:pt x="1035" y="756"/>
                  <a:pt x="1035" y="756"/>
                  <a:pt x="1035" y="756"/>
                </a:cubicBezTo>
                <a:cubicBezTo>
                  <a:pt x="1031" y="757"/>
                  <a:pt x="1031" y="757"/>
                  <a:pt x="1031" y="757"/>
                </a:cubicBezTo>
                <a:cubicBezTo>
                  <a:pt x="972" y="761"/>
                  <a:pt x="924" y="780"/>
                  <a:pt x="890" y="814"/>
                </a:cubicBezTo>
                <a:cubicBezTo>
                  <a:pt x="882" y="809"/>
                  <a:pt x="882" y="809"/>
                  <a:pt x="882" y="809"/>
                </a:cubicBezTo>
                <a:cubicBezTo>
                  <a:pt x="894" y="772"/>
                  <a:pt x="928" y="719"/>
                  <a:pt x="1022" y="679"/>
                </a:cubicBezTo>
                <a:cubicBezTo>
                  <a:pt x="1028" y="677"/>
                  <a:pt x="1028" y="677"/>
                  <a:pt x="1028" y="677"/>
                </a:cubicBezTo>
                <a:lnTo>
                  <a:pt x="1029" y="683"/>
                </a:lnTo>
                <a:close/>
                <a:moveTo>
                  <a:pt x="789" y="611"/>
                </a:moveTo>
                <a:cubicBezTo>
                  <a:pt x="817" y="619"/>
                  <a:pt x="841" y="630"/>
                  <a:pt x="860" y="645"/>
                </a:cubicBezTo>
                <a:cubicBezTo>
                  <a:pt x="864" y="648"/>
                  <a:pt x="864" y="648"/>
                  <a:pt x="864" y="648"/>
                </a:cubicBezTo>
                <a:cubicBezTo>
                  <a:pt x="861" y="652"/>
                  <a:pt x="861" y="652"/>
                  <a:pt x="861" y="652"/>
                </a:cubicBezTo>
                <a:cubicBezTo>
                  <a:pt x="816" y="726"/>
                  <a:pt x="818" y="786"/>
                  <a:pt x="827" y="822"/>
                </a:cubicBezTo>
                <a:cubicBezTo>
                  <a:pt x="818" y="827"/>
                  <a:pt x="818" y="827"/>
                  <a:pt x="818" y="827"/>
                </a:cubicBezTo>
                <a:cubicBezTo>
                  <a:pt x="790" y="794"/>
                  <a:pt x="761" y="731"/>
                  <a:pt x="783" y="615"/>
                </a:cubicBezTo>
                <a:cubicBezTo>
                  <a:pt x="784" y="610"/>
                  <a:pt x="784" y="610"/>
                  <a:pt x="784" y="610"/>
                </a:cubicBezTo>
                <a:lnTo>
                  <a:pt x="789" y="611"/>
                </a:lnTo>
                <a:close/>
                <a:moveTo>
                  <a:pt x="1464" y="570"/>
                </a:moveTo>
                <a:cubicBezTo>
                  <a:pt x="1490" y="570"/>
                  <a:pt x="1514" y="577"/>
                  <a:pt x="1534" y="591"/>
                </a:cubicBezTo>
                <a:cubicBezTo>
                  <a:pt x="1556" y="607"/>
                  <a:pt x="1572" y="630"/>
                  <a:pt x="1579" y="658"/>
                </a:cubicBezTo>
                <a:cubicBezTo>
                  <a:pt x="1581" y="666"/>
                  <a:pt x="1583" y="674"/>
                  <a:pt x="1583" y="682"/>
                </a:cubicBezTo>
                <a:cubicBezTo>
                  <a:pt x="1587" y="718"/>
                  <a:pt x="1577" y="751"/>
                  <a:pt x="1555" y="777"/>
                </a:cubicBezTo>
                <a:cubicBezTo>
                  <a:pt x="1532" y="803"/>
                  <a:pt x="1498" y="820"/>
                  <a:pt x="1460" y="826"/>
                </a:cubicBezTo>
                <a:cubicBezTo>
                  <a:pt x="1453" y="827"/>
                  <a:pt x="1444" y="827"/>
                  <a:pt x="1435" y="827"/>
                </a:cubicBezTo>
                <a:cubicBezTo>
                  <a:pt x="1372" y="827"/>
                  <a:pt x="1277" y="802"/>
                  <a:pt x="1239" y="791"/>
                </a:cubicBezTo>
                <a:cubicBezTo>
                  <a:pt x="1233" y="790"/>
                  <a:pt x="1233" y="790"/>
                  <a:pt x="1233" y="790"/>
                </a:cubicBezTo>
                <a:cubicBezTo>
                  <a:pt x="1240" y="777"/>
                  <a:pt x="1240" y="777"/>
                  <a:pt x="1240" y="777"/>
                </a:cubicBezTo>
                <a:cubicBezTo>
                  <a:pt x="1288" y="687"/>
                  <a:pt x="1338" y="594"/>
                  <a:pt x="1423" y="576"/>
                </a:cubicBezTo>
                <a:cubicBezTo>
                  <a:pt x="1423" y="576"/>
                  <a:pt x="1423" y="576"/>
                  <a:pt x="1423" y="576"/>
                </a:cubicBezTo>
                <a:cubicBezTo>
                  <a:pt x="1432" y="573"/>
                  <a:pt x="1442" y="572"/>
                  <a:pt x="1451" y="571"/>
                </a:cubicBezTo>
                <a:cubicBezTo>
                  <a:pt x="1455" y="570"/>
                  <a:pt x="1460" y="570"/>
                  <a:pt x="1464" y="570"/>
                </a:cubicBezTo>
                <a:moveTo>
                  <a:pt x="271" y="581"/>
                </a:moveTo>
                <a:cubicBezTo>
                  <a:pt x="293" y="581"/>
                  <a:pt x="316" y="587"/>
                  <a:pt x="338" y="596"/>
                </a:cubicBezTo>
                <a:cubicBezTo>
                  <a:pt x="392" y="621"/>
                  <a:pt x="471" y="705"/>
                  <a:pt x="502" y="740"/>
                </a:cubicBezTo>
                <a:cubicBezTo>
                  <a:pt x="506" y="744"/>
                  <a:pt x="506" y="744"/>
                  <a:pt x="506" y="744"/>
                </a:cubicBezTo>
                <a:cubicBezTo>
                  <a:pt x="497" y="750"/>
                  <a:pt x="497" y="750"/>
                  <a:pt x="497" y="750"/>
                </a:cubicBezTo>
                <a:cubicBezTo>
                  <a:pt x="426" y="792"/>
                  <a:pt x="352" y="836"/>
                  <a:pt x="284" y="836"/>
                </a:cubicBezTo>
                <a:cubicBezTo>
                  <a:pt x="284" y="836"/>
                  <a:pt x="284" y="836"/>
                  <a:pt x="284" y="836"/>
                </a:cubicBezTo>
                <a:cubicBezTo>
                  <a:pt x="267" y="836"/>
                  <a:pt x="250" y="833"/>
                  <a:pt x="235" y="827"/>
                </a:cubicBezTo>
                <a:cubicBezTo>
                  <a:pt x="234" y="827"/>
                  <a:pt x="234" y="827"/>
                  <a:pt x="234" y="827"/>
                </a:cubicBezTo>
                <a:cubicBezTo>
                  <a:pt x="225" y="824"/>
                  <a:pt x="217" y="821"/>
                  <a:pt x="208" y="816"/>
                </a:cubicBezTo>
                <a:cubicBezTo>
                  <a:pt x="181" y="802"/>
                  <a:pt x="160" y="781"/>
                  <a:pt x="149" y="755"/>
                </a:cubicBezTo>
                <a:cubicBezTo>
                  <a:pt x="139" y="729"/>
                  <a:pt x="138" y="701"/>
                  <a:pt x="147" y="674"/>
                </a:cubicBezTo>
                <a:cubicBezTo>
                  <a:pt x="149" y="666"/>
                  <a:pt x="152" y="659"/>
                  <a:pt x="156" y="651"/>
                </a:cubicBezTo>
                <a:cubicBezTo>
                  <a:pt x="173" y="619"/>
                  <a:pt x="199" y="597"/>
                  <a:pt x="231" y="587"/>
                </a:cubicBezTo>
                <a:cubicBezTo>
                  <a:pt x="244" y="583"/>
                  <a:pt x="257" y="581"/>
                  <a:pt x="271" y="581"/>
                </a:cubicBezTo>
                <a:moveTo>
                  <a:pt x="1053" y="779"/>
                </a:moveTo>
                <a:cubicBezTo>
                  <a:pt x="1067" y="779"/>
                  <a:pt x="1082" y="780"/>
                  <a:pt x="1097" y="782"/>
                </a:cubicBezTo>
                <a:cubicBezTo>
                  <a:pt x="1103" y="782"/>
                  <a:pt x="1103" y="782"/>
                  <a:pt x="1103" y="782"/>
                </a:cubicBezTo>
                <a:cubicBezTo>
                  <a:pt x="1102" y="788"/>
                  <a:pt x="1102" y="788"/>
                  <a:pt x="1102" y="788"/>
                </a:cubicBezTo>
                <a:cubicBezTo>
                  <a:pt x="1095" y="813"/>
                  <a:pt x="1086" y="834"/>
                  <a:pt x="1073" y="852"/>
                </a:cubicBezTo>
                <a:cubicBezTo>
                  <a:pt x="1071" y="855"/>
                  <a:pt x="1071" y="855"/>
                  <a:pt x="1071" y="855"/>
                </a:cubicBezTo>
                <a:cubicBezTo>
                  <a:pt x="1067" y="853"/>
                  <a:pt x="1067" y="853"/>
                  <a:pt x="1067" y="853"/>
                </a:cubicBezTo>
                <a:cubicBezTo>
                  <a:pt x="1032" y="836"/>
                  <a:pt x="997" y="828"/>
                  <a:pt x="964" y="828"/>
                </a:cubicBezTo>
                <a:cubicBezTo>
                  <a:pt x="948" y="828"/>
                  <a:pt x="932" y="830"/>
                  <a:pt x="916" y="834"/>
                </a:cubicBezTo>
                <a:cubicBezTo>
                  <a:pt x="911" y="826"/>
                  <a:pt x="911" y="826"/>
                  <a:pt x="911" y="826"/>
                </a:cubicBezTo>
                <a:cubicBezTo>
                  <a:pt x="945" y="795"/>
                  <a:pt x="993" y="779"/>
                  <a:pt x="1053" y="779"/>
                </a:cubicBezTo>
                <a:moveTo>
                  <a:pt x="1674" y="684"/>
                </a:moveTo>
                <a:cubicBezTo>
                  <a:pt x="1685" y="733"/>
                  <a:pt x="1692" y="783"/>
                  <a:pt x="1694" y="833"/>
                </a:cubicBezTo>
                <a:cubicBezTo>
                  <a:pt x="1694" y="839"/>
                  <a:pt x="1694" y="845"/>
                  <a:pt x="1694" y="850"/>
                </a:cubicBezTo>
                <a:cubicBezTo>
                  <a:pt x="1695" y="856"/>
                  <a:pt x="1695" y="856"/>
                  <a:pt x="1695" y="856"/>
                </a:cubicBezTo>
                <a:cubicBezTo>
                  <a:pt x="1481" y="856"/>
                  <a:pt x="1481" y="856"/>
                  <a:pt x="1481" y="856"/>
                </a:cubicBezTo>
                <a:cubicBezTo>
                  <a:pt x="1480" y="846"/>
                  <a:pt x="1480" y="846"/>
                  <a:pt x="1480" y="846"/>
                </a:cubicBezTo>
                <a:cubicBezTo>
                  <a:pt x="1517" y="837"/>
                  <a:pt x="1549" y="818"/>
                  <a:pt x="1572" y="792"/>
                </a:cubicBezTo>
                <a:cubicBezTo>
                  <a:pt x="1598" y="761"/>
                  <a:pt x="1610" y="723"/>
                  <a:pt x="1607" y="680"/>
                </a:cubicBezTo>
                <a:cubicBezTo>
                  <a:pt x="1606" y="678"/>
                  <a:pt x="1606" y="677"/>
                  <a:pt x="1606" y="675"/>
                </a:cubicBezTo>
                <a:cubicBezTo>
                  <a:pt x="1605" y="664"/>
                  <a:pt x="1605" y="664"/>
                  <a:pt x="1605" y="664"/>
                </a:cubicBezTo>
                <a:cubicBezTo>
                  <a:pt x="1614" y="670"/>
                  <a:pt x="1614" y="670"/>
                  <a:pt x="1614" y="670"/>
                </a:cubicBezTo>
                <a:cubicBezTo>
                  <a:pt x="1626" y="678"/>
                  <a:pt x="1639" y="682"/>
                  <a:pt x="1653" y="682"/>
                </a:cubicBezTo>
                <a:cubicBezTo>
                  <a:pt x="1654" y="682"/>
                  <a:pt x="1656" y="681"/>
                  <a:pt x="1656" y="681"/>
                </a:cubicBezTo>
                <a:cubicBezTo>
                  <a:pt x="1660" y="681"/>
                  <a:pt x="1664" y="681"/>
                  <a:pt x="1668" y="680"/>
                </a:cubicBezTo>
                <a:cubicBezTo>
                  <a:pt x="1673" y="679"/>
                  <a:pt x="1673" y="679"/>
                  <a:pt x="1673" y="679"/>
                </a:cubicBezTo>
                <a:lnTo>
                  <a:pt x="1674" y="684"/>
                </a:lnTo>
                <a:close/>
                <a:moveTo>
                  <a:pt x="731" y="681"/>
                </a:moveTo>
                <a:cubicBezTo>
                  <a:pt x="736" y="681"/>
                  <a:pt x="742" y="681"/>
                  <a:pt x="747" y="682"/>
                </a:cubicBezTo>
                <a:cubicBezTo>
                  <a:pt x="752" y="682"/>
                  <a:pt x="752" y="682"/>
                  <a:pt x="752" y="682"/>
                </a:cubicBezTo>
                <a:cubicBezTo>
                  <a:pt x="752" y="687"/>
                  <a:pt x="752" y="687"/>
                  <a:pt x="752" y="687"/>
                </a:cubicBezTo>
                <a:cubicBezTo>
                  <a:pt x="751" y="772"/>
                  <a:pt x="781" y="821"/>
                  <a:pt x="806" y="848"/>
                </a:cubicBezTo>
                <a:cubicBezTo>
                  <a:pt x="801" y="856"/>
                  <a:pt x="801" y="856"/>
                  <a:pt x="801" y="856"/>
                </a:cubicBezTo>
                <a:cubicBezTo>
                  <a:pt x="761" y="842"/>
                  <a:pt x="706" y="803"/>
                  <a:pt x="669" y="696"/>
                </a:cubicBezTo>
                <a:cubicBezTo>
                  <a:pt x="667" y="691"/>
                  <a:pt x="667" y="691"/>
                  <a:pt x="667" y="691"/>
                </a:cubicBezTo>
                <a:cubicBezTo>
                  <a:pt x="672" y="690"/>
                  <a:pt x="672" y="690"/>
                  <a:pt x="672" y="690"/>
                </a:cubicBezTo>
                <a:cubicBezTo>
                  <a:pt x="693" y="684"/>
                  <a:pt x="712" y="681"/>
                  <a:pt x="731" y="681"/>
                </a:cubicBezTo>
                <a:moveTo>
                  <a:pt x="119" y="726"/>
                </a:moveTo>
                <a:cubicBezTo>
                  <a:pt x="120" y="739"/>
                  <a:pt x="123" y="752"/>
                  <a:pt x="128" y="764"/>
                </a:cubicBezTo>
                <a:cubicBezTo>
                  <a:pt x="141" y="795"/>
                  <a:pt x="165" y="820"/>
                  <a:pt x="198" y="837"/>
                </a:cubicBezTo>
                <a:cubicBezTo>
                  <a:pt x="205" y="841"/>
                  <a:pt x="213" y="844"/>
                  <a:pt x="221" y="847"/>
                </a:cubicBezTo>
                <a:cubicBezTo>
                  <a:pt x="219" y="857"/>
                  <a:pt x="219" y="857"/>
                  <a:pt x="219" y="857"/>
                </a:cubicBezTo>
                <a:cubicBezTo>
                  <a:pt x="51" y="856"/>
                  <a:pt x="51" y="856"/>
                  <a:pt x="51" y="856"/>
                </a:cubicBezTo>
                <a:cubicBezTo>
                  <a:pt x="51" y="851"/>
                  <a:pt x="51" y="851"/>
                  <a:pt x="51" y="851"/>
                </a:cubicBezTo>
                <a:cubicBezTo>
                  <a:pt x="52" y="813"/>
                  <a:pt x="56" y="775"/>
                  <a:pt x="62" y="737"/>
                </a:cubicBezTo>
                <a:cubicBezTo>
                  <a:pt x="62" y="733"/>
                  <a:pt x="62" y="733"/>
                  <a:pt x="62" y="733"/>
                </a:cubicBezTo>
                <a:cubicBezTo>
                  <a:pt x="67" y="733"/>
                  <a:pt x="67" y="733"/>
                  <a:pt x="67" y="733"/>
                </a:cubicBezTo>
                <a:cubicBezTo>
                  <a:pt x="69" y="733"/>
                  <a:pt x="71" y="733"/>
                  <a:pt x="73" y="733"/>
                </a:cubicBezTo>
                <a:cubicBezTo>
                  <a:pt x="79" y="733"/>
                  <a:pt x="85" y="732"/>
                  <a:pt x="91" y="731"/>
                </a:cubicBezTo>
                <a:cubicBezTo>
                  <a:pt x="98" y="729"/>
                  <a:pt x="105" y="726"/>
                  <a:pt x="111" y="723"/>
                </a:cubicBezTo>
                <a:cubicBezTo>
                  <a:pt x="118" y="718"/>
                  <a:pt x="118" y="718"/>
                  <a:pt x="118" y="718"/>
                </a:cubicBezTo>
                <a:lnTo>
                  <a:pt x="119" y="726"/>
                </a:lnTo>
                <a:close/>
                <a:moveTo>
                  <a:pt x="679" y="776"/>
                </a:moveTo>
                <a:cubicBezTo>
                  <a:pt x="711" y="831"/>
                  <a:pt x="752" y="866"/>
                  <a:pt x="801" y="880"/>
                </a:cubicBezTo>
                <a:cubicBezTo>
                  <a:pt x="801" y="890"/>
                  <a:pt x="801" y="890"/>
                  <a:pt x="801" y="890"/>
                </a:cubicBezTo>
                <a:cubicBezTo>
                  <a:pt x="792" y="892"/>
                  <a:pt x="783" y="893"/>
                  <a:pt x="774" y="893"/>
                </a:cubicBezTo>
                <a:cubicBezTo>
                  <a:pt x="723" y="893"/>
                  <a:pt x="669" y="869"/>
                  <a:pt x="613" y="822"/>
                </a:cubicBezTo>
                <a:cubicBezTo>
                  <a:pt x="609" y="818"/>
                  <a:pt x="609" y="818"/>
                  <a:pt x="609" y="818"/>
                </a:cubicBezTo>
                <a:cubicBezTo>
                  <a:pt x="613" y="814"/>
                  <a:pt x="613" y="814"/>
                  <a:pt x="613" y="814"/>
                </a:cubicBezTo>
                <a:cubicBezTo>
                  <a:pt x="633" y="796"/>
                  <a:pt x="652" y="782"/>
                  <a:pt x="673" y="773"/>
                </a:cubicBezTo>
                <a:cubicBezTo>
                  <a:pt x="677" y="772"/>
                  <a:pt x="677" y="772"/>
                  <a:pt x="677" y="772"/>
                </a:cubicBezTo>
                <a:lnTo>
                  <a:pt x="679" y="776"/>
                </a:lnTo>
                <a:close/>
                <a:moveTo>
                  <a:pt x="1131" y="787"/>
                </a:moveTo>
                <a:cubicBezTo>
                  <a:pt x="1151" y="790"/>
                  <a:pt x="1172" y="795"/>
                  <a:pt x="1193" y="802"/>
                </a:cubicBezTo>
                <a:cubicBezTo>
                  <a:pt x="1199" y="803"/>
                  <a:pt x="1199" y="803"/>
                  <a:pt x="1199" y="803"/>
                </a:cubicBezTo>
                <a:cubicBezTo>
                  <a:pt x="1196" y="809"/>
                  <a:pt x="1196" y="809"/>
                  <a:pt x="1196" y="809"/>
                </a:cubicBezTo>
                <a:cubicBezTo>
                  <a:pt x="1182" y="834"/>
                  <a:pt x="1164" y="867"/>
                  <a:pt x="1142" y="895"/>
                </a:cubicBezTo>
                <a:cubicBezTo>
                  <a:pt x="1139" y="899"/>
                  <a:pt x="1139" y="899"/>
                  <a:pt x="1139" y="899"/>
                </a:cubicBezTo>
                <a:cubicBezTo>
                  <a:pt x="1135" y="896"/>
                  <a:pt x="1135" y="896"/>
                  <a:pt x="1135" y="896"/>
                </a:cubicBezTo>
                <a:cubicBezTo>
                  <a:pt x="1122" y="886"/>
                  <a:pt x="1109" y="877"/>
                  <a:pt x="1096" y="869"/>
                </a:cubicBezTo>
                <a:cubicBezTo>
                  <a:pt x="1091" y="866"/>
                  <a:pt x="1091" y="866"/>
                  <a:pt x="1091" y="866"/>
                </a:cubicBezTo>
                <a:cubicBezTo>
                  <a:pt x="1094" y="862"/>
                  <a:pt x="1094" y="862"/>
                  <a:pt x="1094" y="862"/>
                </a:cubicBezTo>
                <a:cubicBezTo>
                  <a:pt x="1108" y="841"/>
                  <a:pt x="1118" y="818"/>
                  <a:pt x="1125" y="791"/>
                </a:cubicBezTo>
                <a:cubicBezTo>
                  <a:pt x="1126" y="786"/>
                  <a:pt x="1126" y="786"/>
                  <a:pt x="1126" y="786"/>
                </a:cubicBezTo>
                <a:lnTo>
                  <a:pt x="1131" y="787"/>
                </a:lnTo>
                <a:close/>
                <a:moveTo>
                  <a:pt x="524" y="766"/>
                </a:moveTo>
                <a:cubicBezTo>
                  <a:pt x="540" y="784"/>
                  <a:pt x="557" y="801"/>
                  <a:pt x="572" y="816"/>
                </a:cubicBezTo>
                <a:cubicBezTo>
                  <a:pt x="576" y="820"/>
                  <a:pt x="576" y="820"/>
                  <a:pt x="576" y="820"/>
                </a:cubicBezTo>
                <a:cubicBezTo>
                  <a:pt x="573" y="823"/>
                  <a:pt x="573" y="823"/>
                  <a:pt x="573" y="823"/>
                </a:cubicBezTo>
                <a:cubicBezTo>
                  <a:pt x="548" y="853"/>
                  <a:pt x="526" y="887"/>
                  <a:pt x="508" y="916"/>
                </a:cubicBezTo>
                <a:cubicBezTo>
                  <a:pt x="506" y="920"/>
                  <a:pt x="506" y="920"/>
                  <a:pt x="506" y="920"/>
                </a:cubicBezTo>
                <a:cubicBezTo>
                  <a:pt x="502" y="918"/>
                  <a:pt x="502" y="918"/>
                  <a:pt x="502" y="918"/>
                </a:cubicBezTo>
                <a:cubicBezTo>
                  <a:pt x="464" y="905"/>
                  <a:pt x="367" y="874"/>
                  <a:pt x="297" y="869"/>
                </a:cubicBezTo>
                <a:cubicBezTo>
                  <a:pt x="297" y="859"/>
                  <a:pt x="297" y="859"/>
                  <a:pt x="297" y="859"/>
                </a:cubicBezTo>
                <a:cubicBezTo>
                  <a:pt x="366" y="855"/>
                  <a:pt x="439" y="811"/>
                  <a:pt x="509" y="770"/>
                </a:cubicBezTo>
                <a:cubicBezTo>
                  <a:pt x="522" y="762"/>
                  <a:pt x="522" y="762"/>
                  <a:pt x="522" y="762"/>
                </a:cubicBezTo>
                <a:lnTo>
                  <a:pt x="524" y="766"/>
                </a:lnTo>
                <a:close/>
                <a:moveTo>
                  <a:pt x="597" y="839"/>
                </a:moveTo>
                <a:cubicBezTo>
                  <a:pt x="608" y="848"/>
                  <a:pt x="620" y="857"/>
                  <a:pt x="631" y="865"/>
                </a:cubicBezTo>
                <a:cubicBezTo>
                  <a:pt x="636" y="868"/>
                  <a:pt x="636" y="868"/>
                  <a:pt x="636" y="868"/>
                </a:cubicBezTo>
                <a:cubicBezTo>
                  <a:pt x="632" y="872"/>
                  <a:pt x="632" y="872"/>
                  <a:pt x="632" y="872"/>
                </a:cubicBezTo>
                <a:cubicBezTo>
                  <a:pt x="616" y="892"/>
                  <a:pt x="604" y="915"/>
                  <a:pt x="595" y="943"/>
                </a:cubicBezTo>
                <a:cubicBezTo>
                  <a:pt x="593" y="947"/>
                  <a:pt x="593" y="947"/>
                  <a:pt x="593" y="947"/>
                </a:cubicBezTo>
                <a:cubicBezTo>
                  <a:pt x="589" y="946"/>
                  <a:pt x="589" y="946"/>
                  <a:pt x="589" y="946"/>
                </a:cubicBezTo>
                <a:cubicBezTo>
                  <a:pt x="571" y="942"/>
                  <a:pt x="553" y="936"/>
                  <a:pt x="534" y="930"/>
                </a:cubicBezTo>
                <a:cubicBezTo>
                  <a:pt x="528" y="928"/>
                  <a:pt x="528" y="928"/>
                  <a:pt x="528" y="928"/>
                </a:cubicBezTo>
                <a:cubicBezTo>
                  <a:pt x="531" y="922"/>
                  <a:pt x="531" y="922"/>
                  <a:pt x="531" y="922"/>
                </a:cubicBezTo>
                <a:cubicBezTo>
                  <a:pt x="546" y="898"/>
                  <a:pt x="567" y="866"/>
                  <a:pt x="590" y="839"/>
                </a:cubicBezTo>
                <a:cubicBezTo>
                  <a:pt x="593" y="835"/>
                  <a:pt x="593" y="835"/>
                  <a:pt x="593" y="835"/>
                </a:cubicBezTo>
                <a:lnTo>
                  <a:pt x="597" y="839"/>
                </a:lnTo>
                <a:close/>
                <a:moveTo>
                  <a:pt x="817" y="920"/>
                </a:moveTo>
                <a:cubicBezTo>
                  <a:pt x="785" y="947"/>
                  <a:pt x="742" y="960"/>
                  <a:pt x="689" y="960"/>
                </a:cubicBezTo>
                <a:cubicBezTo>
                  <a:pt x="668" y="960"/>
                  <a:pt x="646" y="958"/>
                  <a:pt x="622" y="953"/>
                </a:cubicBezTo>
                <a:cubicBezTo>
                  <a:pt x="616" y="952"/>
                  <a:pt x="616" y="952"/>
                  <a:pt x="616" y="952"/>
                </a:cubicBezTo>
                <a:cubicBezTo>
                  <a:pt x="618" y="947"/>
                  <a:pt x="618" y="947"/>
                  <a:pt x="618" y="947"/>
                </a:cubicBezTo>
                <a:cubicBezTo>
                  <a:pt x="627" y="922"/>
                  <a:pt x="638" y="901"/>
                  <a:pt x="653" y="884"/>
                </a:cubicBezTo>
                <a:cubicBezTo>
                  <a:pt x="656" y="880"/>
                  <a:pt x="656" y="880"/>
                  <a:pt x="656" y="880"/>
                </a:cubicBezTo>
                <a:cubicBezTo>
                  <a:pt x="659" y="883"/>
                  <a:pt x="659" y="883"/>
                  <a:pt x="659" y="883"/>
                </a:cubicBezTo>
                <a:cubicBezTo>
                  <a:pt x="698" y="904"/>
                  <a:pt x="737" y="915"/>
                  <a:pt x="773" y="915"/>
                </a:cubicBezTo>
                <a:cubicBezTo>
                  <a:pt x="787" y="915"/>
                  <a:pt x="800" y="914"/>
                  <a:pt x="812" y="911"/>
                </a:cubicBezTo>
                <a:lnTo>
                  <a:pt x="817" y="920"/>
                </a:lnTo>
                <a:close/>
                <a:moveTo>
                  <a:pt x="1226" y="812"/>
                </a:moveTo>
                <a:cubicBezTo>
                  <a:pt x="1264" y="823"/>
                  <a:pt x="1360" y="849"/>
                  <a:pt x="1431" y="850"/>
                </a:cubicBezTo>
                <a:cubicBezTo>
                  <a:pt x="1431" y="860"/>
                  <a:pt x="1431" y="860"/>
                  <a:pt x="1431" y="860"/>
                </a:cubicBezTo>
                <a:cubicBezTo>
                  <a:pt x="1363" y="869"/>
                  <a:pt x="1294" y="913"/>
                  <a:pt x="1226" y="956"/>
                </a:cubicBezTo>
                <a:cubicBezTo>
                  <a:pt x="1211" y="965"/>
                  <a:pt x="1211" y="965"/>
                  <a:pt x="1211" y="965"/>
                </a:cubicBezTo>
                <a:cubicBezTo>
                  <a:pt x="1208" y="962"/>
                  <a:pt x="1208" y="962"/>
                  <a:pt x="1208" y="962"/>
                </a:cubicBezTo>
                <a:cubicBezTo>
                  <a:pt x="1192" y="946"/>
                  <a:pt x="1176" y="930"/>
                  <a:pt x="1160" y="917"/>
                </a:cubicBezTo>
                <a:cubicBezTo>
                  <a:pt x="1157" y="913"/>
                  <a:pt x="1157" y="913"/>
                  <a:pt x="1157" y="913"/>
                </a:cubicBezTo>
                <a:cubicBezTo>
                  <a:pt x="1160" y="910"/>
                  <a:pt x="1160" y="910"/>
                  <a:pt x="1160" y="910"/>
                </a:cubicBezTo>
                <a:cubicBezTo>
                  <a:pt x="1183" y="879"/>
                  <a:pt x="1203" y="844"/>
                  <a:pt x="1220" y="814"/>
                </a:cubicBezTo>
                <a:cubicBezTo>
                  <a:pt x="1222" y="810"/>
                  <a:pt x="1222" y="810"/>
                  <a:pt x="1222" y="810"/>
                </a:cubicBezTo>
                <a:lnTo>
                  <a:pt x="1226" y="812"/>
                </a:lnTo>
                <a:close/>
                <a:moveTo>
                  <a:pt x="964" y="851"/>
                </a:moveTo>
                <a:cubicBezTo>
                  <a:pt x="1013" y="851"/>
                  <a:pt x="1065" y="872"/>
                  <a:pt x="1119" y="913"/>
                </a:cubicBezTo>
                <a:cubicBezTo>
                  <a:pt x="1124" y="916"/>
                  <a:pt x="1124" y="916"/>
                  <a:pt x="1124" y="916"/>
                </a:cubicBezTo>
                <a:cubicBezTo>
                  <a:pt x="1120" y="921"/>
                  <a:pt x="1120" y="921"/>
                  <a:pt x="1120" y="921"/>
                </a:cubicBezTo>
                <a:cubicBezTo>
                  <a:pt x="1101" y="940"/>
                  <a:pt x="1083" y="954"/>
                  <a:pt x="1062" y="964"/>
                </a:cubicBezTo>
                <a:cubicBezTo>
                  <a:pt x="1058" y="966"/>
                  <a:pt x="1058" y="966"/>
                  <a:pt x="1058" y="966"/>
                </a:cubicBezTo>
                <a:cubicBezTo>
                  <a:pt x="1056" y="963"/>
                  <a:pt x="1056" y="963"/>
                  <a:pt x="1056" y="963"/>
                </a:cubicBezTo>
                <a:cubicBezTo>
                  <a:pt x="1021" y="910"/>
                  <a:pt x="979" y="877"/>
                  <a:pt x="929" y="865"/>
                </a:cubicBezTo>
                <a:cubicBezTo>
                  <a:pt x="929" y="855"/>
                  <a:pt x="929" y="855"/>
                  <a:pt x="929" y="855"/>
                </a:cubicBezTo>
                <a:cubicBezTo>
                  <a:pt x="941" y="852"/>
                  <a:pt x="952" y="851"/>
                  <a:pt x="964" y="851"/>
                </a:cubicBezTo>
                <a:moveTo>
                  <a:pt x="1674" y="989"/>
                </a:moveTo>
                <a:cubicBezTo>
                  <a:pt x="1667" y="989"/>
                  <a:pt x="1661" y="990"/>
                  <a:pt x="1654" y="992"/>
                </a:cubicBezTo>
                <a:cubicBezTo>
                  <a:pt x="1645" y="995"/>
                  <a:pt x="1636" y="999"/>
                  <a:pt x="1629" y="1005"/>
                </a:cubicBezTo>
                <a:cubicBezTo>
                  <a:pt x="1621" y="1012"/>
                  <a:pt x="1621" y="1012"/>
                  <a:pt x="1621" y="1012"/>
                </a:cubicBezTo>
                <a:cubicBezTo>
                  <a:pt x="1620" y="1002"/>
                  <a:pt x="1620" y="1002"/>
                  <a:pt x="1620" y="1002"/>
                </a:cubicBezTo>
                <a:cubicBezTo>
                  <a:pt x="1620" y="983"/>
                  <a:pt x="1615" y="964"/>
                  <a:pt x="1607" y="947"/>
                </a:cubicBezTo>
                <a:cubicBezTo>
                  <a:pt x="1596" y="924"/>
                  <a:pt x="1578" y="903"/>
                  <a:pt x="1554" y="888"/>
                </a:cubicBezTo>
                <a:cubicBezTo>
                  <a:pt x="1539" y="879"/>
                  <a:pt x="1539" y="879"/>
                  <a:pt x="1539" y="879"/>
                </a:cubicBezTo>
                <a:cubicBezTo>
                  <a:pt x="1695" y="879"/>
                  <a:pt x="1695" y="879"/>
                  <a:pt x="1695" y="879"/>
                </a:cubicBezTo>
                <a:cubicBezTo>
                  <a:pt x="1694" y="884"/>
                  <a:pt x="1694" y="884"/>
                  <a:pt x="1694" y="884"/>
                </a:cubicBezTo>
                <a:cubicBezTo>
                  <a:pt x="1694" y="918"/>
                  <a:pt x="1691" y="952"/>
                  <a:pt x="1686" y="985"/>
                </a:cubicBezTo>
                <a:cubicBezTo>
                  <a:pt x="1685" y="990"/>
                  <a:pt x="1685" y="990"/>
                  <a:pt x="1685" y="990"/>
                </a:cubicBezTo>
                <a:cubicBezTo>
                  <a:pt x="1680" y="990"/>
                  <a:pt x="1680" y="990"/>
                  <a:pt x="1680" y="990"/>
                </a:cubicBezTo>
                <a:cubicBezTo>
                  <a:pt x="1678" y="990"/>
                  <a:pt x="1676" y="989"/>
                  <a:pt x="1674" y="989"/>
                </a:cubicBezTo>
                <a:moveTo>
                  <a:pt x="194" y="880"/>
                </a:moveTo>
                <a:cubicBezTo>
                  <a:pt x="197" y="890"/>
                  <a:pt x="197" y="890"/>
                  <a:pt x="197" y="890"/>
                </a:cubicBezTo>
                <a:cubicBezTo>
                  <a:pt x="181" y="898"/>
                  <a:pt x="167" y="909"/>
                  <a:pt x="155" y="921"/>
                </a:cubicBezTo>
                <a:cubicBezTo>
                  <a:pt x="132" y="946"/>
                  <a:pt x="118" y="978"/>
                  <a:pt x="116" y="1013"/>
                </a:cubicBezTo>
                <a:cubicBezTo>
                  <a:pt x="115" y="1021"/>
                  <a:pt x="115" y="1021"/>
                  <a:pt x="115" y="1021"/>
                </a:cubicBezTo>
                <a:cubicBezTo>
                  <a:pt x="108" y="1017"/>
                  <a:pt x="108" y="1017"/>
                  <a:pt x="108" y="1017"/>
                </a:cubicBezTo>
                <a:cubicBezTo>
                  <a:pt x="98" y="1011"/>
                  <a:pt x="86" y="1008"/>
                  <a:pt x="74" y="1008"/>
                </a:cubicBezTo>
                <a:cubicBezTo>
                  <a:pt x="72" y="1008"/>
                  <a:pt x="72" y="1008"/>
                  <a:pt x="72" y="1008"/>
                </a:cubicBezTo>
                <a:cubicBezTo>
                  <a:pt x="71" y="1008"/>
                  <a:pt x="69" y="1008"/>
                  <a:pt x="68" y="1008"/>
                </a:cubicBezTo>
                <a:cubicBezTo>
                  <a:pt x="63" y="1008"/>
                  <a:pt x="63" y="1008"/>
                  <a:pt x="63" y="1008"/>
                </a:cubicBezTo>
                <a:cubicBezTo>
                  <a:pt x="63" y="1003"/>
                  <a:pt x="63" y="1003"/>
                  <a:pt x="63" y="1003"/>
                </a:cubicBezTo>
                <a:cubicBezTo>
                  <a:pt x="56" y="964"/>
                  <a:pt x="52" y="924"/>
                  <a:pt x="51" y="885"/>
                </a:cubicBezTo>
                <a:cubicBezTo>
                  <a:pt x="51" y="880"/>
                  <a:pt x="51" y="880"/>
                  <a:pt x="51" y="880"/>
                </a:cubicBezTo>
                <a:lnTo>
                  <a:pt x="194" y="880"/>
                </a:lnTo>
                <a:close/>
                <a:moveTo>
                  <a:pt x="1146" y="934"/>
                </a:moveTo>
                <a:cubicBezTo>
                  <a:pt x="1159" y="946"/>
                  <a:pt x="1173" y="959"/>
                  <a:pt x="1187" y="973"/>
                </a:cubicBezTo>
                <a:cubicBezTo>
                  <a:pt x="1191" y="978"/>
                  <a:pt x="1191" y="978"/>
                  <a:pt x="1191" y="978"/>
                </a:cubicBezTo>
                <a:cubicBezTo>
                  <a:pt x="1186" y="981"/>
                  <a:pt x="1186" y="981"/>
                  <a:pt x="1186" y="981"/>
                </a:cubicBezTo>
                <a:cubicBezTo>
                  <a:pt x="1162" y="996"/>
                  <a:pt x="1129" y="1016"/>
                  <a:pt x="1096" y="1030"/>
                </a:cubicBezTo>
                <a:cubicBezTo>
                  <a:pt x="1092" y="1032"/>
                  <a:pt x="1092" y="1032"/>
                  <a:pt x="1092" y="1032"/>
                </a:cubicBezTo>
                <a:cubicBezTo>
                  <a:pt x="1090" y="1027"/>
                  <a:pt x="1090" y="1027"/>
                  <a:pt x="1090" y="1027"/>
                </a:cubicBezTo>
                <a:cubicBezTo>
                  <a:pt x="1084" y="1014"/>
                  <a:pt x="1078" y="1002"/>
                  <a:pt x="1073" y="991"/>
                </a:cubicBezTo>
                <a:cubicBezTo>
                  <a:pt x="1070" y="986"/>
                  <a:pt x="1070" y="986"/>
                  <a:pt x="1070" y="986"/>
                </a:cubicBezTo>
                <a:cubicBezTo>
                  <a:pt x="1075" y="984"/>
                  <a:pt x="1075" y="984"/>
                  <a:pt x="1075" y="984"/>
                </a:cubicBezTo>
                <a:cubicBezTo>
                  <a:pt x="1097" y="973"/>
                  <a:pt x="1118" y="956"/>
                  <a:pt x="1139" y="935"/>
                </a:cubicBezTo>
                <a:cubicBezTo>
                  <a:pt x="1142" y="931"/>
                  <a:pt x="1142" y="931"/>
                  <a:pt x="1142" y="931"/>
                </a:cubicBezTo>
                <a:lnTo>
                  <a:pt x="1146" y="934"/>
                </a:lnTo>
                <a:close/>
                <a:moveTo>
                  <a:pt x="931" y="889"/>
                </a:moveTo>
                <a:cubicBezTo>
                  <a:pt x="970" y="900"/>
                  <a:pt x="1025" y="935"/>
                  <a:pt x="1068" y="1034"/>
                </a:cubicBezTo>
                <a:cubicBezTo>
                  <a:pt x="1070" y="1040"/>
                  <a:pt x="1070" y="1040"/>
                  <a:pt x="1070" y="1040"/>
                </a:cubicBezTo>
                <a:cubicBezTo>
                  <a:pt x="1065" y="1041"/>
                  <a:pt x="1065" y="1041"/>
                  <a:pt x="1065" y="1041"/>
                </a:cubicBezTo>
                <a:cubicBezTo>
                  <a:pt x="1042" y="1048"/>
                  <a:pt x="1022" y="1052"/>
                  <a:pt x="1002" y="1052"/>
                </a:cubicBezTo>
                <a:cubicBezTo>
                  <a:pt x="999" y="1052"/>
                  <a:pt x="996" y="1052"/>
                  <a:pt x="992" y="1051"/>
                </a:cubicBezTo>
                <a:cubicBezTo>
                  <a:pt x="988" y="1051"/>
                  <a:pt x="988" y="1051"/>
                  <a:pt x="988" y="1051"/>
                </a:cubicBezTo>
                <a:cubicBezTo>
                  <a:pt x="988" y="1047"/>
                  <a:pt x="988" y="1047"/>
                  <a:pt x="988" y="1047"/>
                </a:cubicBezTo>
                <a:cubicBezTo>
                  <a:pt x="984" y="983"/>
                  <a:pt x="963" y="932"/>
                  <a:pt x="926" y="897"/>
                </a:cubicBezTo>
                <a:lnTo>
                  <a:pt x="931" y="889"/>
                </a:lnTo>
                <a:close/>
                <a:moveTo>
                  <a:pt x="846" y="938"/>
                </a:moveTo>
                <a:cubicBezTo>
                  <a:pt x="832" y="975"/>
                  <a:pt x="794" y="1027"/>
                  <a:pt x="695" y="1062"/>
                </a:cubicBezTo>
                <a:cubicBezTo>
                  <a:pt x="690" y="1064"/>
                  <a:pt x="690" y="1064"/>
                  <a:pt x="690" y="1064"/>
                </a:cubicBezTo>
                <a:cubicBezTo>
                  <a:pt x="688" y="1058"/>
                  <a:pt x="688" y="1058"/>
                  <a:pt x="688" y="1058"/>
                </a:cubicBezTo>
                <a:cubicBezTo>
                  <a:pt x="683" y="1033"/>
                  <a:pt x="682" y="1009"/>
                  <a:pt x="685" y="987"/>
                </a:cubicBezTo>
                <a:cubicBezTo>
                  <a:pt x="685" y="983"/>
                  <a:pt x="685" y="983"/>
                  <a:pt x="685" y="983"/>
                </a:cubicBezTo>
                <a:cubicBezTo>
                  <a:pt x="690" y="983"/>
                  <a:pt x="690" y="983"/>
                  <a:pt x="690" y="983"/>
                </a:cubicBezTo>
                <a:cubicBezTo>
                  <a:pt x="751" y="983"/>
                  <a:pt x="801" y="966"/>
                  <a:pt x="838" y="932"/>
                </a:cubicBezTo>
                <a:lnTo>
                  <a:pt x="846" y="938"/>
                </a:lnTo>
                <a:close/>
                <a:moveTo>
                  <a:pt x="615" y="976"/>
                </a:moveTo>
                <a:cubicBezTo>
                  <a:pt x="629" y="978"/>
                  <a:pt x="643" y="980"/>
                  <a:pt x="657" y="981"/>
                </a:cubicBezTo>
                <a:cubicBezTo>
                  <a:pt x="662" y="982"/>
                  <a:pt x="662" y="982"/>
                  <a:pt x="662" y="982"/>
                </a:cubicBezTo>
                <a:cubicBezTo>
                  <a:pt x="662" y="987"/>
                  <a:pt x="662" y="987"/>
                  <a:pt x="662" y="987"/>
                </a:cubicBezTo>
                <a:cubicBezTo>
                  <a:pt x="658" y="1012"/>
                  <a:pt x="660" y="1038"/>
                  <a:pt x="666" y="1066"/>
                </a:cubicBezTo>
                <a:cubicBezTo>
                  <a:pt x="668" y="1071"/>
                  <a:pt x="668" y="1071"/>
                  <a:pt x="668" y="1071"/>
                </a:cubicBezTo>
                <a:cubicBezTo>
                  <a:pt x="663" y="1072"/>
                  <a:pt x="663" y="1072"/>
                  <a:pt x="663" y="1072"/>
                </a:cubicBezTo>
                <a:cubicBezTo>
                  <a:pt x="644" y="1078"/>
                  <a:pt x="625" y="1082"/>
                  <a:pt x="604" y="1086"/>
                </a:cubicBezTo>
                <a:cubicBezTo>
                  <a:pt x="598" y="1087"/>
                  <a:pt x="598" y="1087"/>
                  <a:pt x="598" y="1087"/>
                </a:cubicBezTo>
                <a:cubicBezTo>
                  <a:pt x="598" y="1081"/>
                  <a:pt x="598" y="1081"/>
                  <a:pt x="598" y="1081"/>
                </a:cubicBezTo>
                <a:cubicBezTo>
                  <a:pt x="600" y="1038"/>
                  <a:pt x="603" y="1007"/>
                  <a:pt x="609" y="980"/>
                </a:cubicBezTo>
                <a:cubicBezTo>
                  <a:pt x="610" y="975"/>
                  <a:pt x="610" y="975"/>
                  <a:pt x="610" y="975"/>
                </a:cubicBezTo>
                <a:lnTo>
                  <a:pt x="615" y="976"/>
                </a:lnTo>
                <a:close/>
                <a:moveTo>
                  <a:pt x="907" y="911"/>
                </a:moveTo>
                <a:cubicBezTo>
                  <a:pt x="937" y="938"/>
                  <a:pt x="972" y="993"/>
                  <a:pt x="964" y="1098"/>
                </a:cubicBezTo>
                <a:cubicBezTo>
                  <a:pt x="963" y="1106"/>
                  <a:pt x="963" y="1106"/>
                  <a:pt x="963" y="1106"/>
                </a:cubicBezTo>
                <a:cubicBezTo>
                  <a:pt x="957" y="1103"/>
                  <a:pt x="957" y="1103"/>
                  <a:pt x="957" y="1103"/>
                </a:cubicBezTo>
                <a:cubicBezTo>
                  <a:pt x="929" y="1089"/>
                  <a:pt x="907" y="1071"/>
                  <a:pt x="889" y="1047"/>
                </a:cubicBezTo>
                <a:cubicBezTo>
                  <a:pt x="887" y="1045"/>
                  <a:pt x="887" y="1045"/>
                  <a:pt x="887" y="1045"/>
                </a:cubicBezTo>
                <a:cubicBezTo>
                  <a:pt x="888" y="1042"/>
                  <a:pt x="888" y="1042"/>
                  <a:pt x="888" y="1042"/>
                </a:cubicBezTo>
                <a:cubicBezTo>
                  <a:pt x="906" y="998"/>
                  <a:pt x="909" y="956"/>
                  <a:pt x="898" y="916"/>
                </a:cubicBezTo>
                <a:cubicBezTo>
                  <a:pt x="894" y="899"/>
                  <a:pt x="894" y="899"/>
                  <a:pt x="894" y="899"/>
                </a:cubicBezTo>
                <a:lnTo>
                  <a:pt x="907" y="911"/>
                </a:lnTo>
                <a:close/>
                <a:moveTo>
                  <a:pt x="1698" y="1019"/>
                </a:moveTo>
                <a:cubicBezTo>
                  <a:pt x="1709" y="1025"/>
                  <a:pt x="1717" y="1036"/>
                  <a:pt x="1721" y="1048"/>
                </a:cubicBezTo>
                <a:cubicBezTo>
                  <a:pt x="1724" y="1061"/>
                  <a:pt x="1723" y="1074"/>
                  <a:pt x="1716" y="1085"/>
                </a:cubicBezTo>
                <a:cubicBezTo>
                  <a:pt x="1710" y="1097"/>
                  <a:pt x="1700" y="1105"/>
                  <a:pt x="1687" y="1108"/>
                </a:cubicBezTo>
                <a:cubicBezTo>
                  <a:pt x="1683" y="1110"/>
                  <a:pt x="1678" y="1110"/>
                  <a:pt x="1674" y="1110"/>
                </a:cubicBezTo>
                <a:cubicBezTo>
                  <a:pt x="1666" y="1110"/>
                  <a:pt x="1657" y="1108"/>
                  <a:pt x="1650" y="1104"/>
                </a:cubicBezTo>
                <a:cubicBezTo>
                  <a:pt x="1639" y="1098"/>
                  <a:pt x="1630" y="1087"/>
                  <a:pt x="1627" y="1075"/>
                </a:cubicBezTo>
                <a:cubicBezTo>
                  <a:pt x="1623" y="1062"/>
                  <a:pt x="1625" y="1049"/>
                  <a:pt x="1631" y="1038"/>
                </a:cubicBezTo>
                <a:cubicBezTo>
                  <a:pt x="1638" y="1026"/>
                  <a:pt x="1648" y="1018"/>
                  <a:pt x="1661" y="1014"/>
                </a:cubicBezTo>
                <a:cubicBezTo>
                  <a:pt x="1665" y="1013"/>
                  <a:pt x="1669" y="1013"/>
                  <a:pt x="1674" y="1013"/>
                </a:cubicBezTo>
                <a:cubicBezTo>
                  <a:pt x="1682" y="1013"/>
                  <a:pt x="1690" y="1015"/>
                  <a:pt x="1698" y="1019"/>
                </a:cubicBezTo>
                <a:close/>
                <a:moveTo>
                  <a:pt x="880" y="939"/>
                </a:moveTo>
                <a:cubicBezTo>
                  <a:pt x="886" y="976"/>
                  <a:pt x="880" y="1034"/>
                  <a:pt x="822" y="1107"/>
                </a:cubicBezTo>
                <a:cubicBezTo>
                  <a:pt x="819" y="1112"/>
                  <a:pt x="819" y="1112"/>
                  <a:pt x="819" y="1112"/>
                </a:cubicBezTo>
                <a:cubicBezTo>
                  <a:pt x="814" y="1107"/>
                  <a:pt x="814" y="1107"/>
                  <a:pt x="814" y="1107"/>
                </a:cubicBezTo>
                <a:cubicBezTo>
                  <a:pt x="798" y="1090"/>
                  <a:pt x="786" y="1073"/>
                  <a:pt x="777" y="1054"/>
                </a:cubicBezTo>
                <a:cubicBezTo>
                  <a:pt x="775" y="1050"/>
                  <a:pt x="775" y="1050"/>
                  <a:pt x="775" y="1050"/>
                </a:cubicBezTo>
                <a:cubicBezTo>
                  <a:pt x="779" y="1048"/>
                  <a:pt x="779" y="1048"/>
                  <a:pt x="779" y="1048"/>
                </a:cubicBezTo>
                <a:cubicBezTo>
                  <a:pt x="825" y="1018"/>
                  <a:pt x="856" y="982"/>
                  <a:pt x="870" y="938"/>
                </a:cubicBezTo>
                <a:lnTo>
                  <a:pt x="880" y="939"/>
                </a:lnTo>
                <a:close/>
                <a:moveTo>
                  <a:pt x="75" y="1128"/>
                </a:moveTo>
                <a:cubicBezTo>
                  <a:pt x="70" y="1128"/>
                  <a:pt x="70" y="1128"/>
                  <a:pt x="70" y="1128"/>
                </a:cubicBezTo>
                <a:cubicBezTo>
                  <a:pt x="57" y="1128"/>
                  <a:pt x="45" y="1122"/>
                  <a:pt x="37" y="1113"/>
                </a:cubicBezTo>
                <a:cubicBezTo>
                  <a:pt x="29" y="1105"/>
                  <a:pt x="24" y="1094"/>
                  <a:pt x="23" y="1083"/>
                </a:cubicBezTo>
                <a:cubicBezTo>
                  <a:pt x="23" y="1083"/>
                  <a:pt x="23" y="1083"/>
                  <a:pt x="23" y="1083"/>
                </a:cubicBezTo>
                <a:cubicBezTo>
                  <a:pt x="23" y="1078"/>
                  <a:pt x="23" y="1078"/>
                  <a:pt x="23" y="1078"/>
                </a:cubicBezTo>
                <a:cubicBezTo>
                  <a:pt x="24" y="1065"/>
                  <a:pt x="29" y="1053"/>
                  <a:pt x="38" y="1044"/>
                </a:cubicBezTo>
                <a:cubicBezTo>
                  <a:pt x="48" y="1035"/>
                  <a:pt x="60" y="1031"/>
                  <a:pt x="72" y="1031"/>
                </a:cubicBezTo>
                <a:cubicBezTo>
                  <a:pt x="73" y="1031"/>
                  <a:pt x="73" y="1031"/>
                  <a:pt x="73" y="1031"/>
                </a:cubicBezTo>
                <a:cubicBezTo>
                  <a:pt x="86" y="1031"/>
                  <a:pt x="98" y="1036"/>
                  <a:pt x="107" y="1046"/>
                </a:cubicBezTo>
                <a:cubicBezTo>
                  <a:pt x="115" y="1054"/>
                  <a:pt x="120" y="1065"/>
                  <a:pt x="121" y="1076"/>
                </a:cubicBezTo>
                <a:cubicBezTo>
                  <a:pt x="121" y="1076"/>
                  <a:pt x="121" y="1076"/>
                  <a:pt x="121" y="1076"/>
                </a:cubicBezTo>
                <a:cubicBezTo>
                  <a:pt x="121" y="1081"/>
                  <a:pt x="121" y="1081"/>
                  <a:pt x="121" y="1081"/>
                </a:cubicBezTo>
                <a:cubicBezTo>
                  <a:pt x="120" y="1094"/>
                  <a:pt x="115" y="1106"/>
                  <a:pt x="106" y="1115"/>
                </a:cubicBezTo>
                <a:cubicBezTo>
                  <a:pt x="97" y="1123"/>
                  <a:pt x="86" y="1128"/>
                  <a:pt x="75" y="1128"/>
                </a:cubicBezTo>
                <a:close/>
                <a:moveTo>
                  <a:pt x="1080" y="1066"/>
                </a:moveTo>
                <a:cubicBezTo>
                  <a:pt x="1086" y="1084"/>
                  <a:pt x="1092" y="1102"/>
                  <a:pt x="1097" y="1122"/>
                </a:cubicBezTo>
                <a:cubicBezTo>
                  <a:pt x="1099" y="1129"/>
                  <a:pt x="1099" y="1129"/>
                  <a:pt x="1099" y="1129"/>
                </a:cubicBezTo>
                <a:cubicBezTo>
                  <a:pt x="1092" y="1128"/>
                  <a:pt x="1092" y="1128"/>
                  <a:pt x="1092" y="1128"/>
                </a:cubicBezTo>
                <a:cubicBezTo>
                  <a:pt x="1051" y="1128"/>
                  <a:pt x="1018" y="1124"/>
                  <a:pt x="990" y="1115"/>
                </a:cubicBezTo>
                <a:cubicBezTo>
                  <a:pt x="986" y="1114"/>
                  <a:pt x="986" y="1114"/>
                  <a:pt x="986" y="1114"/>
                </a:cubicBezTo>
                <a:cubicBezTo>
                  <a:pt x="986" y="1110"/>
                  <a:pt x="986" y="1110"/>
                  <a:pt x="986" y="1110"/>
                </a:cubicBezTo>
                <a:cubicBezTo>
                  <a:pt x="987" y="1100"/>
                  <a:pt x="988" y="1089"/>
                  <a:pt x="988" y="1080"/>
                </a:cubicBezTo>
                <a:cubicBezTo>
                  <a:pt x="988" y="1074"/>
                  <a:pt x="988" y="1074"/>
                  <a:pt x="988" y="1074"/>
                </a:cubicBezTo>
                <a:cubicBezTo>
                  <a:pt x="993" y="1075"/>
                  <a:pt x="993" y="1075"/>
                  <a:pt x="993" y="1075"/>
                </a:cubicBezTo>
                <a:cubicBezTo>
                  <a:pt x="996" y="1075"/>
                  <a:pt x="999" y="1075"/>
                  <a:pt x="1002" y="1075"/>
                </a:cubicBezTo>
                <a:cubicBezTo>
                  <a:pt x="1025" y="1075"/>
                  <a:pt x="1048" y="1071"/>
                  <a:pt x="1074" y="1063"/>
                </a:cubicBezTo>
                <a:cubicBezTo>
                  <a:pt x="1078" y="1061"/>
                  <a:pt x="1078" y="1061"/>
                  <a:pt x="1078" y="1061"/>
                </a:cubicBezTo>
                <a:lnTo>
                  <a:pt x="1080" y="1066"/>
                </a:lnTo>
                <a:close/>
                <a:moveTo>
                  <a:pt x="1454" y="882"/>
                </a:moveTo>
                <a:cubicBezTo>
                  <a:pt x="1469" y="882"/>
                  <a:pt x="1483" y="885"/>
                  <a:pt x="1497" y="889"/>
                </a:cubicBezTo>
                <a:cubicBezTo>
                  <a:pt x="1498" y="889"/>
                  <a:pt x="1498" y="889"/>
                  <a:pt x="1498" y="889"/>
                </a:cubicBezTo>
                <a:cubicBezTo>
                  <a:pt x="1507" y="892"/>
                  <a:pt x="1516" y="895"/>
                  <a:pt x="1524" y="899"/>
                </a:cubicBezTo>
                <a:cubicBezTo>
                  <a:pt x="1553" y="912"/>
                  <a:pt x="1574" y="932"/>
                  <a:pt x="1586" y="957"/>
                </a:cubicBezTo>
                <a:cubicBezTo>
                  <a:pt x="1598" y="982"/>
                  <a:pt x="1600" y="1010"/>
                  <a:pt x="1593" y="1038"/>
                </a:cubicBezTo>
                <a:cubicBezTo>
                  <a:pt x="1591" y="1046"/>
                  <a:pt x="1588" y="1054"/>
                  <a:pt x="1585" y="1061"/>
                </a:cubicBezTo>
                <a:cubicBezTo>
                  <a:pt x="1570" y="1094"/>
                  <a:pt x="1545" y="1117"/>
                  <a:pt x="1513" y="1129"/>
                </a:cubicBezTo>
                <a:cubicBezTo>
                  <a:pt x="1499" y="1134"/>
                  <a:pt x="1483" y="1137"/>
                  <a:pt x="1467" y="1137"/>
                </a:cubicBezTo>
                <a:cubicBezTo>
                  <a:pt x="1447" y="1137"/>
                  <a:pt x="1426" y="1133"/>
                  <a:pt x="1406" y="1125"/>
                </a:cubicBezTo>
                <a:cubicBezTo>
                  <a:pt x="1350" y="1102"/>
                  <a:pt x="1266" y="1021"/>
                  <a:pt x="1232" y="987"/>
                </a:cubicBezTo>
                <a:cubicBezTo>
                  <a:pt x="1228" y="982"/>
                  <a:pt x="1228" y="982"/>
                  <a:pt x="1228" y="982"/>
                </a:cubicBezTo>
                <a:cubicBezTo>
                  <a:pt x="1239" y="975"/>
                  <a:pt x="1239" y="975"/>
                  <a:pt x="1239" y="975"/>
                </a:cubicBezTo>
                <a:cubicBezTo>
                  <a:pt x="1310" y="930"/>
                  <a:pt x="1384" y="882"/>
                  <a:pt x="1454" y="882"/>
                </a:cubicBezTo>
                <a:moveTo>
                  <a:pt x="1211" y="998"/>
                </a:moveTo>
                <a:cubicBezTo>
                  <a:pt x="1234" y="1022"/>
                  <a:pt x="1315" y="1103"/>
                  <a:pt x="1378" y="1137"/>
                </a:cubicBezTo>
                <a:cubicBezTo>
                  <a:pt x="1374" y="1146"/>
                  <a:pt x="1374" y="1146"/>
                  <a:pt x="1374" y="1146"/>
                </a:cubicBezTo>
                <a:cubicBezTo>
                  <a:pt x="1332" y="1128"/>
                  <a:pt x="1282" y="1125"/>
                  <a:pt x="1242" y="1125"/>
                </a:cubicBezTo>
                <a:cubicBezTo>
                  <a:pt x="1220" y="1125"/>
                  <a:pt x="1197" y="1126"/>
                  <a:pt x="1174" y="1127"/>
                </a:cubicBezTo>
                <a:cubicBezTo>
                  <a:pt x="1159" y="1127"/>
                  <a:pt x="1142" y="1128"/>
                  <a:pt x="1127" y="1128"/>
                </a:cubicBezTo>
                <a:cubicBezTo>
                  <a:pt x="1123" y="1128"/>
                  <a:pt x="1123" y="1128"/>
                  <a:pt x="1123" y="1128"/>
                </a:cubicBezTo>
                <a:cubicBezTo>
                  <a:pt x="1122" y="1124"/>
                  <a:pt x="1122" y="1124"/>
                  <a:pt x="1122" y="1124"/>
                </a:cubicBezTo>
                <a:cubicBezTo>
                  <a:pt x="1116" y="1101"/>
                  <a:pt x="1109" y="1078"/>
                  <a:pt x="1102" y="1058"/>
                </a:cubicBezTo>
                <a:cubicBezTo>
                  <a:pt x="1100" y="1053"/>
                  <a:pt x="1100" y="1053"/>
                  <a:pt x="1100" y="1053"/>
                </a:cubicBezTo>
                <a:cubicBezTo>
                  <a:pt x="1105" y="1051"/>
                  <a:pt x="1105" y="1051"/>
                  <a:pt x="1105" y="1051"/>
                </a:cubicBezTo>
                <a:cubicBezTo>
                  <a:pt x="1140" y="1036"/>
                  <a:pt x="1175" y="1015"/>
                  <a:pt x="1204" y="997"/>
                </a:cubicBezTo>
                <a:cubicBezTo>
                  <a:pt x="1208" y="995"/>
                  <a:pt x="1208" y="995"/>
                  <a:pt x="1208" y="995"/>
                </a:cubicBezTo>
                <a:lnTo>
                  <a:pt x="1211" y="998"/>
                </a:lnTo>
                <a:close/>
                <a:moveTo>
                  <a:pt x="283" y="892"/>
                </a:moveTo>
                <a:cubicBezTo>
                  <a:pt x="346" y="892"/>
                  <a:pt x="447" y="924"/>
                  <a:pt x="488" y="938"/>
                </a:cubicBezTo>
                <a:cubicBezTo>
                  <a:pt x="494" y="940"/>
                  <a:pt x="494" y="940"/>
                  <a:pt x="494" y="940"/>
                </a:cubicBezTo>
                <a:cubicBezTo>
                  <a:pt x="486" y="952"/>
                  <a:pt x="486" y="952"/>
                  <a:pt x="486" y="952"/>
                </a:cubicBezTo>
                <a:cubicBezTo>
                  <a:pt x="434" y="1040"/>
                  <a:pt x="379" y="1131"/>
                  <a:pt x="294" y="1144"/>
                </a:cubicBezTo>
                <a:cubicBezTo>
                  <a:pt x="293" y="1144"/>
                  <a:pt x="293" y="1144"/>
                  <a:pt x="293" y="1144"/>
                </a:cubicBezTo>
                <a:cubicBezTo>
                  <a:pt x="284" y="1146"/>
                  <a:pt x="274" y="1147"/>
                  <a:pt x="265" y="1148"/>
                </a:cubicBezTo>
                <a:cubicBezTo>
                  <a:pt x="263" y="1148"/>
                  <a:pt x="262" y="1148"/>
                  <a:pt x="260" y="1148"/>
                </a:cubicBezTo>
                <a:cubicBezTo>
                  <a:pt x="260" y="1148"/>
                  <a:pt x="260" y="1148"/>
                  <a:pt x="260" y="1148"/>
                </a:cubicBezTo>
                <a:cubicBezTo>
                  <a:pt x="231" y="1148"/>
                  <a:pt x="204" y="1139"/>
                  <a:pt x="184" y="1123"/>
                </a:cubicBezTo>
                <a:cubicBezTo>
                  <a:pt x="162" y="1106"/>
                  <a:pt x="147" y="1082"/>
                  <a:pt x="141" y="1054"/>
                </a:cubicBezTo>
                <a:cubicBezTo>
                  <a:pt x="140" y="1046"/>
                  <a:pt x="139" y="1038"/>
                  <a:pt x="139" y="1030"/>
                </a:cubicBezTo>
                <a:cubicBezTo>
                  <a:pt x="137" y="994"/>
                  <a:pt x="149" y="961"/>
                  <a:pt x="172" y="937"/>
                </a:cubicBezTo>
                <a:cubicBezTo>
                  <a:pt x="196" y="912"/>
                  <a:pt x="230" y="896"/>
                  <a:pt x="269" y="893"/>
                </a:cubicBezTo>
                <a:cubicBezTo>
                  <a:pt x="274" y="892"/>
                  <a:pt x="278" y="892"/>
                  <a:pt x="283" y="892"/>
                </a:cubicBezTo>
                <a:moveTo>
                  <a:pt x="520" y="949"/>
                </a:moveTo>
                <a:cubicBezTo>
                  <a:pt x="541" y="957"/>
                  <a:pt x="562" y="963"/>
                  <a:pt x="583" y="968"/>
                </a:cubicBezTo>
                <a:cubicBezTo>
                  <a:pt x="587" y="970"/>
                  <a:pt x="587" y="970"/>
                  <a:pt x="587" y="970"/>
                </a:cubicBezTo>
                <a:cubicBezTo>
                  <a:pt x="586" y="974"/>
                  <a:pt x="586" y="974"/>
                  <a:pt x="586" y="974"/>
                </a:cubicBezTo>
                <a:cubicBezTo>
                  <a:pt x="578" y="1013"/>
                  <a:pt x="576" y="1055"/>
                  <a:pt x="574" y="1087"/>
                </a:cubicBezTo>
                <a:cubicBezTo>
                  <a:pt x="574" y="1091"/>
                  <a:pt x="574" y="1091"/>
                  <a:pt x="574" y="1091"/>
                </a:cubicBezTo>
                <a:cubicBezTo>
                  <a:pt x="570" y="1092"/>
                  <a:pt x="570" y="1092"/>
                  <a:pt x="570" y="1092"/>
                </a:cubicBezTo>
                <a:cubicBezTo>
                  <a:pt x="531" y="1099"/>
                  <a:pt x="434" y="1119"/>
                  <a:pt x="371" y="1149"/>
                </a:cubicBezTo>
                <a:cubicBezTo>
                  <a:pt x="366" y="1140"/>
                  <a:pt x="366" y="1140"/>
                  <a:pt x="366" y="1140"/>
                </a:cubicBezTo>
                <a:cubicBezTo>
                  <a:pt x="423" y="1102"/>
                  <a:pt x="465" y="1032"/>
                  <a:pt x="506" y="963"/>
                </a:cubicBezTo>
                <a:cubicBezTo>
                  <a:pt x="516" y="948"/>
                  <a:pt x="516" y="948"/>
                  <a:pt x="516" y="948"/>
                </a:cubicBezTo>
                <a:lnTo>
                  <a:pt x="520" y="949"/>
                </a:lnTo>
                <a:close/>
                <a:moveTo>
                  <a:pt x="757" y="1066"/>
                </a:moveTo>
                <a:cubicBezTo>
                  <a:pt x="767" y="1087"/>
                  <a:pt x="781" y="1107"/>
                  <a:pt x="800" y="1126"/>
                </a:cubicBezTo>
                <a:cubicBezTo>
                  <a:pt x="803" y="1129"/>
                  <a:pt x="803" y="1129"/>
                  <a:pt x="803" y="1129"/>
                </a:cubicBezTo>
                <a:cubicBezTo>
                  <a:pt x="800" y="1133"/>
                  <a:pt x="800" y="1133"/>
                  <a:pt x="800" y="1133"/>
                </a:cubicBezTo>
                <a:cubicBezTo>
                  <a:pt x="784" y="1150"/>
                  <a:pt x="765" y="1168"/>
                  <a:pt x="745" y="1185"/>
                </a:cubicBezTo>
                <a:cubicBezTo>
                  <a:pt x="740" y="1189"/>
                  <a:pt x="740" y="1189"/>
                  <a:pt x="740" y="1189"/>
                </a:cubicBezTo>
                <a:cubicBezTo>
                  <a:pt x="737" y="1183"/>
                  <a:pt x="737" y="1183"/>
                  <a:pt x="737" y="1183"/>
                </a:cubicBezTo>
                <a:cubicBezTo>
                  <a:pt x="718" y="1146"/>
                  <a:pt x="706" y="1117"/>
                  <a:pt x="697" y="1091"/>
                </a:cubicBezTo>
                <a:cubicBezTo>
                  <a:pt x="696" y="1086"/>
                  <a:pt x="696" y="1086"/>
                  <a:pt x="696" y="1086"/>
                </a:cubicBezTo>
                <a:cubicBezTo>
                  <a:pt x="701" y="1085"/>
                  <a:pt x="701" y="1085"/>
                  <a:pt x="701" y="1085"/>
                </a:cubicBezTo>
                <a:cubicBezTo>
                  <a:pt x="718" y="1078"/>
                  <a:pt x="735" y="1071"/>
                  <a:pt x="750" y="1064"/>
                </a:cubicBezTo>
                <a:cubicBezTo>
                  <a:pt x="755" y="1061"/>
                  <a:pt x="755" y="1061"/>
                  <a:pt x="755" y="1061"/>
                </a:cubicBezTo>
                <a:lnTo>
                  <a:pt x="757" y="1066"/>
                </a:lnTo>
                <a:close/>
                <a:moveTo>
                  <a:pt x="880" y="1074"/>
                </a:moveTo>
                <a:cubicBezTo>
                  <a:pt x="902" y="1098"/>
                  <a:pt x="926" y="1116"/>
                  <a:pt x="957" y="1129"/>
                </a:cubicBezTo>
                <a:cubicBezTo>
                  <a:pt x="960" y="1130"/>
                  <a:pt x="960" y="1130"/>
                  <a:pt x="960" y="1130"/>
                </a:cubicBezTo>
                <a:cubicBezTo>
                  <a:pt x="960" y="1134"/>
                  <a:pt x="960" y="1134"/>
                  <a:pt x="960" y="1134"/>
                </a:cubicBezTo>
                <a:cubicBezTo>
                  <a:pt x="957" y="1153"/>
                  <a:pt x="953" y="1173"/>
                  <a:pt x="948" y="1193"/>
                </a:cubicBezTo>
                <a:cubicBezTo>
                  <a:pt x="946" y="1199"/>
                  <a:pt x="946" y="1199"/>
                  <a:pt x="946" y="1199"/>
                </a:cubicBezTo>
                <a:cubicBezTo>
                  <a:pt x="940" y="1196"/>
                  <a:pt x="940" y="1196"/>
                  <a:pt x="940" y="1196"/>
                </a:cubicBezTo>
                <a:cubicBezTo>
                  <a:pt x="908" y="1178"/>
                  <a:pt x="871" y="1156"/>
                  <a:pt x="839" y="1130"/>
                </a:cubicBezTo>
                <a:cubicBezTo>
                  <a:pt x="836" y="1127"/>
                  <a:pt x="836" y="1127"/>
                  <a:pt x="836" y="1127"/>
                </a:cubicBezTo>
                <a:cubicBezTo>
                  <a:pt x="839" y="1123"/>
                  <a:pt x="839" y="1123"/>
                  <a:pt x="839" y="1123"/>
                </a:cubicBezTo>
                <a:cubicBezTo>
                  <a:pt x="852" y="1107"/>
                  <a:pt x="863" y="1091"/>
                  <a:pt x="872" y="1074"/>
                </a:cubicBezTo>
                <a:cubicBezTo>
                  <a:pt x="876" y="1068"/>
                  <a:pt x="876" y="1068"/>
                  <a:pt x="876" y="1068"/>
                </a:cubicBezTo>
                <a:lnTo>
                  <a:pt x="880" y="1074"/>
                </a:lnTo>
                <a:close/>
                <a:moveTo>
                  <a:pt x="275" y="1180"/>
                </a:moveTo>
                <a:cubicBezTo>
                  <a:pt x="251" y="1188"/>
                  <a:pt x="227" y="1197"/>
                  <a:pt x="204" y="1205"/>
                </a:cubicBezTo>
                <a:cubicBezTo>
                  <a:pt x="203" y="1206"/>
                  <a:pt x="203" y="1206"/>
                  <a:pt x="203" y="1206"/>
                </a:cubicBezTo>
                <a:cubicBezTo>
                  <a:pt x="183" y="1213"/>
                  <a:pt x="162" y="1221"/>
                  <a:pt x="139" y="1229"/>
                </a:cubicBezTo>
                <a:cubicBezTo>
                  <a:pt x="135" y="1230"/>
                  <a:pt x="135" y="1230"/>
                  <a:pt x="135" y="1230"/>
                </a:cubicBezTo>
                <a:cubicBezTo>
                  <a:pt x="133" y="1226"/>
                  <a:pt x="133" y="1226"/>
                  <a:pt x="133" y="1226"/>
                </a:cubicBezTo>
                <a:cubicBezTo>
                  <a:pt x="122" y="1202"/>
                  <a:pt x="111" y="1177"/>
                  <a:pt x="102" y="1150"/>
                </a:cubicBezTo>
                <a:cubicBezTo>
                  <a:pt x="100" y="1146"/>
                  <a:pt x="100" y="1146"/>
                  <a:pt x="100" y="1146"/>
                </a:cubicBezTo>
                <a:cubicBezTo>
                  <a:pt x="104" y="1144"/>
                  <a:pt x="104" y="1144"/>
                  <a:pt x="104" y="1144"/>
                </a:cubicBezTo>
                <a:cubicBezTo>
                  <a:pt x="110" y="1141"/>
                  <a:pt x="116" y="1137"/>
                  <a:pt x="122" y="1132"/>
                </a:cubicBezTo>
                <a:cubicBezTo>
                  <a:pt x="127" y="1127"/>
                  <a:pt x="131" y="1121"/>
                  <a:pt x="135" y="1115"/>
                </a:cubicBezTo>
                <a:cubicBezTo>
                  <a:pt x="139" y="1108"/>
                  <a:pt x="139" y="1108"/>
                  <a:pt x="139" y="1108"/>
                </a:cubicBezTo>
                <a:cubicBezTo>
                  <a:pt x="143" y="1114"/>
                  <a:pt x="143" y="1114"/>
                  <a:pt x="143" y="1114"/>
                </a:cubicBezTo>
                <a:cubicBezTo>
                  <a:pt x="151" y="1125"/>
                  <a:pt x="159" y="1134"/>
                  <a:pt x="169" y="1141"/>
                </a:cubicBezTo>
                <a:cubicBezTo>
                  <a:pt x="194" y="1161"/>
                  <a:pt x="225" y="1171"/>
                  <a:pt x="260" y="1171"/>
                </a:cubicBezTo>
                <a:cubicBezTo>
                  <a:pt x="260" y="1171"/>
                  <a:pt x="260" y="1171"/>
                  <a:pt x="260" y="1171"/>
                </a:cubicBezTo>
                <a:cubicBezTo>
                  <a:pt x="262" y="1171"/>
                  <a:pt x="264" y="1171"/>
                  <a:pt x="266" y="1171"/>
                </a:cubicBezTo>
                <a:cubicBezTo>
                  <a:pt x="268" y="1171"/>
                  <a:pt x="270" y="1171"/>
                  <a:pt x="273" y="1170"/>
                </a:cubicBezTo>
                <a:lnTo>
                  <a:pt x="275" y="1180"/>
                </a:lnTo>
                <a:close/>
                <a:moveTo>
                  <a:pt x="1607" y="1087"/>
                </a:moveTo>
                <a:cubicBezTo>
                  <a:pt x="1613" y="1103"/>
                  <a:pt x="1624" y="1116"/>
                  <a:pt x="1639" y="1124"/>
                </a:cubicBezTo>
                <a:cubicBezTo>
                  <a:pt x="1641" y="1126"/>
                  <a:pt x="1644" y="1127"/>
                  <a:pt x="1647" y="1128"/>
                </a:cubicBezTo>
                <a:cubicBezTo>
                  <a:pt x="1652" y="1130"/>
                  <a:pt x="1652" y="1130"/>
                  <a:pt x="1652" y="1130"/>
                </a:cubicBezTo>
                <a:cubicBezTo>
                  <a:pt x="1650" y="1135"/>
                  <a:pt x="1650" y="1135"/>
                  <a:pt x="1650" y="1135"/>
                </a:cubicBezTo>
                <a:cubicBezTo>
                  <a:pt x="1639" y="1166"/>
                  <a:pt x="1626" y="1197"/>
                  <a:pt x="1612" y="1227"/>
                </a:cubicBezTo>
                <a:cubicBezTo>
                  <a:pt x="1610" y="1231"/>
                  <a:pt x="1610" y="1231"/>
                  <a:pt x="1610" y="1231"/>
                </a:cubicBezTo>
                <a:cubicBezTo>
                  <a:pt x="1605" y="1230"/>
                  <a:pt x="1605" y="1230"/>
                  <a:pt x="1605" y="1230"/>
                </a:cubicBezTo>
                <a:cubicBezTo>
                  <a:pt x="1575" y="1220"/>
                  <a:pt x="1547" y="1211"/>
                  <a:pt x="1517" y="1203"/>
                </a:cubicBezTo>
                <a:cubicBezTo>
                  <a:pt x="1487" y="1195"/>
                  <a:pt x="1456" y="1186"/>
                  <a:pt x="1422" y="1178"/>
                </a:cubicBezTo>
                <a:cubicBezTo>
                  <a:pt x="1420" y="1178"/>
                  <a:pt x="1420" y="1178"/>
                  <a:pt x="1420" y="1178"/>
                </a:cubicBezTo>
                <a:cubicBezTo>
                  <a:pt x="1419" y="1177"/>
                  <a:pt x="1419" y="1177"/>
                  <a:pt x="1419" y="1177"/>
                </a:cubicBezTo>
                <a:cubicBezTo>
                  <a:pt x="1409" y="1168"/>
                  <a:pt x="1398" y="1159"/>
                  <a:pt x="1386" y="1153"/>
                </a:cubicBezTo>
                <a:cubicBezTo>
                  <a:pt x="1391" y="1143"/>
                  <a:pt x="1391" y="1143"/>
                  <a:pt x="1391" y="1143"/>
                </a:cubicBezTo>
                <a:cubicBezTo>
                  <a:pt x="1393" y="1144"/>
                  <a:pt x="1396" y="1145"/>
                  <a:pt x="1398" y="1146"/>
                </a:cubicBezTo>
                <a:cubicBezTo>
                  <a:pt x="1421" y="1155"/>
                  <a:pt x="1444" y="1160"/>
                  <a:pt x="1467" y="1160"/>
                </a:cubicBezTo>
                <a:cubicBezTo>
                  <a:pt x="1486" y="1160"/>
                  <a:pt x="1504" y="1157"/>
                  <a:pt x="1521" y="1151"/>
                </a:cubicBezTo>
                <a:cubicBezTo>
                  <a:pt x="1553" y="1139"/>
                  <a:pt x="1580" y="1117"/>
                  <a:pt x="1597" y="1087"/>
                </a:cubicBezTo>
                <a:cubicBezTo>
                  <a:pt x="1603" y="1077"/>
                  <a:pt x="1603" y="1077"/>
                  <a:pt x="1603" y="1077"/>
                </a:cubicBezTo>
                <a:lnTo>
                  <a:pt x="1607" y="1087"/>
                </a:lnTo>
                <a:close/>
                <a:moveTo>
                  <a:pt x="824" y="1148"/>
                </a:moveTo>
                <a:cubicBezTo>
                  <a:pt x="858" y="1176"/>
                  <a:pt x="900" y="1200"/>
                  <a:pt x="936" y="1220"/>
                </a:cubicBezTo>
                <a:cubicBezTo>
                  <a:pt x="940" y="1222"/>
                  <a:pt x="940" y="1222"/>
                  <a:pt x="940" y="1222"/>
                </a:cubicBezTo>
                <a:cubicBezTo>
                  <a:pt x="939" y="1226"/>
                  <a:pt x="939" y="1226"/>
                  <a:pt x="939" y="1226"/>
                </a:cubicBezTo>
                <a:cubicBezTo>
                  <a:pt x="936" y="1236"/>
                  <a:pt x="931" y="1256"/>
                  <a:pt x="925" y="1282"/>
                </a:cubicBezTo>
                <a:cubicBezTo>
                  <a:pt x="924" y="1286"/>
                  <a:pt x="924" y="1286"/>
                  <a:pt x="924" y="1286"/>
                </a:cubicBezTo>
                <a:cubicBezTo>
                  <a:pt x="826" y="1286"/>
                  <a:pt x="826" y="1286"/>
                  <a:pt x="826" y="1286"/>
                </a:cubicBezTo>
                <a:cubicBezTo>
                  <a:pt x="793" y="1285"/>
                  <a:pt x="793" y="1285"/>
                  <a:pt x="793" y="1285"/>
                </a:cubicBezTo>
                <a:cubicBezTo>
                  <a:pt x="791" y="1283"/>
                  <a:pt x="791" y="1283"/>
                  <a:pt x="791" y="1283"/>
                </a:cubicBezTo>
                <a:cubicBezTo>
                  <a:pt x="786" y="1272"/>
                  <a:pt x="781" y="1263"/>
                  <a:pt x="775" y="1254"/>
                </a:cubicBezTo>
                <a:cubicBezTo>
                  <a:pt x="770" y="1246"/>
                  <a:pt x="765" y="1238"/>
                  <a:pt x="760" y="1228"/>
                </a:cubicBezTo>
                <a:cubicBezTo>
                  <a:pt x="751" y="1210"/>
                  <a:pt x="751" y="1210"/>
                  <a:pt x="751" y="1210"/>
                </a:cubicBezTo>
                <a:cubicBezTo>
                  <a:pt x="754" y="1208"/>
                  <a:pt x="754" y="1208"/>
                  <a:pt x="754" y="1208"/>
                </a:cubicBezTo>
                <a:cubicBezTo>
                  <a:pt x="777" y="1188"/>
                  <a:pt x="799" y="1168"/>
                  <a:pt x="817" y="1148"/>
                </a:cubicBezTo>
                <a:cubicBezTo>
                  <a:pt x="820" y="1145"/>
                  <a:pt x="820" y="1145"/>
                  <a:pt x="820" y="1145"/>
                </a:cubicBezTo>
                <a:lnTo>
                  <a:pt x="824" y="1148"/>
                </a:lnTo>
                <a:close/>
                <a:moveTo>
                  <a:pt x="988" y="1139"/>
                </a:moveTo>
                <a:cubicBezTo>
                  <a:pt x="1019" y="1148"/>
                  <a:pt x="1055" y="1152"/>
                  <a:pt x="1101" y="1152"/>
                </a:cubicBezTo>
                <a:cubicBezTo>
                  <a:pt x="1105" y="1152"/>
                  <a:pt x="1105" y="1152"/>
                  <a:pt x="1105" y="1152"/>
                </a:cubicBezTo>
                <a:cubicBezTo>
                  <a:pt x="1106" y="1156"/>
                  <a:pt x="1106" y="1156"/>
                  <a:pt x="1106" y="1156"/>
                </a:cubicBezTo>
                <a:cubicBezTo>
                  <a:pt x="1115" y="1192"/>
                  <a:pt x="1142" y="1284"/>
                  <a:pt x="1175" y="1343"/>
                </a:cubicBezTo>
                <a:cubicBezTo>
                  <a:pt x="1166" y="1349"/>
                  <a:pt x="1166" y="1349"/>
                  <a:pt x="1166" y="1349"/>
                </a:cubicBezTo>
                <a:cubicBezTo>
                  <a:pt x="1124" y="1295"/>
                  <a:pt x="1052" y="1256"/>
                  <a:pt x="982" y="1219"/>
                </a:cubicBezTo>
                <a:cubicBezTo>
                  <a:pt x="967" y="1211"/>
                  <a:pt x="967" y="1211"/>
                  <a:pt x="967" y="1211"/>
                </a:cubicBezTo>
                <a:cubicBezTo>
                  <a:pt x="968" y="1207"/>
                  <a:pt x="968" y="1207"/>
                  <a:pt x="968" y="1207"/>
                </a:cubicBezTo>
                <a:cubicBezTo>
                  <a:pt x="974" y="1185"/>
                  <a:pt x="978" y="1164"/>
                  <a:pt x="982" y="1143"/>
                </a:cubicBezTo>
                <a:cubicBezTo>
                  <a:pt x="983" y="1138"/>
                  <a:pt x="983" y="1138"/>
                  <a:pt x="983" y="1138"/>
                </a:cubicBezTo>
                <a:lnTo>
                  <a:pt x="988" y="1139"/>
                </a:lnTo>
                <a:close/>
                <a:moveTo>
                  <a:pt x="675" y="1098"/>
                </a:moveTo>
                <a:cubicBezTo>
                  <a:pt x="687" y="1134"/>
                  <a:pt x="704" y="1170"/>
                  <a:pt x="720" y="1201"/>
                </a:cubicBezTo>
                <a:cubicBezTo>
                  <a:pt x="721" y="1204"/>
                  <a:pt x="721" y="1204"/>
                  <a:pt x="721" y="1204"/>
                </a:cubicBezTo>
                <a:cubicBezTo>
                  <a:pt x="718" y="1207"/>
                  <a:pt x="718" y="1207"/>
                  <a:pt x="718" y="1207"/>
                </a:cubicBezTo>
                <a:cubicBezTo>
                  <a:pt x="695" y="1227"/>
                  <a:pt x="614" y="1296"/>
                  <a:pt x="572" y="1355"/>
                </a:cubicBezTo>
                <a:cubicBezTo>
                  <a:pt x="563" y="1350"/>
                  <a:pt x="563" y="1350"/>
                  <a:pt x="563" y="1350"/>
                </a:cubicBezTo>
                <a:cubicBezTo>
                  <a:pt x="593" y="1290"/>
                  <a:pt x="595" y="1214"/>
                  <a:pt x="596" y="1134"/>
                </a:cubicBezTo>
                <a:cubicBezTo>
                  <a:pt x="596" y="1128"/>
                  <a:pt x="597" y="1111"/>
                  <a:pt x="597" y="1111"/>
                </a:cubicBezTo>
                <a:cubicBezTo>
                  <a:pt x="601" y="1110"/>
                  <a:pt x="601" y="1110"/>
                  <a:pt x="601" y="1110"/>
                </a:cubicBezTo>
                <a:cubicBezTo>
                  <a:pt x="625" y="1106"/>
                  <a:pt x="648" y="1101"/>
                  <a:pt x="669" y="1095"/>
                </a:cubicBezTo>
                <a:cubicBezTo>
                  <a:pt x="674" y="1093"/>
                  <a:pt x="674" y="1093"/>
                  <a:pt x="674" y="1093"/>
                </a:cubicBezTo>
                <a:lnTo>
                  <a:pt x="675" y="1098"/>
                </a:lnTo>
                <a:close/>
                <a:moveTo>
                  <a:pt x="1459" y="1212"/>
                </a:moveTo>
                <a:cubicBezTo>
                  <a:pt x="1477" y="1216"/>
                  <a:pt x="1494" y="1221"/>
                  <a:pt x="1511" y="1225"/>
                </a:cubicBezTo>
                <a:cubicBezTo>
                  <a:pt x="1538" y="1233"/>
                  <a:pt x="1565" y="1241"/>
                  <a:pt x="1593" y="1250"/>
                </a:cubicBezTo>
                <a:cubicBezTo>
                  <a:pt x="1599" y="1252"/>
                  <a:pt x="1599" y="1252"/>
                  <a:pt x="1599" y="1252"/>
                </a:cubicBezTo>
                <a:cubicBezTo>
                  <a:pt x="1596" y="1258"/>
                  <a:pt x="1596" y="1258"/>
                  <a:pt x="1596" y="1258"/>
                </a:cubicBezTo>
                <a:cubicBezTo>
                  <a:pt x="1577" y="1293"/>
                  <a:pt x="1555" y="1327"/>
                  <a:pt x="1532" y="1359"/>
                </a:cubicBezTo>
                <a:cubicBezTo>
                  <a:pt x="1529" y="1362"/>
                  <a:pt x="1529" y="1362"/>
                  <a:pt x="1529" y="1362"/>
                </a:cubicBezTo>
                <a:cubicBezTo>
                  <a:pt x="1525" y="1360"/>
                  <a:pt x="1525" y="1360"/>
                  <a:pt x="1525" y="1360"/>
                </a:cubicBezTo>
                <a:cubicBezTo>
                  <a:pt x="1518" y="1356"/>
                  <a:pt x="1511" y="1353"/>
                  <a:pt x="1503" y="1351"/>
                </a:cubicBezTo>
                <a:cubicBezTo>
                  <a:pt x="1498" y="1350"/>
                  <a:pt x="1492" y="1349"/>
                  <a:pt x="1487" y="1349"/>
                </a:cubicBezTo>
                <a:cubicBezTo>
                  <a:pt x="1482" y="1349"/>
                  <a:pt x="1476" y="1350"/>
                  <a:pt x="1471" y="1351"/>
                </a:cubicBezTo>
                <a:cubicBezTo>
                  <a:pt x="1462" y="1353"/>
                  <a:pt x="1462" y="1353"/>
                  <a:pt x="1462" y="1353"/>
                </a:cubicBezTo>
                <a:cubicBezTo>
                  <a:pt x="1466" y="1344"/>
                  <a:pt x="1466" y="1344"/>
                  <a:pt x="1466" y="1344"/>
                </a:cubicBezTo>
                <a:cubicBezTo>
                  <a:pt x="1471" y="1331"/>
                  <a:pt x="1474" y="1317"/>
                  <a:pt x="1475" y="1303"/>
                </a:cubicBezTo>
                <a:cubicBezTo>
                  <a:pt x="1477" y="1275"/>
                  <a:pt x="1470" y="1246"/>
                  <a:pt x="1454" y="1219"/>
                </a:cubicBezTo>
                <a:cubicBezTo>
                  <a:pt x="1447" y="1208"/>
                  <a:pt x="1447" y="1208"/>
                  <a:pt x="1447" y="1208"/>
                </a:cubicBezTo>
                <a:lnTo>
                  <a:pt x="1459" y="1212"/>
                </a:lnTo>
                <a:close/>
                <a:moveTo>
                  <a:pt x="299" y="1207"/>
                </a:moveTo>
                <a:cubicBezTo>
                  <a:pt x="285" y="1225"/>
                  <a:pt x="276" y="1244"/>
                  <a:pt x="271" y="1265"/>
                </a:cubicBezTo>
                <a:cubicBezTo>
                  <a:pt x="263" y="1295"/>
                  <a:pt x="266" y="1327"/>
                  <a:pt x="278" y="1356"/>
                </a:cubicBezTo>
                <a:cubicBezTo>
                  <a:pt x="279" y="1359"/>
                  <a:pt x="281" y="1363"/>
                  <a:pt x="282" y="1366"/>
                </a:cubicBezTo>
                <a:cubicBezTo>
                  <a:pt x="286" y="1373"/>
                  <a:pt x="286" y="1373"/>
                  <a:pt x="286" y="1373"/>
                </a:cubicBezTo>
                <a:cubicBezTo>
                  <a:pt x="278" y="1373"/>
                  <a:pt x="278" y="1373"/>
                  <a:pt x="278" y="1373"/>
                </a:cubicBezTo>
                <a:cubicBezTo>
                  <a:pt x="264" y="1373"/>
                  <a:pt x="252" y="1377"/>
                  <a:pt x="240" y="1385"/>
                </a:cubicBezTo>
                <a:cubicBezTo>
                  <a:pt x="237" y="1387"/>
                  <a:pt x="237" y="1387"/>
                  <a:pt x="237" y="1387"/>
                </a:cubicBezTo>
                <a:cubicBezTo>
                  <a:pt x="234" y="1384"/>
                  <a:pt x="234" y="1384"/>
                  <a:pt x="234" y="1384"/>
                </a:cubicBezTo>
                <a:cubicBezTo>
                  <a:pt x="231" y="1380"/>
                  <a:pt x="228" y="1377"/>
                  <a:pt x="225" y="1373"/>
                </a:cubicBezTo>
                <a:cubicBezTo>
                  <a:pt x="224" y="1372"/>
                  <a:pt x="224" y="1372"/>
                  <a:pt x="224" y="1372"/>
                </a:cubicBezTo>
                <a:cubicBezTo>
                  <a:pt x="196" y="1336"/>
                  <a:pt x="172" y="1299"/>
                  <a:pt x="150" y="1260"/>
                </a:cubicBezTo>
                <a:cubicBezTo>
                  <a:pt x="146" y="1251"/>
                  <a:pt x="146" y="1251"/>
                  <a:pt x="146" y="1251"/>
                </a:cubicBezTo>
                <a:cubicBezTo>
                  <a:pt x="151" y="1249"/>
                  <a:pt x="151" y="1249"/>
                  <a:pt x="151" y="1249"/>
                </a:cubicBezTo>
                <a:cubicBezTo>
                  <a:pt x="172" y="1242"/>
                  <a:pt x="192" y="1235"/>
                  <a:pt x="212" y="1227"/>
                </a:cubicBezTo>
                <a:cubicBezTo>
                  <a:pt x="213" y="1227"/>
                  <a:pt x="213" y="1227"/>
                  <a:pt x="213" y="1227"/>
                </a:cubicBezTo>
                <a:cubicBezTo>
                  <a:pt x="240" y="1217"/>
                  <a:pt x="266" y="1208"/>
                  <a:pt x="293" y="1199"/>
                </a:cubicBezTo>
                <a:cubicBezTo>
                  <a:pt x="309" y="1194"/>
                  <a:pt x="309" y="1194"/>
                  <a:pt x="309" y="1194"/>
                </a:cubicBezTo>
                <a:lnTo>
                  <a:pt x="299" y="1207"/>
                </a:lnTo>
                <a:close/>
                <a:moveTo>
                  <a:pt x="1241" y="1148"/>
                </a:moveTo>
                <a:cubicBezTo>
                  <a:pt x="1301" y="1148"/>
                  <a:pt x="1367" y="1154"/>
                  <a:pt x="1408" y="1198"/>
                </a:cubicBezTo>
                <a:cubicBezTo>
                  <a:pt x="1408" y="1199"/>
                  <a:pt x="1408" y="1199"/>
                  <a:pt x="1408" y="1199"/>
                </a:cubicBezTo>
                <a:cubicBezTo>
                  <a:pt x="1415" y="1206"/>
                  <a:pt x="1421" y="1213"/>
                  <a:pt x="1427" y="1220"/>
                </a:cubicBezTo>
                <a:cubicBezTo>
                  <a:pt x="1445" y="1246"/>
                  <a:pt x="1454" y="1274"/>
                  <a:pt x="1452" y="1302"/>
                </a:cubicBezTo>
                <a:cubicBezTo>
                  <a:pt x="1450" y="1329"/>
                  <a:pt x="1438" y="1355"/>
                  <a:pt x="1418" y="1375"/>
                </a:cubicBezTo>
                <a:cubicBezTo>
                  <a:pt x="1412" y="1381"/>
                  <a:pt x="1406" y="1386"/>
                  <a:pt x="1399" y="1391"/>
                </a:cubicBezTo>
                <a:cubicBezTo>
                  <a:pt x="1376" y="1408"/>
                  <a:pt x="1350" y="1417"/>
                  <a:pt x="1324" y="1417"/>
                </a:cubicBezTo>
                <a:cubicBezTo>
                  <a:pt x="1324" y="1417"/>
                  <a:pt x="1324" y="1417"/>
                  <a:pt x="1324" y="1417"/>
                </a:cubicBezTo>
                <a:cubicBezTo>
                  <a:pt x="1317" y="1417"/>
                  <a:pt x="1310" y="1416"/>
                  <a:pt x="1303" y="1415"/>
                </a:cubicBezTo>
                <a:cubicBezTo>
                  <a:pt x="1269" y="1409"/>
                  <a:pt x="1237" y="1389"/>
                  <a:pt x="1213" y="1359"/>
                </a:cubicBezTo>
                <a:cubicBezTo>
                  <a:pt x="1176" y="1314"/>
                  <a:pt x="1145" y="1214"/>
                  <a:pt x="1130" y="1158"/>
                </a:cubicBezTo>
                <a:cubicBezTo>
                  <a:pt x="1128" y="1151"/>
                  <a:pt x="1128" y="1151"/>
                  <a:pt x="1128" y="1151"/>
                </a:cubicBezTo>
                <a:cubicBezTo>
                  <a:pt x="1135" y="1151"/>
                  <a:pt x="1135" y="1151"/>
                  <a:pt x="1135" y="1151"/>
                </a:cubicBezTo>
                <a:cubicBezTo>
                  <a:pt x="1148" y="1151"/>
                  <a:pt x="1161" y="1150"/>
                  <a:pt x="1175" y="1150"/>
                </a:cubicBezTo>
                <a:cubicBezTo>
                  <a:pt x="1197" y="1149"/>
                  <a:pt x="1220" y="1148"/>
                  <a:pt x="1241" y="1148"/>
                </a:cubicBezTo>
                <a:moveTo>
                  <a:pt x="573" y="1134"/>
                </a:moveTo>
                <a:cubicBezTo>
                  <a:pt x="571" y="1233"/>
                  <a:pt x="569" y="1337"/>
                  <a:pt x="501" y="1391"/>
                </a:cubicBezTo>
                <a:cubicBezTo>
                  <a:pt x="501" y="1391"/>
                  <a:pt x="501" y="1391"/>
                  <a:pt x="501" y="1391"/>
                </a:cubicBezTo>
                <a:cubicBezTo>
                  <a:pt x="493" y="1397"/>
                  <a:pt x="486" y="1403"/>
                  <a:pt x="478" y="1408"/>
                </a:cubicBezTo>
                <a:cubicBezTo>
                  <a:pt x="457" y="1421"/>
                  <a:pt x="434" y="1428"/>
                  <a:pt x="411" y="1428"/>
                </a:cubicBezTo>
                <a:cubicBezTo>
                  <a:pt x="411" y="1428"/>
                  <a:pt x="411" y="1428"/>
                  <a:pt x="411" y="1428"/>
                </a:cubicBezTo>
                <a:cubicBezTo>
                  <a:pt x="406" y="1428"/>
                  <a:pt x="400" y="1427"/>
                  <a:pt x="395" y="1427"/>
                </a:cubicBezTo>
                <a:cubicBezTo>
                  <a:pt x="368" y="1423"/>
                  <a:pt x="343" y="1409"/>
                  <a:pt x="324" y="1387"/>
                </a:cubicBezTo>
                <a:cubicBezTo>
                  <a:pt x="319" y="1381"/>
                  <a:pt x="314" y="1375"/>
                  <a:pt x="310" y="1368"/>
                </a:cubicBezTo>
                <a:cubicBezTo>
                  <a:pt x="291" y="1337"/>
                  <a:pt x="285" y="1303"/>
                  <a:pt x="293" y="1270"/>
                </a:cubicBezTo>
                <a:cubicBezTo>
                  <a:pt x="301" y="1237"/>
                  <a:pt x="324" y="1206"/>
                  <a:pt x="356" y="1184"/>
                </a:cubicBezTo>
                <a:cubicBezTo>
                  <a:pt x="406" y="1149"/>
                  <a:pt x="520" y="1125"/>
                  <a:pt x="567" y="1116"/>
                </a:cubicBezTo>
                <a:cubicBezTo>
                  <a:pt x="574" y="1115"/>
                  <a:pt x="574" y="1115"/>
                  <a:pt x="574" y="1115"/>
                </a:cubicBezTo>
                <a:lnTo>
                  <a:pt x="573" y="1134"/>
                </a:lnTo>
                <a:close/>
                <a:moveTo>
                  <a:pt x="1487" y="1372"/>
                </a:moveTo>
                <a:cubicBezTo>
                  <a:pt x="1491" y="1372"/>
                  <a:pt x="1494" y="1373"/>
                  <a:pt x="1498" y="1373"/>
                </a:cubicBezTo>
                <a:cubicBezTo>
                  <a:pt x="1510" y="1376"/>
                  <a:pt x="1521" y="1384"/>
                  <a:pt x="1528" y="1395"/>
                </a:cubicBezTo>
                <a:cubicBezTo>
                  <a:pt x="1535" y="1406"/>
                  <a:pt x="1538" y="1419"/>
                  <a:pt x="1535" y="1432"/>
                </a:cubicBezTo>
                <a:cubicBezTo>
                  <a:pt x="1532" y="1445"/>
                  <a:pt x="1524" y="1455"/>
                  <a:pt x="1513" y="1462"/>
                </a:cubicBezTo>
                <a:cubicBezTo>
                  <a:pt x="1505" y="1467"/>
                  <a:pt x="1496" y="1470"/>
                  <a:pt x="1487" y="1470"/>
                </a:cubicBezTo>
                <a:cubicBezTo>
                  <a:pt x="1483" y="1470"/>
                  <a:pt x="1480" y="1470"/>
                  <a:pt x="1476" y="1469"/>
                </a:cubicBezTo>
                <a:cubicBezTo>
                  <a:pt x="1464" y="1466"/>
                  <a:pt x="1453" y="1458"/>
                  <a:pt x="1446" y="1447"/>
                </a:cubicBezTo>
                <a:cubicBezTo>
                  <a:pt x="1439" y="1436"/>
                  <a:pt x="1436" y="1423"/>
                  <a:pt x="1439" y="1410"/>
                </a:cubicBezTo>
                <a:cubicBezTo>
                  <a:pt x="1442" y="1398"/>
                  <a:pt x="1450" y="1387"/>
                  <a:pt x="1461" y="1380"/>
                </a:cubicBezTo>
                <a:cubicBezTo>
                  <a:pt x="1469" y="1375"/>
                  <a:pt x="1478" y="1372"/>
                  <a:pt x="1487" y="1372"/>
                </a:cubicBezTo>
                <a:moveTo>
                  <a:pt x="282" y="1494"/>
                </a:moveTo>
                <a:cubicBezTo>
                  <a:pt x="278" y="1494"/>
                  <a:pt x="278" y="1494"/>
                  <a:pt x="278" y="1494"/>
                </a:cubicBezTo>
                <a:cubicBezTo>
                  <a:pt x="265" y="1493"/>
                  <a:pt x="253" y="1488"/>
                  <a:pt x="244" y="1479"/>
                </a:cubicBezTo>
                <a:cubicBezTo>
                  <a:pt x="243" y="1478"/>
                  <a:pt x="243" y="1477"/>
                  <a:pt x="242" y="1476"/>
                </a:cubicBezTo>
                <a:cubicBezTo>
                  <a:pt x="238" y="1472"/>
                  <a:pt x="236" y="1468"/>
                  <a:pt x="234" y="1463"/>
                </a:cubicBezTo>
                <a:cubicBezTo>
                  <a:pt x="232" y="1458"/>
                  <a:pt x="231" y="1454"/>
                  <a:pt x="231" y="1449"/>
                </a:cubicBezTo>
                <a:cubicBezTo>
                  <a:pt x="230" y="1449"/>
                  <a:pt x="230" y="1449"/>
                  <a:pt x="230" y="1449"/>
                </a:cubicBezTo>
                <a:cubicBezTo>
                  <a:pt x="231" y="1443"/>
                  <a:pt x="231" y="1443"/>
                  <a:pt x="231" y="1443"/>
                </a:cubicBezTo>
                <a:cubicBezTo>
                  <a:pt x="231" y="1431"/>
                  <a:pt x="236" y="1420"/>
                  <a:pt x="245" y="1411"/>
                </a:cubicBezTo>
                <a:cubicBezTo>
                  <a:pt x="245" y="1410"/>
                  <a:pt x="245" y="1410"/>
                  <a:pt x="246" y="1410"/>
                </a:cubicBezTo>
                <a:cubicBezTo>
                  <a:pt x="255" y="1401"/>
                  <a:pt x="267" y="1396"/>
                  <a:pt x="279" y="1396"/>
                </a:cubicBezTo>
                <a:cubicBezTo>
                  <a:pt x="281" y="1396"/>
                  <a:pt x="281" y="1396"/>
                  <a:pt x="281" y="1396"/>
                </a:cubicBezTo>
                <a:cubicBezTo>
                  <a:pt x="285" y="1396"/>
                  <a:pt x="289" y="1397"/>
                  <a:pt x="292" y="1398"/>
                </a:cubicBezTo>
                <a:cubicBezTo>
                  <a:pt x="296" y="1399"/>
                  <a:pt x="300" y="1401"/>
                  <a:pt x="303" y="1402"/>
                </a:cubicBezTo>
                <a:cubicBezTo>
                  <a:pt x="307" y="1405"/>
                  <a:pt x="311" y="1408"/>
                  <a:pt x="315" y="1412"/>
                </a:cubicBezTo>
                <a:cubicBezTo>
                  <a:pt x="323" y="1420"/>
                  <a:pt x="327" y="1431"/>
                  <a:pt x="328" y="1442"/>
                </a:cubicBezTo>
                <a:cubicBezTo>
                  <a:pt x="328" y="1442"/>
                  <a:pt x="328" y="1442"/>
                  <a:pt x="328" y="1442"/>
                </a:cubicBezTo>
                <a:cubicBezTo>
                  <a:pt x="328" y="1447"/>
                  <a:pt x="328" y="1447"/>
                  <a:pt x="328" y="1447"/>
                </a:cubicBezTo>
                <a:cubicBezTo>
                  <a:pt x="328" y="1460"/>
                  <a:pt x="322" y="1472"/>
                  <a:pt x="313" y="1481"/>
                </a:cubicBezTo>
                <a:cubicBezTo>
                  <a:pt x="304" y="1489"/>
                  <a:pt x="294" y="1493"/>
                  <a:pt x="282" y="1494"/>
                </a:cubicBezTo>
                <a:close/>
                <a:moveTo>
                  <a:pt x="971" y="1239"/>
                </a:moveTo>
                <a:cubicBezTo>
                  <a:pt x="1063" y="1288"/>
                  <a:pt x="1158" y="1339"/>
                  <a:pt x="1178" y="1424"/>
                </a:cubicBezTo>
                <a:cubicBezTo>
                  <a:pt x="1178" y="1424"/>
                  <a:pt x="1178" y="1424"/>
                  <a:pt x="1178" y="1424"/>
                </a:cubicBezTo>
                <a:cubicBezTo>
                  <a:pt x="1180" y="1433"/>
                  <a:pt x="1182" y="1443"/>
                  <a:pt x="1183" y="1452"/>
                </a:cubicBezTo>
                <a:cubicBezTo>
                  <a:pt x="1187" y="1483"/>
                  <a:pt x="1180" y="1512"/>
                  <a:pt x="1165" y="1535"/>
                </a:cubicBezTo>
                <a:cubicBezTo>
                  <a:pt x="1150" y="1558"/>
                  <a:pt x="1127" y="1574"/>
                  <a:pt x="1099" y="1582"/>
                </a:cubicBezTo>
                <a:cubicBezTo>
                  <a:pt x="1091" y="1585"/>
                  <a:pt x="1083" y="1586"/>
                  <a:pt x="1075" y="1587"/>
                </a:cubicBezTo>
                <a:cubicBezTo>
                  <a:pt x="1070" y="1588"/>
                  <a:pt x="1064" y="1588"/>
                  <a:pt x="1059" y="1588"/>
                </a:cubicBezTo>
                <a:cubicBezTo>
                  <a:pt x="1029" y="1588"/>
                  <a:pt x="1002" y="1579"/>
                  <a:pt x="980" y="1561"/>
                </a:cubicBezTo>
                <a:cubicBezTo>
                  <a:pt x="953" y="1539"/>
                  <a:pt x="935" y="1506"/>
                  <a:pt x="929" y="1467"/>
                </a:cubicBezTo>
                <a:cubicBezTo>
                  <a:pt x="918" y="1405"/>
                  <a:pt x="946" y="1287"/>
                  <a:pt x="959" y="1240"/>
                </a:cubicBezTo>
                <a:cubicBezTo>
                  <a:pt x="961" y="1233"/>
                  <a:pt x="961" y="1233"/>
                  <a:pt x="961" y="1233"/>
                </a:cubicBezTo>
                <a:lnTo>
                  <a:pt x="971" y="1239"/>
                </a:lnTo>
                <a:close/>
                <a:moveTo>
                  <a:pt x="739" y="1239"/>
                </a:moveTo>
                <a:cubicBezTo>
                  <a:pt x="787" y="1329"/>
                  <a:pt x="835" y="1423"/>
                  <a:pt x="803" y="1503"/>
                </a:cubicBezTo>
                <a:cubicBezTo>
                  <a:pt x="803" y="1504"/>
                  <a:pt x="803" y="1504"/>
                  <a:pt x="803" y="1504"/>
                </a:cubicBezTo>
                <a:cubicBezTo>
                  <a:pt x="800" y="1513"/>
                  <a:pt x="796" y="1521"/>
                  <a:pt x="791" y="1529"/>
                </a:cubicBezTo>
                <a:cubicBezTo>
                  <a:pt x="776" y="1557"/>
                  <a:pt x="754" y="1577"/>
                  <a:pt x="728" y="1587"/>
                </a:cubicBezTo>
                <a:cubicBezTo>
                  <a:pt x="715" y="1592"/>
                  <a:pt x="702" y="1594"/>
                  <a:pt x="688" y="1594"/>
                </a:cubicBezTo>
                <a:cubicBezTo>
                  <a:pt x="688" y="1594"/>
                  <a:pt x="688" y="1594"/>
                  <a:pt x="688" y="1594"/>
                </a:cubicBezTo>
                <a:cubicBezTo>
                  <a:pt x="674" y="1594"/>
                  <a:pt x="660" y="1592"/>
                  <a:pt x="647" y="1587"/>
                </a:cubicBezTo>
                <a:cubicBezTo>
                  <a:pt x="640" y="1585"/>
                  <a:pt x="632" y="1581"/>
                  <a:pt x="625" y="1577"/>
                </a:cubicBezTo>
                <a:cubicBezTo>
                  <a:pt x="593" y="1560"/>
                  <a:pt x="572" y="1533"/>
                  <a:pt x="563" y="1501"/>
                </a:cubicBezTo>
                <a:cubicBezTo>
                  <a:pt x="553" y="1467"/>
                  <a:pt x="558" y="1430"/>
                  <a:pt x="575" y="1395"/>
                </a:cubicBezTo>
                <a:cubicBezTo>
                  <a:pt x="602" y="1339"/>
                  <a:pt x="690" y="1261"/>
                  <a:pt x="727" y="1229"/>
                </a:cubicBezTo>
                <a:cubicBezTo>
                  <a:pt x="732" y="1225"/>
                  <a:pt x="732" y="1225"/>
                  <a:pt x="732" y="1225"/>
                </a:cubicBezTo>
                <a:lnTo>
                  <a:pt x="739" y="1239"/>
                </a:lnTo>
                <a:close/>
                <a:moveTo>
                  <a:pt x="1415" y="1418"/>
                </a:moveTo>
                <a:cubicBezTo>
                  <a:pt x="1415" y="1433"/>
                  <a:pt x="1418" y="1447"/>
                  <a:pt x="1426" y="1460"/>
                </a:cubicBezTo>
                <a:cubicBezTo>
                  <a:pt x="1427" y="1461"/>
                  <a:pt x="1429" y="1463"/>
                  <a:pt x="1430" y="1465"/>
                </a:cubicBezTo>
                <a:cubicBezTo>
                  <a:pt x="1433" y="1469"/>
                  <a:pt x="1433" y="1469"/>
                  <a:pt x="1433" y="1469"/>
                </a:cubicBezTo>
                <a:cubicBezTo>
                  <a:pt x="1429" y="1472"/>
                  <a:pt x="1429" y="1472"/>
                  <a:pt x="1429" y="1472"/>
                </a:cubicBezTo>
                <a:cubicBezTo>
                  <a:pt x="1395" y="1504"/>
                  <a:pt x="1358" y="1532"/>
                  <a:pt x="1318" y="1558"/>
                </a:cubicBezTo>
                <a:cubicBezTo>
                  <a:pt x="1280" y="1582"/>
                  <a:pt x="1240" y="1604"/>
                  <a:pt x="1198" y="1622"/>
                </a:cubicBezTo>
                <a:cubicBezTo>
                  <a:pt x="1193" y="1624"/>
                  <a:pt x="1193" y="1624"/>
                  <a:pt x="1193" y="1624"/>
                </a:cubicBezTo>
                <a:cubicBezTo>
                  <a:pt x="1191" y="1620"/>
                  <a:pt x="1191" y="1620"/>
                  <a:pt x="1191" y="1620"/>
                </a:cubicBezTo>
                <a:cubicBezTo>
                  <a:pt x="1187" y="1613"/>
                  <a:pt x="1182" y="1606"/>
                  <a:pt x="1176" y="1601"/>
                </a:cubicBezTo>
                <a:cubicBezTo>
                  <a:pt x="1170" y="1595"/>
                  <a:pt x="1164" y="1591"/>
                  <a:pt x="1156" y="1588"/>
                </a:cubicBezTo>
                <a:cubicBezTo>
                  <a:pt x="1148" y="1585"/>
                  <a:pt x="1148" y="1585"/>
                  <a:pt x="1148" y="1585"/>
                </a:cubicBezTo>
                <a:cubicBezTo>
                  <a:pt x="1155" y="1579"/>
                  <a:pt x="1155" y="1579"/>
                  <a:pt x="1155" y="1579"/>
                </a:cubicBezTo>
                <a:cubicBezTo>
                  <a:pt x="1167" y="1570"/>
                  <a:pt x="1176" y="1560"/>
                  <a:pt x="1184" y="1548"/>
                </a:cubicBezTo>
                <a:cubicBezTo>
                  <a:pt x="1203" y="1520"/>
                  <a:pt x="1210" y="1486"/>
                  <a:pt x="1206" y="1449"/>
                </a:cubicBezTo>
                <a:cubicBezTo>
                  <a:pt x="1205" y="1439"/>
                  <a:pt x="1203" y="1429"/>
                  <a:pt x="1200" y="1419"/>
                </a:cubicBezTo>
                <a:cubicBezTo>
                  <a:pt x="1199" y="1414"/>
                  <a:pt x="1199" y="1414"/>
                  <a:pt x="1199" y="1414"/>
                </a:cubicBezTo>
                <a:cubicBezTo>
                  <a:pt x="1199" y="1414"/>
                  <a:pt x="1199" y="1414"/>
                  <a:pt x="1199" y="1414"/>
                </a:cubicBezTo>
                <a:cubicBezTo>
                  <a:pt x="1196" y="1401"/>
                  <a:pt x="1191" y="1389"/>
                  <a:pt x="1185" y="1377"/>
                </a:cubicBezTo>
                <a:cubicBezTo>
                  <a:pt x="1193" y="1372"/>
                  <a:pt x="1193" y="1372"/>
                  <a:pt x="1193" y="1372"/>
                </a:cubicBezTo>
                <a:cubicBezTo>
                  <a:pt x="1195" y="1373"/>
                  <a:pt x="1195" y="1373"/>
                  <a:pt x="1195" y="1373"/>
                </a:cubicBezTo>
                <a:cubicBezTo>
                  <a:pt x="1223" y="1408"/>
                  <a:pt x="1260" y="1431"/>
                  <a:pt x="1300" y="1438"/>
                </a:cubicBezTo>
                <a:cubicBezTo>
                  <a:pt x="1308" y="1439"/>
                  <a:pt x="1316" y="1440"/>
                  <a:pt x="1324" y="1440"/>
                </a:cubicBezTo>
                <a:cubicBezTo>
                  <a:pt x="1353" y="1440"/>
                  <a:pt x="1381" y="1431"/>
                  <a:pt x="1407" y="1414"/>
                </a:cubicBezTo>
                <a:cubicBezTo>
                  <a:pt x="1416" y="1408"/>
                  <a:pt x="1416" y="1408"/>
                  <a:pt x="1416" y="1408"/>
                </a:cubicBezTo>
                <a:lnTo>
                  <a:pt x="1415" y="1418"/>
                </a:lnTo>
                <a:close/>
                <a:moveTo>
                  <a:pt x="555" y="1383"/>
                </a:moveTo>
                <a:cubicBezTo>
                  <a:pt x="554" y="1385"/>
                  <a:pt x="554" y="1385"/>
                  <a:pt x="554" y="1385"/>
                </a:cubicBezTo>
                <a:cubicBezTo>
                  <a:pt x="534" y="1425"/>
                  <a:pt x="530" y="1468"/>
                  <a:pt x="540" y="1507"/>
                </a:cubicBezTo>
                <a:cubicBezTo>
                  <a:pt x="549" y="1538"/>
                  <a:pt x="567" y="1564"/>
                  <a:pt x="593" y="1584"/>
                </a:cubicBezTo>
                <a:cubicBezTo>
                  <a:pt x="600" y="1590"/>
                  <a:pt x="600" y="1590"/>
                  <a:pt x="600" y="1590"/>
                </a:cubicBezTo>
                <a:cubicBezTo>
                  <a:pt x="591" y="1593"/>
                  <a:pt x="591" y="1593"/>
                  <a:pt x="591" y="1593"/>
                </a:cubicBezTo>
                <a:cubicBezTo>
                  <a:pt x="576" y="1598"/>
                  <a:pt x="564" y="1607"/>
                  <a:pt x="555" y="1620"/>
                </a:cubicBezTo>
                <a:cubicBezTo>
                  <a:pt x="553" y="1624"/>
                  <a:pt x="553" y="1624"/>
                  <a:pt x="553" y="1624"/>
                </a:cubicBezTo>
                <a:cubicBezTo>
                  <a:pt x="549" y="1622"/>
                  <a:pt x="549" y="1622"/>
                  <a:pt x="549" y="1622"/>
                </a:cubicBezTo>
                <a:cubicBezTo>
                  <a:pt x="505" y="1604"/>
                  <a:pt x="466" y="1584"/>
                  <a:pt x="431" y="1561"/>
                </a:cubicBezTo>
                <a:cubicBezTo>
                  <a:pt x="399" y="1541"/>
                  <a:pt x="369" y="1519"/>
                  <a:pt x="339" y="1493"/>
                </a:cubicBezTo>
                <a:cubicBezTo>
                  <a:pt x="336" y="1490"/>
                  <a:pt x="336" y="1490"/>
                  <a:pt x="336" y="1490"/>
                </a:cubicBezTo>
                <a:cubicBezTo>
                  <a:pt x="339" y="1486"/>
                  <a:pt x="339" y="1486"/>
                  <a:pt x="339" y="1486"/>
                </a:cubicBezTo>
                <a:cubicBezTo>
                  <a:pt x="346" y="1475"/>
                  <a:pt x="351" y="1461"/>
                  <a:pt x="351" y="1447"/>
                </a:cubicBezTo>
                <a:cubicBezTo>
                  <a:pt x="351" y="1445"/>
                  <a:pt x="351" y="1445"/>
                  <a:pt x="351" y="1445"/>
                </a:cubicBezTo>
                <a:cubicBezTo>
                  <a:pt x="351" y="1437"/>
                  <a:pt x="351" y="1437"/>
                  <a:pt x="351" y="1437"/>
                </a:cubicBezTo>
                <a:cubicBezTo>
                  <a:pt x="358" y="1440"/>
                  <a:pt x="358" y="1440"/>
                  <a:pt x="358" y="1440"/>
                </a:cubicBezTo>
                <a:cubicBezTo>
                  <a:pt x="369" y="1445"/>
                  <a:pt x="380" y="1448"/>
                  <a:pt x="391" y="1450"/>
                </a:cubicBezTo>
                <a:cubicBezTo>
                  <a:pt x="398" y="1451"/>
                  <a:pt x="405" y="1451"/>
                  <a:pt x="411" y="1451"/>
                </a:cubicBezTo>
                <a:cubicBezTo>
                  <a:pt x="438" y="1451"/>
                  <a:pt x="465" y="1443"/>
                  <a:pt x="490" y="1428"/>
                </a:cubicBezTo>
                <a:cubicBezTo>
                  <a:pt x="499" y="1422"/>
                  <a:pt x="507" y="1416"/>
                  <a:pt x="515" y="1409"/>
                </a:cubicBezTo>
                <a:cubicBezTo>
                  <a:pt x="527" y="1400"/>
                  <a:pt x="537" y="1389"/>
                  <a:pt x="546" y="1377"/>
                </a:cubicBezTo>
                <a:lnTo>
                  <a:pt x="555" y="1383"/>
                </a:lnTo>
                <a:close/>
                <a:moveTo>
                  <a:pt x="815" y="1687"/>
                </a:moveTo>
                <a:cubicBezTo>
                  <a:pt x="809" y="1686"/>
                  <a:pt x="809" y="1686"/>
                  <a:pt x="809" y="1686"/>
                </a:cubicBezTo>
                <a:cubicBezTo>
                  <a:pt x="773" y="1683"/>
                  <a:pt x="736" y="1678"/>
                  <a:pt x="691" y="1669"/>
                </a:cubicBezTo>
                <a:cubicBezTo>
                  <a:pt x="687" y="1668"/>
                  <a:pt x="687" y="1668"/>
                  <a:pt x="687" y="1668"/>
                </a:cubicBezTo>
                <a:cubicBezTo>
                  <a:pt x="687" y="1664"/>
                  <a:pt x="687" y="1664"/>
                  <a:pt x="687" y="1664"/>
                </a:cubicBezTo>
                <a:cubicBezTo>
                  <a:pt x="687" y="1658"/>
                  <a:pt x="687" y="1652"/>
                  <a:pt x="685" y="1646"/>
                </a:cubicBezTo>
                <a:cubicBezTo>
                  <a:pt x="684" y="1639"/>
                  <a:pt x="681" y="1632"/>
                  <a:pt x="678" y="1625"/>
                </a:cubicBezTo>
                <a:cubicBezTo>
                  <a:pt x="673" y="1617"/>
                  <a:pt x="673" y="1617"/>
                  <a:pt x="673" y="1617"/>
                </a:cubicBezTo>
                <a:cubicBezTo>
                  <a:pt x="682" y="1617"/>
                  <a:pt x="682" y="1617"/>
                  <a:pt x="682" y="1617"/>
                </a:cubicBezTo>
                <a:cubicBezTo>
                  <a:pt x="684" y="1617"/>
                  <a:pt x="686" y="1617"/>
                  <a:pt x="688" y="1617"/>
                </a:cubicBezTo>
                <a:cubicBezTo>
                  <a:pt x="705" y="1617"/>
                  <a:pt x="721" y="1614"/>
                  <a:pt x="737" y="1608"/>
                </a:cubicBezTo>
                <a:cubicBezTo>
                  <a:pt x="764" y="1598"/>
                  <a:pt x="788" y="1578"/>
                  <a:pt x="805" y="1551"/>
                </a:cubicBezTo>
                <a:cubicBezTo>
                  <a:pt x="815" y="1537"/>
                  <a:pt x="815" y="1537"/>
                  <a:pt x="815" y="1537"/>
                </a:cubicBezTo>
                <a:lnTo>
                  <a:pt x="815" y="1687"/>
                </a:lnTo>
                <a:close/>
                <a:moveTo>
                  <a:pt x="1056" y="1658"/>
                </a:moveTo>
                <a:cubicBezTo>
                  <a:pt x="1056" y="1660"/>
                  <a:pt x="1056" y="1662"/>
                  <a:pt x="1057" y="1664"/>
                </a:cubicBezTo>
                <a:cubicBezTo>
                  <a:pt x="1057" y="1669"/>
                  <a:pt x="1057" y="1669"/>
                  <a:pt x="1057" y="1669"/>
                </a:cubicBezTo>
                <a:cubicBezTo>
                  <a:pt x="1052" y="1670"/>
                  <a:pt x="1052" y="1670"/>
                  <a:pt x="1052" y="1670"/>
                </a:cubicBezTo>
                <a:cubicBezTo>
                  <a:pt x="1001" y="1679"/>
                  <a:pt x="960" y="1685"/>
                  <a:pt x="922" y="1687"/>
                </a:cubicBezTo>
                <a:cubicBezTo>
                  <a:pt x="916" y="1687"/>
                  <a:pt x="916" y="1687"/>
                  <a:pt x="916" y="1687"/>
                </a:cubicBezTo>
                <a:cubicBezTo>
                  <a:pt x="916" y="1533"/>
                  <a:pt x="916" y="1533"/>
                  <a:pt x="916" y="1533"/>
                </a:cubicBezTo>
                <a:cubicBezTo>
                  <a:pt x="926" y="1530"/>
                  <a:pt x="926" y="1530"/>
                  <a:pt x="926" y="1530"/>
                </a:cubicBezTo>
                <a:cubicBezTo>
                  <a:pt x="936" y="1549"/>
                  <a:pt x="949" y="1566"/>
                  <a:pt x="965" y="1578"/>
                </a:cubicBezTo>
                <a:cubicBezTo>
                  <a:pt x="992" y="1600"/>
                  <a:pt x="1024" y="1611"/>
                  <a:pt x="1059" y="1611"/>
                </a:cubicBezTo>
                <a:cubicBezTo>
                  <a:pt x="1069" y="1611"/>
                  <a:pt x="1069" y="1611"/>
                  <a:pt x="1069" y="1611"/>
                </a:cubicBezTo>
                <a:cubicBezTo>
                  <a:pt x="1065" y="1619"/>
                  <a:pt x="1065" y="1619"/>
                  <a:pt x="1065" y="1619"/>
                </a:cubicBezTo>
                <a:cubicBezTo>
                  <a:pt x="1059" y="1630"/>
                  <a:pt x="1055" y="1643"/>
                  <a:pt x="1056" y="1657"/>
                </a:cubicBezTo>
                <a:lnTo>
                  <a:pt x="1056" y="1658"/>
                </a:lnTo>
                <a:close/>
                <a:moveTo>
                  <a:pt x="1177" y="1656"/>
                </a:moveTo>
                <a:cubicBezTo>
                  <a:pt x="1176" y="1670"/>
                  <a:pt x="1170" y="1683"/>
                  <a:pt x="1158" y="1692"/>
                </a:cubicBezTo>
                <a:cubicBezTo>
                  <a:pt x="1149" y="1696"/>
                  <a:pt x="1139" y="1699"/>
                  <a:pt x="1129" y="1703"/>
                </a:cubicBezTo>
                <a:cubicBezTo>
                  <a:pt x="1125" y="1703"/>
                  <a:pt x="1125" y="1703"/>
                  <a:pt x="1125" y="1703"/>
                </a:cubicBezTo>
                <a:cubicBezTo>
                  <a:pt x="1125" y="1703"/>
                  <a:pt x="1125" y="1703"/>
                  <a:pt x="1125" y="1703"/>
                </a:cubicBezTo>
                <a:cubicBezTo>
                  <a:pt x="1109" y="1702"/>
                  <a:pt x="1095" y="1693"/>
                  <a:pt x="1086" y="1679"/>
                </a:cubicBezTo>
                <a:cubicBezTo>
                  <a:pt x="1084" y="1671"/>
                  <a:pt x="1081" y="1664"/>
                  <a:pt x="1079" y="1656"/>
                </a:cubicBezTo>
                <a:cubicBezTo>
                  <a:pt x="1079" y="1652"/>
                  <a:pt x="1079" y="1652"/>
                  <a:pt x="1079" y="1652"/>
                </a:cubicBezTo>
                <a:cubicBezTo>
                  <a:pt x="1079" y="1652"/>
                  <a:pt x="1079" y="1652"/>
                  <a:pt x="1079" y="1652"/>
                </a:cubicBezTo>
                <a:cubicBezTo>
                  <a:pt x="1080" y="1638"/>
                  <a:pt x="1086" y="1625"/>
                  <a:pt x="1097" y="1616"/>
                </a:cubicBezTo>
                <a:cubicBezTo>
                  <a:pt x="1107" y="1612"/>
                  <a:pt x="1116" y="1609"/>
                  <a:pt x="1126" y="1605"/>
                </a:cubicBezTo>
                <a:cubicBezTo>
                  <a:pt x="1130" y="1605"/>
                  <a:pt x="1130" y="1605"/>
                  <a:pt x="1130" y="1605"/>
                </a:cubicBezTo>
                <a:cubicBezTo>
                  <a:pt x="1130" y="1605"/>
                  <a:pt x="1130" y="1605"/>
                  <a:pt x="1130" y="1605"/>
                </a:cubicBezTo>
                <a:cubicBezTo>
                  <a:pt x="1146" y="1606"/>
                  <a:pt x="1161" y="1615"/>
                  <a:pt x="1170" y="1629"/>
                </a:cubicBezTo>
                <a:cubicBezTo>
                  <a:pt x="1172" y="1637"/>
                  <a:pt x="1174" y="1644"/>
                  <a:pt x="1177" y="1652"/>
                </a:cubicBezTo>
                <a:cubicBezTo>
                  <a:pt x="1177" y="1656"/>
                  <a:pt x="1177" y="1656"/>
                  <a:pt x="1177" y="1656"/>
                </a:cubicBezTo>
                <a:close/>
                <a:moveTo>
                  <a:pt x="659" y="1683"/>
                </a:moveTo>
                <a:cubicBezTo>
                  <a:pt x="656" y="1687"/>
                  <a:pt x="656" y="1687"/>
                  <a:pt x="656" y="1687"/>
                </a:cubicBezTo>
                <a:cubicBezTo>
                  <a:pt x="649" y="1698"/>
                  <a:pt x="638" y="1706"/>
                  <a:pt x="625" y="1708"/>
                </a:cubicBezTo>
                <a:cubicBezTo>
                  <a:pt x="622" y="1709"/>
                  <a:pt x="618" y="1709"/>
                  <a:pt x="615" y="1709"/>
                </a:cubicBezTo>
                <a:cubicBezTo>
                  <a:pt x="606" y="1709"/>
                  <a:pt x="596" y="1707"/>
                  <a:pt x="588" y="1701"/>
                </a:cubicBezTo>
                <a:cubicBezTo>
                  <a:pt x="577" y="1694"/>
                  <a:pt x="570" y="1683"/>
                  <a:pt x="567" y="1671"/>
                </a:cubicBezTo>
                <a:cubicBezTo>
                  <a:pt x="565" y="1659"/>
                  <a:pt x="566" y="1648"/>
                  <a:pt x="572" y="1638"/>
                </a:cubicBezTo>
                <a:cubicBezTo>
                  <a:pt x="571" y="1638"/>
                  <a:pt x="571" y="1638"/>
                  <a:pt x="571" y="1638"/>
                </a:cubicBezTo>
                <a:cubicBezTo>
                  <a:pt x="574" y="1634"/>
                  <a:pt x="574" y="1634"/>
                  <a:pt x="574" y="1634"/>
                </a:cubicBezTo>
                <a:cubicBezTo>
                  <a:pt x="583" y="1620"/>
                  <a:pt x="598" y="1612"/>
                  <a:pt x="615" y="1612"/>
                </a:cubicBezTo>
                <a:cubicBezTo>
                  <a:pt x="625" y="1612"/>
                  <a:pt x="634" y="1615"/>
                  <a:pt x="642" y="1620"/>
                </a:cubicBezTo>
                <a:cubicBezTo>
                  <a:pt x="642" y="1620"/>
                  <a:pt x="642" y="1620"/>
                  <a:pt x="642" y="1620"/>
                </a:cubicBezTo>
                <a:cubicBezTo>
                  <a:pt x="653" y="1627"/>
                  <a:pt x="660" y="1638"/>
                  <a:pt x="663" y="1651"/>
                </a:cubicBezTo>
                <a:cubicBezTo>
                  <a:pt x="665" y="1662"/>
                  <a:pt x="664" y="1673"/>
                  <a:pt x="659" y="1683"/>
                </a:cubicBezTo>
                <a:close/>
                <a:moveTo>
                  <a:pt x="893" y="2055"/>
                </a:moveTo>
                <a:cubicBezTo>
                  <a:pt x="838" y="2055"/>
                  <a:pt x="838" y="2055"/>
                  <a:pt x="838" y="2055"/>
                </a:cubicBezTo>
                <a:cubicBezTo>
                  <a:pt x="838" y="1309"/>
                  <a:pt x="838" y="1309"/>
                  <a:pt x="838" y="1309"/>
                </a:cubicBezTo>
                <a:cubicBezTo>
                  <a:pt x="893" y="1309"/>
                  <a:pt x="893" y="1309"/>
                  <a:pt x="893" y="1309"/>
                </a:cubicBezTo>
                <a:lnTo>
                  <a:pt x="893" y="2055"/>
                </a:lnTo>
                <a:close/>
                <a:moveTo>
                  <a:pt x="916" y="2078"/>
                </a:moveTo>
                <a:cubicBezTo>
                  <a:pt x="916" y="1712"/>
                  <a:pt x="916" y="1712"/>
                  <a:pt x="916" y="1712"/>
                </a:cubicBezTo>
                <a:cubicBezTo>
                  <a:pt x="921" y="1712"/>
                  <a:pt x="921" y="1712"/>
                  <a:pt x="921" y="1712"/>
                </a:cubicBezTo>
                <a:cubicBezTo>
                  <a:pt x="962" y="1709"/>
                  <a:pt x="1008" y="1703"/>
                  <a:pt x="1064" y="1693"/>
                </a:cubicBezTo>
                <a:cubicBezTo>
                  <a:pt x="1067" y="1692"/>
                  <a:pt x="1067" y="1692"/>
                  <a:pt x="1067" y="1692"/>
                </a:cubicBezTo>
                <a:cubicBezTo>
                  <a:pt x="1069" y="1695"/>
                  <a:pt x="1069" y="1695"/>
                  <a:pt x="1069" y="1695"/>
                </a:cubicBezTo>
                <a:cubicBezTo>
                  <a:pt x="1072" y="1700"/>
                  <a:pt x="1075" y="1704"/>
                  <a:pt x="1079" y="1707"/>
                </a:cubicBezTo>
                <a:cubicBezTo>
                  <a:pt x="1093" y="1719"/>
                  <a:pt x="1110" y="1726"/>
                  <a:pt x="1128" y="1726"/>
                </a:cubicBezTo>
                <a:cubicBezTo>
                  <a:pt x="1129" y="1726"/>
                  <a:pt x="1130" y="1726"/>
                  <a:pt x="1130" y="1726"/>
                </a:cubicBezTo>
                <a:cubicBezTo>
                  <a:pt x="1132" y="1726"/>
                  <a:pt x="1132" y="1726"/>
                  <a:pt x="1132" y="1726"/>
                </a:cubicBezTo>
                <a:cubicBezTo>
                  <a:pt x="1151" y="1725"/>
                  <a:pt x="1168" y="1717"/>
                  <a:pt x="1181" y="1703"/>
                </a:cubicBezTo>
                <a:cubicBezTo>
                  <a:pt x="1194" y="1689"/>
                  <a:pt x="1200" y="1670"/>
                  <a:pt x="1200" y="1651"/>
                </a:cubicBezTo>
                <a:cubicBezTo>
                  <a:pt x="1199" y="1646"/>
                  <a:pt x="1199" y="1646"/>
                  <a:pt x="1199" y="1646"/>
                </a:cubicBezTo>
                <a:cubicBezTo>
                  <a:pt x="1200" y="1646"/>
                  <a:pt x="1200" y="1646"/>
                  <a:pt x="1200" y="1646"/>
                </a:cubicBezTo>
                <a:cubicBezTo>
                  <a:pt x="1200" y="1646"/>
                  <a:pt x="1200" y="1646"/>
                  <a:pt x="1200" y="1646"/>
                </a:cubicBezTo>
                <a:cubicBezTo>
                  <a:pt x="1200" y="1646"/>
                  <a:pt x="1200" y="1646"/>
                  <a:pt x="1200" y="1646"/>
                </a:cubicBezTo>
                <a:cubicBezTo>
                  <a:pt x="1203" y="1645"/>
                  <a:pt x="1203" y="1645"/>
                  <a:pt x="1203" y="1645"/>
                </a:cubicBezTo>
                <a:cubicBezTo>
                  <a:pt x="1247" y="1626"/>
                  <a:pt x="1290" y="1603"/>
                  <a:pt x="1331" y="1577"/>
                </a:cubicBezTo>
                <a:cubicBezTo>
                  <a:pt x="1372" y="1550"/>
                  <a:pt x="1412" y="1520"/>
                  <a:pt x="1448" y="1486"/>
                </a:cubicBezTo>
                <a:cubicBezTo>
                  <a:pt x="1451" y="1483"/>
                  <a:pt x="1451" y="1483"/>
                  <a:pt x="1451" y="1483"/>
                </a:cubicBezTo>
                <a:cubicBezTo>
                  <a:pt x="1454" y="1485"/>
                  <a:pt x="1454" y="1485"/>
                  <a:pt x="1454" y="1485"/>
                </a:cubicBezTo>
                <a:cubicBezTo>
                  <a:pt x="1460" y="1488"/>
                  <a:pt x="1465" y="1490"/>
                  <a:pt x="1471" y="1491"/>
                </a:cubicBezTo>
                <a:cubicBezTo>
                  <a:pt x="1476" y="1492"/>
                  <a:pt x="1482" y="1493"/>
                  <a:pt x="1487" y="1493"/>
                </a:cubicBezTo>
                <a:cubicBezTo>
                  <a:pt x="1501" y="1493"/>
                  <a:pt x="1514" y="1489"/>
                  <a:pt x="1525" y="1482"/>
                </a:cubicBezTo>
                <a:cubicBezTo>
                  <a:pt x="1544" y="1470"/>
                  <a:pt x="1556" y="1452"/>
                  <a:pt x="1558" y="1430"/>
                </a:cubicBezTo>
                <a:cubicBezTo>
                  <a:pt x="1561" y="1413"/>
                  <a:pt x="1556" y="1395"/>
                  <a:pt x="1546" y="1380"/>
                </a:cubicBezTo>
                <a:cubicBezTo>
                  <a:pt x="1545" y="1379"/>
                  <a:pt x="1545" y="1379"/>
                  <a:pt x="1545" y="1379"/>
                </a:cubicBezTo>
                <a:cubicBezTo>
                  <a:pt x="1547" y="1376"/>
                  <a:pt x="1547" y="1376"/>
                  <a:pt x="1547" y="1376"/>
                </a:cubicBezTo>
                <a:cubicBezTo>
                  <a:pt x="1575" y="1339"/>
                  <a:pt x="1600" y="1300"/>
                  <a:pt x="1621" y="1259"/>
                </a:cubicBezTo>
                <a:cubicBezTo>
                  <a:pt x="1642" y="1220"/>
                  <a:pt x="1659" y="1179"/>
                  <a:pt x="1674" y="1137"/>
                </a:cubicBezTo>
                <a:cubicBezTo>
                  <a:pt x="1675" y="1133"/>
                  <a:pt x="1675" y="1133"/>
                  <a:pt x="1675" y="1133"/>
                </a:cubicBezTo>
                <a:cubicBezTo>
                  <a:pt x="1678" y="1133"/>
                  <a:pt x="1678" y="1133"/>
                  <a:pt x="1678" y="1133"/>
                </a:cubicBezTo>
                <a:cubicBezTo>
                  <a:pt x="1683" y="1133"/>
                  <a:pt x="1688" y="1132"/>
                  <a:pt x="1693" y="1131"/>
                </a:cubicBezTo>
                <a:cubicBezTo>
                  <a:pt x="1712" y="1125"/>
                  <a:pt x="1727" y="1113"/>
                  <a:pt x="1737" y="1097"/>
                </a:cubicBezTo>
                <a:cubicBezTo>
                  <a:pt x="1748" y="1076"/>
                  <a:pt x="1749" y="1051"/>
                  <a:pt x="1738" y="1029"/>
                </a:cubicBezTo>
                <a:cubicBezTo>
                  <a:pt x="1732" y="1016"/>
                  <a:pt x="1721" y="1006"/>
                  <a:pt x="1709" y="999"/>
                </a:cubicBezTo>
                <a:cubicBezTo>
                  <a:pt x="1708" y="998"/>
                  <a:pt x="1708" y="998"/>
                  <a:pt x="1708" y="998"/>
                </a:cubicBezTo>
                <a:cubicBezTo>
                  <a:pt x="1708" y="994"/>
                  <a:pt x="1708" y="994"/>
                  <a:pt x="1708" y="994"/>
                </a:cubicBezTo>
                <a:cubicBezTo>
                  <a:pt x="1716" y="941"/>
                  <a:pt x="1719" y="886"/>
                  <a:pt x="1717" y="832"/>
                </a:cubicBezTo>
                <a:cubicBezTo>
                  <a:pt x="1715" y="778"/>
                  <a:pt x="1707" y="724"/>
                  <a:pt x="1695" y="672"/>
                </a:cubicBezTo>
                <a:cubicBezTo>
                  <a:pt x="1694" y="669"/>
                  <a:pt x="1694" y="669"/>
                  <a:pt x="1694" y="669"/>
                </a:cubicBezTo>
                <a:cubicBezTo>
                  <a:pt x="1697" y="667"/>
                  <a:pt x="1697" y="667"/>
                  <a:pt x="1697" y="667"/>
                </a:cubicBezTo>
                <a:cubicBezTo>
                  <a:pt x="1700" y="664"/>
                  <a:pt x="1703" y="661"/>
                  <a:pt x="1706" y="658"/>
                </a:cubicBezTo>
                <a:cubicBezTo>
                  <a:pt x="1719" y="644"/>
                  <a:pt x="1725" y="626"/>
                  <a:pt x="1725" y="607"/>
                </a:cubicBezTo>
                <a:cubicBezTo>
                  <a:pt x="1725" y="606"/>
                  <a:pt x="1725" y="606"/>
                  <a:pt x="1725" y="606"/>
                </a:cubicBezTo>
                <a:cubicBezTo>
                  <a:pt x="1723" y="583"/>
                  <a:pt x="1712" y="562"/>
                  <a:pt x="1692" y="549"/>
                </a:cubicBezTo>
                <a:cubicBezTo>
                  <a:pt x="1680" y="541"/>
                  <a:pt x="1666" y="538"/>
                  <a:pt x="1652" y="538"/>
                </a:cubicBezTo>
                <a:cubicBezTo>
                  <a:pt x="1651" y="538"/>
                  <a:pt x="1651" y="538"/>
                  <a:pt x="1651" y="538"/>
                </a:cubicBezTo>
                <a:cubicBezTo>
                  <a:pt x="1649" y="535"/>
                  <a:pt x="1649" y="535"/>
                  <a:pt x="1649" y="535"/>
                </a:cubicBezTo>
                <a:cubicBezTo>
                  <a:pt x="1630" y="489"/>
                  <a:pt x="1609" y="449"/>
                  <a:pt x="1586" y="412"/>
                </a:cubicBezTo>
                <a:cubicBezTo>
                  <a:pt x="1562" y="373"/>
                  <a:pt x="1534" y="337"/>
                  <a:pt x="1501" y="302"/>
                </a:cubicBezTo>
                <a:cubicBezTo>
                  <a:pt x="1499" y="300"/>
                  <a:pt x="1499" y="300"/>
                  <a:pt x="1499" y="300"/>
                </a:cubicBezTo>
                <a:cubicBezTo>
                  <a:pt x="1500" y="296"/>
                  <a:pt x="1500" y="296"/>
                  <a:pt x="1500" y="296"/>
                </a:cubicBezTo>
                <a:cubicBezTo>
                  <a:pt x="1501" y="293"/>
                  <a:pt x="1502" y="290"/>
                  <a:pt x="1503" y="287"/>
                </a:cubicBezTo>
                <a:cubicBezTo>
                  <a:pt x="1508" y="268"/>
                  <a:pt x="1505" y="249"/>
                  <a:pt x="1495" y="232"/>
                </a:cubicBezTo>
                <a:cubicBezTo>
                  <a:pt x="1485" y="216"/>
                  <a:pt x="1469" y="204"/>
                  <a:pt x="1451" y="199"/>
                </a:cubicBezTo>
                <a:cubicBezTo>
                  <a:pt x="1445" y="198"/>
                  <a:pt x="1439" y="197"/>
                  <a:pt x="1433" y="197"/>
                </a:cubicBezTo>
                <a:cubicBezTo>
                  <a:pt x="1422" y="197"/>
                  <a:pt x="1412" y="200"/>
                  <a:pt x="1402" y="204"/>
                </a:cubicBezTo>
                <a:cubicBezTo>
                  <a:pt x="1399" y="206"/>
                  <a:pt x="1399" y="206"/>
                  <a:pt x="1399" y="206"/>
                </a:cubicBezTo>
                <a:cubicBezTo>
                  <a:pt x="1396" y="204"/>
                  <a:pt x="1396" y="204"/>
                  <a:pt x="1396" y="204"/>
                </a:cubicBezTo>
                <a:cubicBezTo>
                  <a:pt x="1358" y="172"/>
                  <a:pt x="1324" y="149"/>
                  <a:pt x="1288" y="128"/>
                </a:cubicBezTo>
                <a:cubicBezTo>
                  <a:pt x="1251" y="108"/>
                  <a:pt x="1212" y="91"/>
                  <a:pt x="1165" y="75"/>
                </a:cubicBezTo>
                <a:cubicBezTo>
                  <a:pt x="1158" y="72"/>
                  <a:pt x="1158" y="72"/>
                  <a:pt x="1158" y="72"/>
                </a:cubicBezTo>
                <a:cubicBezTo>
                  <a:pt x="1158" y="69"/>
                  <a:pt x="1158" y="69"/>
                  <a:pt x="1158" y="69"/>
                </a:cubicBezTo>
                <a:cubicBezTo>
                  <a:pt x="1158" y="68"/>
                  <a:pt x="1158" y="67"/>
                  <a:pt x="1158" y="66"/>
                </a:cubicBezTo>
                <a:cubicBezTo>
                  <a:pt x="1157" y="55"/>
                  <a:pt x="1154" y="44"/>
                  <a:pt x="1148" y="35"/>
                </a:cubicBezTo>
                <a:cubicBezTo>
                  <a:pt x="1143" y="26"/>
                  <a:pt x="1136" y="19"/>
                  <a:pt x="1128" y="13"/>
                </a:cubicBezTo>
                <a:cubicBezTo>
                  <a:pt x="1120" y="8"/>
                  <a:pt x="1112" y="4"/>
                  <a:pt x="1104" y="2"/>
                </a:cubicBezTo>
                <a:cubicBezTo>
                  <a:pt x="1098" y="0"/>
                  <a:pt x="1092" y="0"/>
                  <a:pt x="1086" y="0"/>
                </a:cubicBezTo>
                <a:cubicBezTo>
                  <a:pt x="1073" y="0"/>
                  <a:pt x="1060" y="3"/>
                  <a:pt x="1049" y="10"/>
                </a:cubicBezTo>
                <a:cubicBezTo>
                  <a:pt x="1039" y="16"/>
                  <a:pt x="1031" y="24"/>
                  <a:pt x="1025" y="33"/>
                </a:cubicBezTo>
                <a:cubicBezTo>
                  <a:pt x="1024" y="36"/>
                  <a:pt x="1024" y="36"/>
                  <a:pt x="1024" y="36"/>
                </a:cubicBezTo>
                <a:cubicBezTo>
                  <a:pt x="1020" y="36"/>
                  <a:pt x="1020" y="36"/>
                  <a:pt x="1020" y="36"/>
                </a:cubicBezTo>
                <a:cubicBezTo>
                  <a:pt x="972" y="27"/>
                  <a:pt x="923" y="23"/>
                  <a:pt x="873" y="23"/>
                </a:cubicBezTo>
                <a:cubicBezTo>
                  <a:pt x="869" y="23"/>
                  <a:pt x="865" y="23"/>
                  <a:pt x="862" y="23"/>
                </a:cubicBezTo>
                <a:cubicBezTo>
                  <a:pt x="808" y="24"/>
                  <a:pt x="756" y="29"/>
                  <a:pt x="707" y="40"/>
                </a:cubicBezTo>
                <a:cubicBezTo>
                  <a:pt x="703" y="41"/>
                  <a:pt x="703" y="41"/>
                  <a:pt x="703" y="41"/>
                </a:cubicBezTo>
                <a:cubicBezTo>
                  <a:pt x="701" y="38"/>
                  <a:pt x="701" y="38"/>
                  <a:pt x="701" y="38"/>
                </a:cubicBezTo>
                <a:cubicBezTo>
                  <a:pt x="699" y="35"/>
                  <a:pt x="696" y="32"/>
                  <a:pt x="694" y="29"/>
                </a:cubicBezTo>
                <a:cubicBezTo>
                  <a:pt x="680" y="15"/>
                  <a:pt x="662" y="8"/>
                  <a:pt x="643" y="8"/>
                </a:cubicBezTo>
                <a:cubicBezTo>
                  <a:pt x="619" y="8"/>
                  <a:pt x="598" y="19"/>
                  <a:pt x="584" y="38"/>
                </a:cubicBezTo>
                <a:cubicBezTo>
                  <a:pt x="576" y="49"/>
                  <a:pt x="572" y="63"/>
                  <a:pt x="571" y="77"/>
                </a:cubicBezTo>
                <a:cubicBezTo>
                  <a:pt x="571" y="79"/>
                  <a:pt x="571" y="79"/>
                  <a:pt x="571" y="79"/>
                </a:cubicBezTo>
                <a:cubicBezTo>
                  <a:pt x="568" y="80"/>
                  <a:pt x="568" y="80"/>
                  <a:pt x="568" y="80"/>
                </a:cubicBezTo>
                <a:cubicBezTo>
                  <a:pt x="522" y="97"/>
                  <a:pt x="478" y="119"/>
                  <a:pt x="437" y="143"/>
                </a:cubicBezTo>
                <a:cubicBezTo>
                  <a:pt x="394" y="170"/>
                  <a:pt x="352" y="200"/>
                  <a:pt x="314" y="234"/>
                </a:cubicBezTo>
                <a:cubicBezTo>
                  <a:pt x="314" y="235"/>
                  <a:pt x="314" y="235"/>
                  <a:pt x="314" y="235"/>
                </a:cubicBezTo>
                <a:cubicBezTo>
                  <a:pt x="306" y="241"/>
                  <a:pt x="306" y="241"/>
                  <a:pt x="306" y="241"/>
                </a:cubicBezTo>
                <a:cubicBezTo>
                  <a:pt x="303" y="239"/>
                  <a:pt x="303" y="239"/>
                  <a:pt x="303" y="239"/>
                </a:cubicBezTo>
                <a:cubicBezTo>
                  <a:pt x="299" y="238"/>
                  <a:pt x="295" y="236"/>
                  <a:pt x="290" y="235"/>
                </a:cubicBezTo>
                <a:cubicBezTo>
                  <a:pt x="284" y="233"/>
                  <a:pt x="278" y="233"/>
                  <a:pt x="272" y="233"/>
                </a:cubicBezTo>
                <a:cubicBezTo>
                  <a:pt x="260" y="233"/>
                  <a:pt x="247" y="236"/>
                  <a:pt x="236" y="243"/>
                </a:cubicBezTo>
                <a:cubicBezTo>
                  <a:pt x="235" y="243"/>
                  <a:pt x="235" y="243"/>
                  <a:pt x="235" y="243"/>
                </a:cubicBezTo>
                <a:cubicBezTo>
                  <a:pt x="228" y="247"/>
                  <a:pt x="221" y="253"/>
                  <a:pt x="215" y="260"/>
                </a:cubicBezTo>
                <a:cubicBezTo>
                  <a:pt x="197" y="285"/>
                  <a:pt x="196" y="315"/>
                  <a:pt x="209" y="339"/>
                </a:cubicBezTo>
                <a:cubicBezTo>
                  <a:pt x="211" y="342"/>
                  <a:pt x="211" y="342"/>
                  <a:pt x="211" y="342"/>
                </a:cubicBezTo>
                <a:cubicBezTo>
                  <a:pt x="209" y="345"/>
                  <a:pt x="209" y="345"/>
                  <a:pt x="209" y="345"/>
                </a:cubicBezTo>
                <a:cubicBezTo>
                  <a:pt x="179" y="384"/>
                  <a:pt x="152" y="425"/>
                  <a:pt x="128" y="468"/>
                </a:cubicBezTo>
                <a:cubicBezTo>
                  <a:pt x="108" y="506"/>
                  <a:pt x="91" y="546"/>
                  <a:pt x="76" y="586"/>
                </a:cubicBezTo>
                <a:cubicBezTo>
                  <a:pt x="75" y="589"/>
                  <a:pt x="75" y="589"/>
                  <a:pt x="75" y="589"/>
                </a:cubicBezTo>
                <a:cubicBezTo>
                  <a:pt x="72" y="589"/>
                  <a:pt x="72" y="589"/>
                  <a:pt x="72" y="589"/>
                </a:cubicBezTo>
                <a:cubicBezTo>
                  <a:pt x="66" y="589"/>
                  <a:pt x="61" y="590"/>
                  <a:pt x="56" y="591"/>
                </a:cubicBezTo>
                <a:cubicBezTo>
                  <a:pt x="37" y="596"/>
                  <a:pt x="21" y="608"/>
                  <a:pt x="11" y="624"/>
                </a:cubicBezTo>
                <a:cubicBezTo>
                  <a:pt x="11" y="625"/>
                  <a:pt x="11" y="625"/>
                  <a:pt x="11" y="625"/>
                </a:cubicBezTo>
                <a:cubicBezTo>
                  <a:pt x="5" y="635"/>
                  <a:pt x="2" y="646"/>
                  <a:pt x="1" y="657"/>
                </a:cubicBezTo>
                <a:cubicBezTo>
                  <a:pt x="0" y="685"/>
                  <a:pt x="14" y="709"/>
                  <a:pt x="36" y="723"/>
                </a:cubicBezTo>
                <a:cubicBezTo>
                  <a:pt x="40" y="725"/>
                  <a:pt x="40" y="725"/>
                  <a:pt x="40" y="725"/>
                </a:cubicBezTo>
                <a:cubicBezTo>
                  <a:pt x="40" y="729"/>
                  <a:pt x="40" y="729"/>
                  <a:pt x="40" y="729"/>
                </a:cubicBezTo>
                <a:cubicBezTo>
                  <a:pt x="31" y="778"/>
                  <a:pt x="28" y="828"/>
                  <a:pt x="28" y="878"/>
                </a:cubicBezTo>
                <a:cubicBezTo>
                  <a:pt x="29" y="923"/>
                  <a:pt x="33" y="967"/>
                  <a:pt x="41" y="1011"/>
                </a:cubicBezTo>
                <a:cubicBezTo>
                  <a:pt x="41" y="1014"/>
                  <a:pt x="41" y="1014"/>
                  <a:pt x="41" y="1014"/>
                </a:cubicBezTo>
                <a:cubicBezTo>
                  <a:pt x="38" y="1016"/>
                  <a:pt x="38" y="1016"/>
                  <a:pt x="38" y="1016"/>
                </a:cubicBezTo>
                <a:cubicBezTo>
                  <a:pt x="32" y="1019"/>
                  <a:pt x="27" y="1023"/>
                  <a:pt x="23" y="1027"/>
                </a:cubicBezTo>
                <a:cubicBezTo>
                  <a:pt x="9" y="1041"/>
                  <a:pt x="1" y="1058"/>
                  <a:pt x="0" y="1078"/>
                </a:cubicBezTo>
                <a:cubicBezTo>
                  <a:pt x="0" y="1078"/>
                  <a:pt x="0" y="1078"/>
                  <a:pt x="0" y="1078"/>
                </a:cubicBezTo>
                <a:cubicBezTo>
                  <a:pt x="0" y="1090"/>
                  <a:pt x="2" y="1102"/>
                  <a:pt x="8" y="1112"/>
                </a:cubicBezTo>
                <a:cubicBezTo>
                  <a:pt x="21" y="1136"/>
                  <a:pt x="44" y="1151"/>
                  <a:pt x="70" y="1151"/>
                </a:cubicBezTo>
                <a:cubicBezTo>
                  <a:pt x="72" y="1151"/>
                  <a:pt x="72" y="1151"/>
                  <a:pt x="72" y="1151"/>
                </a:cubicBezTo>
                <a:cubicBezTo>
                  <a:pt x="77" y="1151"/>
                  <a:pt x="77" y="1151"/>
                  <a:pt x="77" y="1151"/>
                </a:cubicBezTo>
                <a:cubicBezTo>
                  <a:pt x="79" y="1155"/>
                  <a:pt x="79" y="1155"/>
                  <a:pt x="79" y="1155"/>
                </a:cubicBezTo>
                <a:cubicBezTo>
                  <a:pt x="93" y="1196"/>
                  <a:pt x="110" y="1234"/>
                  <a:pt x="130" y="1271"/>
                </a:cubicBezTo>
                <a:cubicBezTo>
                  <a:pt x="149" y="1305"/>
                  <a:pt x="178" y="1351"/>
                  <a:pt x="207" y="1389"/>
                </a:cubicBezTo>
                <a:cubicBezTo>
                  <a:pt x="210" y="1394"/>
                  <a:pt x="214" y="1398"/>
                  <a:pt x="217" y="1403"/>
                </a:cubicBezTo>
                <a:cubicBezTo>
                  <a:pt x="219" y="1405"/>
                  <a:pt x="219" y="1405"/>
                  <a:pt x="219" y="1405"/>
                </a:cubicBezTo>
                <a:cubicBezTo>
                  <a:pt x="217" y="1408"/>
                  <a:pt x="217" y="1408"/>
                  <a:pt x="217" y="1408"/>
                </a:cubicBezTo>
                <a:cubicBezTo>
                  <a:pt x="211" y="1419"/>
                  <a:pt x="208" y="1431"/>
                  <a:pt x="207" y="1443"/>
                </a:cubicBezTo>
                <a:cubicBezTo>
                  <a:pt x="207" y="1444"/>
                  <a:pt x="207" y="1444"/>
                  <a:pt x="207" y="1444"/>
                </a:cubicBezTo>
                <a:cubicBezTo>
                  <a:pt x="207" y="1447"/>
                  <a:pt x="208" y="1451"/>
                  <a:pt x="208" y="1454"/>
                </a:cubicBezTo>
                <a:cubicBezTo>
                  <a:pt x="208" y="1458"/>
                  <a:pt x="209" y="1462"/>
                  <a:pt x="211" y="1466"/>
                </a:cubicBezTo>
                <a:cubicBezTo>
                  <a:pt x="214" y="1477"/>
                  <a:pt x="220" y="1487"/>
                  <a:pt x="227" y="1495"/>
                </a:cubicBezTo>
                <a:cubicBezTo>
                  <a:pt x="228" y="1496"/>
                  <a:pt x="228" y="1496"/>
                  <a:pt x="228" y="1496"/>
                </a:cubicBezTo>
                <a:cubicBezTo>
                  <a:pt x="241" y="1509"/>
                  <a:pt x="259" y="1517"/>
                  <a:pt x="278" y="1517"/>
                </a:cubicBezTo>
                <a:cubicBezTo>
                  <a:pt x="278" y="1517"/>
                  <a:pt x="278" y="1517"/>
                  <a:pt x="278" y="1517"/>
                </a:cubicBezTo>
                <a:cubicBezTo>
                  <a:pt x="291" y="1517"/>
                  <a:pt x="304" y="1514"/>
                  <a:pt x="315" y="1507"/>
                </a:cubicBezTo>
                <a:cubicBezTo>
                  <a:pt x="319" y="1505"/>
                  <a:pt x="319" y="1505"/>
                  <a:pt x="319" y="1505"/>
                </a:cubicBezTo>
                <a:cubicBezTo>
                  <a:pt x="321" y="1508"/>
                  <a:pt x="321" y="1508"/>
                  <a:pt x="321" y="1508"/>
                </a:cubicBezTo>
                <a:cubicBezTo>
                  <a:pt x="353" y="1536"/>
                  <a:pt x="384" y="1559"/>
                  <a:pt x="418" y="1581"/>
                </a:cubicBezTo>
                <a:cubicBezTo>
                  <a:pt x="455" y="1604"/>
                  <a:pt x="495" y="1625"/>
                  <a:pt x="541" y="1644"/>
                </a:cubicBezTo>
                <a:cubicBezTo>
                  <a:pt x="545" y="1646"/>
                  <a:pt x="545" y="1646"/>
                  <a:pt x="545" y="1646"/>
                </a:cubicBezTo>
                <a:cubicBezTo>
                  <a:pt x="544" y="1650"/>
                  <a:pt x="544" y="1650"/>
                  <a:pt x="544" y="1650"/>
                </a:cubicBezTo>
                <a:cubicBezTo>
                  <a:pt x="543" y="1658"/>
                  <a:pt x="543" y="1667"/>
                  <a:pt x="545" y="1675"/>
                </a:cubicBezTo>
                <a:cubicBezTo>
                  <a:pt x="549" y="1694"/>
                  <a:pt x="559" y="1710"/>
                  <a:pt x="576" y="1721"/>
                </a:cubicBezTo>
                <a:cubicBezTo>
                  <a:pt x="587" y="1728"/>
                  <a:pt x="601" y="1732"/>
                  <a:pt x="615" y="1732"/>
                </a:cubicBezTo>
                <a:cubicBezTo>
                  <a:pt x="620" y="1732"/>
                  <a:pt x="625" y="1732"/>
                  <a:pt x="630" y="1731"/>
                </a:cubicBezTo>
                <a:cubicBezTo>
                  <a:pt x="648" y="1727"/>
                  <a:pt x="665" y="1716"/>
                  <a:pt x="675" y="1700"/>
                </a:cubicBezTo>
                <a:cubicBezTo>
                  <a:pt x="677" y="1698"/>
                  <a:pt x="677" y="1698"/>
                  <a:pt x="677" y="1698"/>
                </a:cubicBezTo>
                <a:cubicBezTo>
                  <a:pt x="677" y="1697"/>
                  <a:pt x="678" y="1696"/>
                  <a:pt x="678" y="1695"/>
                </a:cubicBezTo>
                <a:cubicBezTo>
                  <a:pt x="680" y="1692"/>
                  <a:pt x="680" y="1692"/>
                  <a:pt x="680" y="1692"/>
                </a:cubicBezTo>
                <a:cubicBezTo>
                  <a:pt x="684" y="1692"/>
                  <a:pt x="684" y="1692"/>
                  <a:pt x="684" y="1692"/>
                </a:cubicBezTo>
                <a:cubicBezTo>
                  <a:pt x="732" y="1702"/>
                  <a:pt x="772" y="1708"/>
                  <a:pt x="810" y="1711"/>
                </a:cubicBezTo>
                <a:cubicBezTo>
                  <a:pt x="815" y="1711"/>
                  <a:pt x="815" y="1711"/>
                  <a:pt x="815" y="1711"/>
                </a:cubicBezTo>
                <a:cubicBezTo>
                  <a:pt x="815" y="2078"/>
                  <a:pt x="815" y="2078"/>
                  <a:pt x="815" y="2078"/>
                </a:cubicBezTo>
                <a:lnTo>
                  <a:pt x="916" y="2078"/>
                </a:lnTo>
                <a:close/>
              </a:path>
            </a:pathLst>
          </a:custGeom>
          <a:solidFill>
            <a:srgbClr val="DF6228"/>
          </a:solidFill>
          <a:ln>
            <a:noFill/>
          </a:ln>
        </p:spPr>
        <p:txBody>
          <a:bodyPr/>
          <a:lstStyle/>
          <a:p>
            <a:pPr eaLnBrk="1" fontAlgn="auto" hangingPunct="1">
              <a:spcBef>
                <a:spcPts val="0"/>
              </a:spcBef>
              <a:spcAft>
                <a:spcPts val="0"/>
              </a:spcAft>
              <a:defRPr/>
            </a:pPr>
            <a:endParaRPr lang="en-US" sz="1350" dirty="0">
              <a:latin typeface="+mn-lt"/>
            </a:endParaRPr>
          </a:p>
        </p:txBody>
      </p:sp>
      <p:sp>
        <p:nvSpPr>
          <p:cNvPr id="9" name="Rectangle 6">
            <a:extLst>
              <a:ext uri="{FF2B5EF4-FFF2-40B4-BE49-F238E27FC236}">
                <a16:creationId xmlns:a16="http://schemas.microsoft.com/office/drawing/2014/main" id="{EA4945E3-DD29-4FBF-B006-9E63D08A48D0}"/>
              </a:ext>
            </a:extLst>
          </p:cNvPr>
          <p:cNvSpPr>
            <a:spLocks noChangeArrowheads="1"/>
          </p:cNvSpPr>
          <p:nvPr userDrawn="1"/>
        </p:nvSpPr>
        <p:spPr bwMode="auto">
          <a:xfrm>
            <a:off x="1358900" y="4616450"/>
            <a:ext cx="419100" cy="30163"/>
          </a:xfrm>
          <a:prstGeom prst="rect">
            <a:avLst/>
          </a:prstGeom>
          <a:solidFill>
            <a:srgbClr val="DF6228"/>
          </a:solidFill>
          <a:ln>
            <a:noFill/>
          </a:ln>
        </p:spPr>
        <p:txBody>
          <a:bodyPr/>
          <a:lstStyle/>
          <a:p>
            <a:pPr eaLnBrk="1" fontAlgn="auto" hangingPunct="1">
              <a:spcBef>
                <a:spcPts val="0"/>
              </a:spcBef>
              <a:spcAft>
                <a:spcPts val="0"/>
              </a:spcAft>
              <a:defRPr/>
            </a:pPr>
            <a:endParaRPr lang="en-US" sz="1350" dirty="0">
              <a:latin typeface="+mn-lt"/>
            </a:endParaRPr>
          </a:p>
        </p:txBody>
      </p:sp>
      <p:sp>
        <p:nvSpPr>
          <p:cNvPr id="10" name="Title 1"/>
          <p:cNvSpPr>
            <a:spLocks noGrp="1"/>
          </p:cNvSpPr>
          <p:nvPr>
            <p:ph type="ctrTitle"/>
          </p:nvPr>
        </p:nvSpPr>
        <p:spPr>
          <a:xfrm>
            <a:off x="3756091" y="2399966"/>
            <a:ext cx="5086800" cy="1105200"/>
          </a:xfrm>
          <a:prstGeom prst="rect">
            <a:avLst/>
          </a:prstGeom>
        </p:spPr>
        <p:txBody>
          <a:bodyPr>
            <a:noAutofit/>
          </a:bodyPr>
          <a:lstStyle>
            <a:lvl1pPr>
              <a:defRPr sz="3200" b="1">
                <a:solidFill>
                  <a:schemeClr val="bg1"/>
                </a:solidFill>
                <a:latin typeface="+mn-lt"/>
              </a:defRPr>
            </a:lvl1pPr>
          </a:lstStyle>
          <a:p>
            <a:r>
              <a:rPr lang="en-US"/>
              <a:t>Click to edit Master title style</a:t>
            </a:r>
          </a:p>
        </p:txBody>
      </p:sp>
      <p:sp>
        <p:nvSpPr>
          <p:cNvPr id="11" name="Text Placeholder 13"/>
          <p:cNvSpPr>
            <a:spLocks noGrp="1"/>
          </p:cNvSpPr>
          <p:nvPr>
            <p:ph type="body" sz="quarter" idx="10"/>
          </p:nvPr>
        </p:nvSpPr>
        <p:spPr>
          <a:xfrm>
            <a:off x="3756091" y="3892587"/>
            <a:ext cx="5086800"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defRPr>
            </a:lvl1pPr>
          </a:lstStyle>
          <a:p>
            <a:pPr lvl="0"/>
            <a:r>
              <a:rPr lang="en-US"/>
              <a:t>Edit Master text styles</a:t>
            </a:r>
          </a:p>
        </p:txBody>
      </p:sp>
      <p:sp>
        <p:nvSpPr>
          <p:cNvPr id="12" name="Text Placeholder 13"/>
          <p:cNvSpPr>
            <a:spLocks noGrp="1"/>
          </p:cNvSpPr>
          <p:nvPr>
            <p:ph type="body" sz="quarter" idx="11"/>
          </p:nvPr>
        </p:nvSpPr>
        <p:spPr>
          <a:xfrm>
            <a:off x="3756091" y="4218080"/>
            <a:ext cx="5086800" cy="32760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defRPr>
            </a:lvl1pPr>
          </a:lstStyle>
          <a:p>
            <a:pPr lvl="0"/>
            <a:r>
              <a:rPr lang="en-US"/>
              <a:t>Edit Master text styles</a:t>
            </a:r>
          </a:p>
        </p:txBody>
      </p:sp>
      <p:sp>
        <p:nvSpPr>
          <p:cNvPr id="13" name="Subtitle 2"/>
          <p:cNvSpPr>
            <a:spLocks noGrp="1"/>
          </p:cNvSpPr>
          <p:nvPr>
            <p:ph type="subTitle" idx="1"/>
          </p:nvPr>
        </p:nvSpPr>
        <p:spPr>
          <a:xfrm>
            <a:off x="3756091" y="3511531"/>
            <a:ext cx="5086800" cy="374400"/>
          </a:xfrm>
          <a:prstGeom prst="rect">
            <a:avLst/>
          </a:prstGeom>
        </p:spPr>
        <p:txBody>
          <a:bodyPr>
            <a:noAutofit/>
          </a:bodyPr>
          <a:lstStyle>
            <a:lvl1pPr marL="0" indent="0">
              <a:buNone/>
              <a:defRPr sz="2000" b="0">
                <a:solidFill>
                  <a:schemeClr val="bg1"/>
                </a:solidFill>
              </a:defRPr>
            </a:lvl1pPr>
          </a:lstStyle>
          <a:p>
            <a:r>
              <a:rPr lang="en-US"/>
              <a:t>Click to edit Master subtitle style</a:t>
            </a:r>
          </a:p>
        </p:txBody>
      </p:sp>
    </p:spTree>
    <p:extLst>
      <p:ext uri="{BB962C8B-B14F-4D97-AF65-F5344CB8AC3E}">
        <p14:creationId xmlns:p14="http://schemas.microsoft.com/office/powerpoint/2010/main" val="33248788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range Thank You Slide_Half">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B05A00-363E-4772-BB77-04883FF58C61}"/>
              </a:ext>
            </a:extLst>
          </p:cNvPr>
          <p:cNvSpPr/>
          <p:nvPr userDrawn="1"/>
        </p:nvSpPr>
        <p:spPr>
          <a:xfrm>
            <a:off x="0" y="2111375"/>
            <a:ext cx="9144000" cy="2722563"/>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7">
            <a:extLst>
              <a:ext uri="{FF2B5EF4-FFF2-40B4-BE49-F238E27FC236}">
                <a16:creationId xmlns:a16="http://schemas.microsoft.com/office/drawing/2014/main" id="{5F8DFE30-DFDD-4145-8FBF-73B49153D0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559"/>
          <a:stretch>
            <a:fillRect/>
          </a:stretch>
        </p:blipFill>
        <p:spPr bwMode="auto">
          <a:xfrm>
            <a:off x="466725" y="2238375"/>
            <a:ext cx="25781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a:extLst>
              <a:ext uri="{FF2B5EF4-FFF2-40B4-BE49-F238E27FC236}">
                <a16:creationId xmlns:a16="http://schemas.microsoft.com/office/drawing/2014/main" id="{B6CEE3F0-D66A-47E6-81FD-BCFF7AB55C0C}"/>
              </a:ext>
            </a:extLst>
          </p:cNvPr>
          <p:cNvSpPr>
            <a:spLocks noChangeArrowheads="1"/>
          </p:cNvSpPr>
          <p:nvPr userDrawn="1"/>
        </p:nvSpPr>
        <p:spPr bwMode="auto">
          <a:xfrm>
            <a:off x="3741738" y="3227388"/>
            <a:ext cx="2441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chemeClr val="bg1"/>
                </a:solidFill>
                <a:ea typeface="MS PGothic" panose="020B0600070205080204" pitchFamily="34" charset="-128"/>
                <a:cs typeface="Arial" panose="020B0604020202020204" pitchFamily="34" charset="0"/>
              </a:rPr>
              <a:t>Persistent Systems Limited</a:t>
            </a:r>
          </a:p>
        </p:txBody>
      </p:sp>
      <p:sp>
        <p:nvSpPr>
          <p:cNvPr id="7" name="Text Placeholder 2"/>
          <p:cNvSpPr>
            <a:spLocks noGrp="1"/>
          </p:cNvSpPr>
          <p:nvPr>
            <p:ph type="body" sz="quarter" idx="10"/>
          </p:nvPr>
        </p:nvSpPr>
        <p:spPr>
          <a:xfrm>
            <a:off x="3741956" y="2430369"/>
            <a:ext cx="5093756" cy="646928"/>
          </a:xfrm>
        </p:spPr>
        <p:txBody>
          <a:bodyPr>
            <a:normAutofit/>
          </a:bodyPr>
          <a:lstStyle>
            <a:lvl1pPr marL="0" indent="0" algn="l" defTabSz="457200" rtl="0" eaLnBrk="0" fontAlgn="base" latinLnBrk="0" hangingPunct="0">
              <a:spcBef>
                <a:spcPct val="20000"/>
              </a:spcBef>
              <a:spcAft>
                <a:spcPct val="0"/>
              </a:spcAft>
              <a:buClr>
                <a:srgbClr val="006899"/>
              </a:buClr>
              <a:buFont typeface="Wingdings 2" pitchFamily="18" charset="2"/>
              <a:buNone/>
              <a:defRPr lang="en-US" sz="3200" b="1" kern="1200" dirty="0">
                <a:solidFill>
                  <a:srgbClr val="FFFFFF"/>
                </a:solidFill>
                <a:latin typeface="+mn-lt"/>
                <a:ea typeface="ＭＳ Ｐゴシック" pitchFamily="34" charset="-128"/>
                <a:cs typeface="Arial" pitchFamily="34" charset="0"/>
              </a:defRPr>
            </a:lvl1pPr>
          </a:lstStyle>
          <a:p>
            <a:pPr lvl="0"/>
            <a:r>
              <a:rPr lang="en-US"/>
              <a:t>Edit Master text styles</a:t>
            </a:r>
          </a:p>
        </p:txBody>
      </p:sp>
      <p:sp>
        <p:nvSpPr>
          <p:cNvPr id="10" name="Text Placeholder 3"/>
          <p:cNvSpPr>
            <a:spLocks noGrp="1"/>
          </p:cNvSpPr>
          <p:nvPr>
            <p:ph type="body" sz="quarter" idx="12"/>
          </p:nvPr>
        </p:nvSpPr>
        <p:spPr>
          <a:xfrm>
            <a:off x="3741956" y="3511549"/>
            <a:ext cx="5091112" cy="1065213"/>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24902236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range Thank You Slide _Ful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2BCA78-6B6E-42F7-B569-8AD9A5BCFD05}"/>
              </a:ext>
            </a:extLst>
          </p:cNvPr>
          <p:cNvSpPr/>
          <p:nvPr userDrawn="1"/>
        </p:nvSpPr>
        <p:spPr>
          <a:xfrm>
            <a:off x="0" y="0"/>
            <a:ext cx="9144000" cy="514350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5" name="Freeform 5">
            <a:extLst>
              <a:ext uri="{FF2B5EF4-FFF2-40B4-BE49-F238E27FC236}">
                <a16:creationId xmlns:a16="http://schemas.microsoft.com/office/drawing/2014/main" id="{6B9F1A04-40E2-45FD-A0F5-3CD1B5D8B494}"/>
              </a:ext>
            </a:extLst>
          </p:cNvPr>
          <p:cNvSpPr>
            <a:spLocks noEditPoints="1"/>
          </p:cNvSpPr>
          <p:nvPr userDrawn="1"/>
        </p:nvSpPr>
        <p:spPr bwMode="auto">
          <a:xfrm>
            <a:off x="414338" y="1628775"/>
            <a:ext cx="2536825" cy="3013075"/>
          </a:xfrm>
          <a:custGeom>
            <a:avLst/>
            <a:gdLst>
              <a:gd name="T0" fmla="*/ 643 w 1749"/>
              <a:gd name="T1" fmla="*/ 128 h 2078"/>
              <a:gd name="T2" fmla="*/ 1015 w 1749"/>
              <a:gd name="T3" fmla="*/ 63 h 2078"/>
              <a:gd name="T4" fmla="*/ 865 w 1749"/>
              <a:gd name="T5" fmla="*/ 278 h 2078"/>
              <a:gd name="T6" fmla="*/ 230 w 1749"/>
              <a:gd name="T7" fmla="*/ 328 h 2078"/>
              <a:gd name="T8" fmla="*/ 1154 w 1749"/>
              <a:gd name="T9" fmla="*/ 95 h 2078"/>
              <a:gd name="T10" fmla="*/ 334 w 1749"/>
              <a:gd name="T11" fmla="*/ 268 h 2078"/>
              <a:gd name="T12" fmla="*/ 276 w 1749"/>
              <a:gd name="T13" fmla="*/ 475 h 2078"/>
              <a:gd name="T14" fmla="*/ 1434 w 1749"/>
              <a:gd name="T15" fmla="*/ 475 h 2078"/>
              <a:gd name="T16" fmla="*/ 668 w 1749"/>
              <a:gd name="T17" fmla="*/ 155 h 2078"/>
              <a:gd name="T18" fmla="*/ 916 w 1749"/>
              <a:gd name="T19" fmla="*/ 579 h 2078"/>
              <a:gd name="T20" fmla="*/ 586 w 1749"/>
              <a:gd name="T21" fmla="*/ 379 h 2078"/>
              <a:gd name="T22" fmla="*/ 1573 w 1749"/>
              <a:gd name="T23" fmla="*/ 597 h 2078"/>
              <a:gd name="T24" fmla="*/ 1146 w 1749"/>
              <a:gd name="T25" fmla="*/ 619 h 2078"/>
              <a:gd name="T26" fmla="*/ 225 w 1749"/>
              <a:gd name="T27" fmla="*/ 565 h 2078"/>
              <a:gd name="T28" fmla="*/ 347 w 1749"/>
              <a:gd name="T29" fmla="*/ 575 h 2078"/>
              <a:gd name="T30" fmla="*/ 1604 w 1749"/>
              <a:gd name="T31" fmla="*/ 607 h 2078"/>
              <a:gd name="T32" fmla="*/ 754 w 1749"/>
              <a:gd name="T33" fmla="*/ 654 h 2078"/>
              <a:gd name="T34" fmla="*/ 73 w 1749"/>
              <a:gd name="T35" fmla="*/ 710 h 2078"/>
              <a:gd name="T36" fmla="*/ 530 w 1749"/>
              <a:gd name="T37" fmla="*/ 730 h 2078"/>
              <a:gd name="T38" fmla="*/ 1116 w 1749"/>
              <a:gd name="T39" fmla="*/ 656 h 2078"/>
              <a:gd name="T40" fmla="*/ 542 w 1749"/>
              <a:gd name="T41" fmla="*/ 750 h 2078"/>
              <a:gd name="T42" fmla="*/ 1022 w 1749"/>
              <a:gd name="T43" fmla="*/ 679 h 2078"/>
              <a:gd name="T44" fmla="*/ 1240 w 1749"/>
              <a:gd name="T45" fmla="*/ 777 h 2078"/>
              <a:gd name="T46" fmla="*/ 1097 w 1749"/>
              <a:gd name="T47" fmla="*/ 782 h 2078"/>
              <a:gd name="T48" fmla="*/ 1653 w 1749"/>
              <a:gd name="T49" fmla="*/ 682 h 2078"/>
              <a:gd name="T50" fmla="*/ 51 w 1749"/>
              <a:gd name="T51" fmla="*/ 851 h 2078"/>
              <a:gd name="T52" fmla="*/ 1199 w 1749"/>
              <a:gd name="T53" fmla="*/ 803 h 2078"/>
              <a:gd name="T54" fmla="*/ 522 w 1749"/>
              <a:gd name="T55" fmla="*/ 762 h 2078"/>
              <a:gd name="T56" fmla="*/ 656 w 1749"/>
              <a:gd name="T57" fmla="*/ 880 h 2078"/>
              <a:gd name="T58" fmla="*/ 1062 w 1749"/>
              <a:gd name="T59" fmla="*/ 964 h 2078"/>
              <a:gd name="T60" fmla="*/ 197 w 1749"/>
              <a:gd name="T61" fmla="*/ 890 h 2078"/>
              <a:gd name="T62" fmla="*/ 1070 w 1749"/>
              <a:gd name="T63" fmla="*/ 986 h 2078"/>
              <a:gd name="T64" fmla="*/ 690 w 1749"/>
              <a:gd name="T65" fmla="*/ 983 h 2078"/>
              <a:gd name="T66" fmla="*/ 887 w 1749"/>
              <a:gd name="T67" fmla="*/ 1045 h 2078"/>
              <a:gd name="T68" fmla="*/ 775 w 1749"/>
              <a:gd name="T69" fmla="*/ 1050 h 2078"/>
              <a:gd name="T70" fmla="*/ 1099 w 1749"/>
              <a:gd name="T71" fmla="*/ 1129 h 2078"/>
              <a:gd name="T72" fmla="*/ 1406 w 1749"/>
              <a:gd name="T73" fmla="*/ 1125 h 2078"/>
              <a:gd name="T74" fmla="*/ 494 w 1749"/>
              <a:gd name="T75" fmla="*/ 940 h 2078"/>
              <a:gd name="T76" fmla="*/ 366 w 1749"/>
              <a:gd name="T77" fmla="*/ 1140 h 2078"/>
              <a:gd name="T78" fmla="*/ 948 w 1749"/>
              <a:gd name="T79" fmla="*/ 1193 h 2078"/>
              <a:gd name="T80" fmla="*/ 143 w 1749"/>
              <a:gd name="T81" fmla="*/ 1114 h 2078"/>
              <a:gd name="T82" fmla="*/ 1398 w 1749"/>
              <a:gd name="T83" fmla="*/ 1146 h 2078"/>
              <a:gd name="T84" fmla="*/ 824 w 1749"/>
              <a:gd name="T85" fmla="*/ 1148 h 2078"/>
              <a:gd name="T86" fmla="*/ 601 w 1749"/>
              <a:gd name="T87" fmla="*/ 1110 h 2078"/>
              <a:gd name="T88" fmla="*/ 299 w 1749"/>
              <a:gd name="T89" fmla="*/ 1207 h 2078"/>
              <a:gd name="T90" fmla="*/ 1408 w 1749"/>
              <a:gd name="T91" fmla="*/ 1199 h 2078"/>
              <a:gd name="T92" fmla="*/ 324 w 1749"/>
              <a:gd name="T93" fmla="*/ 1387 h 2078"/>
              <a:gd name="T94" fmla="*/ 242 w 1749"/>
              <a:gd name="T95" fmla="*/ 1476 h 2078"/>
              <a:gd name="T96" fmla="*/ 1165 w 1749"/>
              <a:gd name="T97" fmla="*/ 1535 h 2078"/>
              <a:gd name="T98" fmla="*/ 732 w 1749"/>
              <a:gd name="T99" fmla="*/ 1225 h 2078"/>
              <a:gd name="T100" fmla="*/ 1193 w 1749"/>
              <a:gd name="T101" fmla="*/ 1372 h 2078"/>
              <a:gd name="T102" fmla="*/ 351 w 1749"/>
              <a:gd name="T103" fmla="*/ 1445 h 2078"/>
              <a:gd name="T104" fmla="*/ 815 w 1749"/>
              <a:gd name="T105" fmla="*/ 1537 h 2078"/>
              <a:gd name="T106" fmla="*/ 1086 w 1749"/>
              <a:gd name="T107" fmla="*/ 1679 h 2078"/>
              <a:gd name="T108" fmla="*/ 642 w 1749"/>
              <a:gd name="T109" fmla="*/ 1620 h 2078"/>
              <a:gd name="T110" fmla="*/ 1199 w 1749"/>
              <a:gd name="T111" fmla="*/ 1646 h 2078"/>
              <a:gd name="T112" fmla="*/ 1737 w 1749"/>
              <a:gd name="T113" fmla="*/ 1097 h 2078"/>
              <a:gd name="T114" fmla="*/ 1495 w 1749"/>
              <a:gd name="T115" fmla="*/ 232 h 2078"/>
              <a:gd name="T116" fmla="*/ 707 w 1749"/>
              <a:gd name="T117" fmla="*/ 40 h 2078"/>
              <a:gd name="T118" fmla="*/ 209 w 1749"/>
              <a:gd name="T119" fmla="*/ 345 h 2078"/>
              <a:gd name="T120" fmla="*/ 72 w 1749"/>
              <a:gd name="T121" fmla="*/ 1151 h 2078"/>
              <a:gd name="T122" fmla="*/ 545 w 1749"/>
              <a:gd name="T123" fmla="*/ 1646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9" h="2078">
                <a:moveTo>
                  <a:pt x="1086" y="23"/>
                </a:moveTo>
                <a:cubicBezTo>
                  <a:pt x="1090" y="23"/>
                  <a:pt x="1094" y="23"/>
                  <a:pt x="1098" y="24"/>
                </a:cubicBezTo>
                <a:cubicBezTo>
                  <a:pt x="1101" y="25"/>
                  <a:pt x="1104" y="26"/>
                  <a:pt x="1107" y="28"/>
                </a:cubicBezTo>
                <a:cubicBezTo>
                  <a:pt x="1110" y="29"/>
                  <a:pt x="1113" y="31"/>
                  <a:pt x="1115" y="32"/>
                </a:cubicBezTo>
                <a:cubicBezTo>
                  <a:pt x="1120" y="36"/>
                  <a:pt x="1125" y="41"/>
                  <a:pt x="1128" y="47"/>
                </a:cubicBezTo>
                <a:cubicBezTo>
                  <a:pt x="1135" y="58"/>
                  <a:pt x="1137" y="71"/>
                  <a:pt x="1134" y="84"/>
                </a:cubicBezTo>
                <a:cubicBezTo>
                  <a:pt x="1133" y="87"/>
                  <a:pt x="1132" y="90"/>
                  <a:pt x="1130" y="92"/>
                </a:cubicBezTo>
                <a:cubicBezTo>
                  <a:pt x="1126" y="101"/>
                  <a:pt x="1120" y="109"/>
                  <a:pt x="1111" y="114"/>
                </a:cubicBezTo>
                <a:cubicBezTo>
                  <a:pt x="1105" y="118"/>
                  <a:pt x="1098" y="120"/>
                  <a:pt x="1090" y="120"/>
                </a:cubicBezTo>
                <a:cubicBezTo>
                  <a:pt x="1089" y="120"/>
                  <a:pt x="1088" y="121"/>
                  <a:pt x="1086" y="121"/>
                </a:cubicBezTo>
                <a:cubicBezTo>
                  <a:pt x="1082" y="121"/>
                  <a:pt x="1078" y="120"/>
                  <a:pt x="1074" y="119"/>
                </a:cubicBezTo>
                <a:cubicBezTo>
                  <a:pt x="1073" y="119"/>
                  <a:pt x="1072" y="118"/>
                  <a:pt x="1071" y="118"/>
                </a:cubicBezTo>
                <a:cubicBezTo>
                  <a:pt x="1069" y="117"/>
                  <a:pt x="1068" y="117"/>
                  <a:pt x="1066" y="116"/>
                </a:cubicBezTo>
                <a:cubicBezTo>
                  <a:pt x="1065" y="116"/>
                  <a:pt x="1063" y="115"/>
                  <a:pt x="1062" y="114"/>
                </a:cubicBezTo>
                <a:cubicBezTo>
                  <a:pt x="1061" y="113"/>
                  <a:pt x="1060" y="113"/>
                  <a:pt x="1059" y="112"/>
                </a:cubicBezTo>
                <a:cubicBezTo>
                  <a:pt x="1053" y="108"/>
                  <a:pt x="1048" y="103"/>
                  <a:pt x="1044" y="97"/>
                </a:cubicBezTo>
                <a:cubicBezTo>
                  <a:pt x="1038" y="85"/>
                  <a:pt x="1036" y="72"/>
                  <a:pt x="1039" y="60"/>
                </a:cubicBezTo>
                <a:cubicBezTo>
                  <a:pt x="1042" y="47"/>
                  <a:pt x="1050" y="37"/>
                  <a:pt x="1061" y="30"/>
                </a:cubicBezTo>
                <a:cubicBezTo>
                  <a:pt x="1069" y="25"/>
                  <a:pt x="1077" y="23"/>
                  <a:pt x="1086" y="23"/>
                </a:cubicBezTo>
                <a:moveTo>
                  <a:pt x="647" y="128"/>
                </a:moveTo>
                <a:cubicBezTo>
                  <a:pt x="643" y="128"/>
                  <a:pt x="643" y="128"/>
                  <a:pt x="643" y="128"/>
                </a:cubicBezTo>
                <a:cubicBezTo>
                  <a:pt x="630" y="128"/>
                  <a:pt x="617" y="123"/>
                  <a:pt x="608" y="114"/>
                </a:cubicBezTo>
                <a:cubicBezTo>
                  <a:pt x="600" y="106"/>
                  <a:pt x="595" y="96"/>
                  <a:pt x="594" y="85"/>
                </a:cubicBezTo>
                <a:cubicBezTo>
                  <a:pt x="594" y="85"/>
                  <a:pt x="594" y="85"/>
                  <a:pt x="594" y="85"/>
                </a:cubicBezTo>
                <a:cubicBezTo>
                  <a:pt x="594" y="80"/>
                  <a:pt x="594" y="80"/>
                  <a:pt x="594" y="80"/>
                </a:cubicBezTo>
                <a:cubicBezTo>
                  <a:pt x="594" y="67"/>
                  <a:pt x="599" y="54"/>
                  <a:pt x="608" y="45"/>
                </a:cubicBezTo>
                <a:cubicBezTo>
                  <a:pt x="617" y="36"/>
                  <a:pt x="630" y="31"/>
                  <a:pt x="643" y="31"/>
                </a:cubicBezTo>
                <a:cubicBezTo>
                  <a:pt x="643" y="31"/>
                  <a:pt x="643" y="31"/>
                  <a:pt x="643" y="31"/>
                </a:cubicBezTo>
                <a:cubicBezTo>
                  <a:pt x="656" y="31"/>
                  <a:pt x="668" y="36"/>
                  <a:pt x="677" y="45"/>
                </a:cubicBezTo>
                <a:cubicBezTo>
                  <a:pt x="686" y="54"/>
                  <a:pt x="692" y="67"/>
                  <a:pt x="692" y="80"/>
                </a:cubicBezTo>
                <a:cubicBezTo>
                  <a:pt x="692" y="93"/>
                  <a:pt x="686" y="105"/>
                  <a:pt x="677" y="114"/>
                </a:cubicBezTo>
                <a:cubicBezTo>
                  <a:pt x="669" y="122"/>
                  <a:pt x="659" y="127"/>
                  <a:pt x="647" y="128"/>
                </a:cubicBezTo>
                <a:close/>
                <a:moveTo>
                  <a:pt x="1013" y="123"/>
                </a:moveTo>
                <a:cubicBezTo>
                  <a:pt x="993" y="123"/>
                  <a:pt x="975" y="126"/>
                  <a:pt x="957" y="134"/>
                </a:cubicBezTo>
                <a:cubicBezTo>
                  <a:pt x="927" y="148"/>
                  <a:pt x="902" y="173"/>
                  <a:pt x="886" y="206"/>
                </a:cubicBezTo>
                <a:cubicBezTo>
                  <a:pt x="885" y="207"/>
                  <a:pt x="884" y="209"/>
                  <a:pt x="883" y="211"/>
                </a:cubicBezTo>
                <a:cubicBezTo>
                  <a:pt x="873" y="209"/>
                  <a:pt x="873" y="209"/>
                  <a:pt x="873" y="209"/>
                </a:cubicBezTo>
                <a:cubicBezTo>
                  <a:pt x="873" y="46"/>
                  <a:pt x="873" y="46"/>
                  <a:pt x="873" y="46"/>
                </a:cubicBezTo>
                <a:cubicBezTo>
                  <a:pt x="879" y="46"/>
                  <a:pt x="879" y="46"/>
                  <a:pt x="879" y="46"/>
                </a:cubicBezTo>
                <a:cubicBezTo>
                  <a:pt x="923" y="46"/>
                  <a:pt x="967" y="50"/>
                  <a:pt x="1011" y="57"/>
                </a:cubicBezTo>
                <a:cubicBezTo>
                  <a:pt x="1015" y="58"/>
                  <a:pt x="1015" y="58"/>
                  <a:pt x="1015" y="58"/>
                </a:cubicBezTo>
                <a:cubicBezTo>
                  <a:pt x="1015" y="63"/>
                  <a:pt x="1015" y="63"/>
                  <a:pt x="1015" y="63"/>
                </a:cubicBezTo>
                <a:cubicBezTo>
                  <a:pt x="1013" y="79"/>
                  <a:pt x="1016" y="95"/>
                  <a:pt x="1025" y="109"/>
                </a:cubicBezTo>
                <a:cubicBezTo>
                  <a:pt x="1026" y="111"/>
                  <a:pt x="1027" y="113"/>
                  <a:pt x="1029" y="115"/>
                </a:cubicBezTo>
                <a:cubicBezTo>
                  <a:pt x="1035" y="124"/>
                  <a:pt x="1035" y="124"/>
                  <a:pt x="1035" y="124"/>
                </a:cubicBezTo>
                <a:cubicBezTo>
                  <a:pt x="1024" y="123"/>
                  <a:pt x="1024" y="123"/>
                  <a:pt x="1024" y="123"/>
                </a:cubicBezTo>
                <a:cubicBezTo>
                  <a:pt x="1020" y="123"/>
                  <a:pt x="1016" y="123"/>
                  <a:pt x="1013" y="123"/>
                </a:cubicBezTo>
                <a:moveTo>
                  <a:pt x="850" y="219"/>
                </a:moveTo>
                <a:cubicBezTo>
                  <a:pt x="840" y="221"/>
                  <a:pt x="840" y="221"/>
                  <a:pt x="840" y="221"/>
                </a:cubicBezTo>
                <a:cubicBezTo>
                  <a:pt x="831" y="199"/>
                  <a:pt x="817" y="180"/>
                  <a:pt x="801" y="165"/>
                </a:cubicBezTo>
                <a:cubicBezTo>
                  <a:pt x="775" y="142"/>
                  <a:pt x="742" y="129"/>
                  <a:pt x="706" y="128"/>
                </a:cubicBezTo>
                <a:cubicBezTo>
                  <a:pt x="697" y="128"/>
                  <a:pt x="697" y="128"/>
                  <a:pt x="697" y="128"/>
                </a:cubicBezTo>
                <a:cubicBezTo>
                  <a:pt x="702" y="120"/>
                  <a:pt x="702" y="120"/>
                  <a:pt x="702" y="120"/>
                </a:cubicBezTo>
                <a:cubicBezTo>
                  <a:pt x="710" y="108"/>
                  <a:pt x="715" y="94"/>
                  <a:pt x="715" y="80"/>
                </a:cubicBezTo>
                <a:cubicBezTo>
                  <a:pt x="715" y="75"/>
                  <a:pt x="714" y="71"/>
                  <a:pt x="714" y="67"/>
                </a:cubicBezTo>
                <a:cubicBezTo>
                  <a:pt x="713" y="62"/>
                  <a:pt x="713" y="62"/>
                  <a:pt x="713" y="62"/>
                </a:cubicBezTo>
                <a:cubicBezTo>
                  <a:pt x="718" y="61"/>
                  <a:pt x="718" y="61"/>
                  <a:pt x="718" y="61"/>
                </a:cubicBezTo>
                <a:cubicBezTo>
                  <a:pt x="759" y="53"/>
                  <a:pt x="801" y="48"/>
                  <a:pt x="845" y="46"/>
                </a:cubicBezTo>
                <a:cubicBezTo>
                  <a:pt x="850" y="46"/>
                  <a:pt x="850" y="46"/>
                  <a:pt x="850" y="46"/>
                </a:cubicBezTo>
                <a:lnTo>
                  <a:pt x="850" y="219"/>
                </a:lnTo>
                <a:close/>
                <a:moveTo>
                  <a:pt x="865" y="278"/>
                </a:moveTo>
                <a:cubicBezTo>
                  <a:pt x="855" y="278"/>
                  <a:pt x="855" y="278"/>
                  <a:pt x="855" y="278"/>
                </a:cubicBezTo>
                <a:cubicBezTo>
                  <a:pt x="865" y="278"/>
                  <a:pt x="865" y="278"/>
                  <a:pt x="865" y="278"/>
                </a:cubicBezTo>
                <a:close/>
                <a:moveTo>
                  <a:pt x="1433" y="220"/>
                </a:moveTo>
                <a:cubicBezTo>
                  <a:pt x="1437" y="220"/>
                  <a:pt x="1441" y="221"/>
                  <a:pt x="1445" y="222"/>
                </a:cubicBezTo>
                <a:cubicBezTo>
                  <a:pt x="1458" y="225"/>
                  <a:pt x="1469" y="233"/>
                  <a:pt x="1475" y="244"/>
                </a:cubicBezTo>
                <a:cubicBezTo>
                  <a:pt x="1482" y="255"/>
                  <a:pt x="1484" y="268"/>
                  <a:pt x="1481" y="281"/>
                </a:cubicBezTo>
                <a:cubicBezTo>
                  <a:pt x="1478" y="294"/>
                  <a:pt x="1470" y="304"/>
                  <a:pt x="1458" y="311"/>
                </a:cubicBezTo>
                <a:cubicBezTo>
                  <a:pt x="1451" y="315"/>
                  <a:pt x="1442" y="318"/>
                  <a:pt x="1433" y="318"/>
                </a:cubicBezTo>
                <a:cubicBezTo>
                  <a:pt x="1429" y="318"/>
                  <a:pt x="1425" y="317"/>
                  <a:pt x="1421" y="316"/>
                </a:cubicBezTo>
                <a:cubicBezTo>
                  <a:pt x="1409" y="313"/>
                  <a:pt x="1398" y="305"/>
                  <a:pt x="1391" y="294"/>
                </a:cubicBezTo>
                <a:cubicBezTo>
                  <a:pt x="1385" y="283"/>
                  <a:pt x="1383" y="270"/>
                  <a:pt x="1386" y="257"/>
                </a:cubicBezTo>
                <a:cubicBezTo>
                  <a:pt x="1389" y="245"/>
                  <a:pt x="1397" y="234"/>
                  <a:pt x="1408" y="227"/>
                </a:cubicBezTo>
                <a:cubicBezTo>
                  <a:pt x="1416" y="223"/>
                  <a:pt x="1424" y="220"/>
                  <a:pt x="1433" y="220"/>
                </a:cubicBezTo>
                <a:moveTo>
                  <a:pt x="272" y="256"/>
                </a:moveTo>
                <a:cubicBezTo>
                  <a:pt x="276" y="256"/>
                  <a:pt x="281" y="256"/>
                  <a:pt x="285" y="257"/>
                </a:cubicBezTo>
                <a:cubicBezTo>
                  <a:pt x="297" y="261"/>
                  <a:pt x="308" y="269"/>
                  <a:pt x="314" y="280"/>
                </a:cubicBezTo>
                <a:cubicBezTo>
                  <a:pt x="321" y="291"/>
                  <a:pt x="323" y="304"/>
                  <a:pt x="320" y="317"/>
                </a:cubicBezTo>
                <a:cubicBezTo>
                  <a:pt x="316" y="329"/>
                  <a:pt x="308" y="340"/>
                  <a:pt x="297" y="347"/>
                </a:cubicBezTo>
                <a:cubicBezTo>
                  <a:pt x="290" y="351"/>
                  <a:pt x="281" y="353"/>
                  <a:pt x="272" y="353"/>
                </a:cubicBezTo>
                <a:cubicBezTo>
                  <a:pt x="268" y="353"/>
                  <a:pt x="264" y="353"/>
                  <a:pt x="260" y="352"/>
                </a:cubicBezTo>
                <a:cubicBezTo>
                  <a:pt x="249" y="349"/>
                  <a:pt x="239" y="342"/>
                  <a:pt x="232" y="332"/>
                </a:cubicBezTo>
                <a:cubicBezTo>
                  <a:pt x="232" y="332"/>
                  <a:pt x="232" y="332"/>
                  <a:pt x="232" y="332"/>
                </a:cubicBezTo>
                <a:cubicBezTo>
                  <a:pt x="230" y="328"/>
                  <a:pt x="230" y="328"/>
                  <a:pt x="230" y="328"/>
                </a:cubicBezTo>
                <a:cubicBezTo>
                  <a:pt x="224" y="317"/>
                  <a:pt x="222" y="304"/>
                  <a:pt x="225" y="292"/>
                </a:cubicBezTo>
                <a:cubicBezTo>
                  <a:pt x="228" y="281"/>
                  <a:pt x="235" y="271"/>
                  <a:pt x="245" y="264"/>
                </a:cubicBezTo>
                <a:cubicBezTo>
                  <a:pt x="245" y="264"/>
                  <a:pt x="245" y="264"/>
                  <a:pt x="245" y="264"/>
                </a:cubicBezTo>
                <a:cubicBezTo>
                  <a:pt x="249" y="262"/>
                  <a:pt x="249" y="262"/>
                  <a:pt x="249" y="262"/>
                </a:cubicBezTo>
                <a:cubicBezTo>
                  <a:pt x="256" y="258"/>
                  <a:pt x="264" y="256"/>
                  <a:pt x="272" y="256"/>
                </a:cubicBezTo>
                <a:moveTo>
                  <a:pt x="1297" y="275"/>
                </a:moveTo>
                <a:cubicBezTo>
                  <a:pt x="1268" y="275"/>
                  <a:pt x="1239" y="284"/>
                  <a:pt x="1212" y="302"/>
                </a:cubicBezTo>
                <a:cubicBezTo>
                  <a:pt x="1204" y="308"/>
                  <a:pt x="1195" y="315"/>
                  <a:pt x="1188" y="323"/>
                </a:cubicBezTo>
                <a:cubicBezTo>
                  <a:pt x="1177" y="333"/>
                  <a:pt x="1167" y="343"/>
                  <a:pt x="1159" y="355"/>
                </a:cubicBezTo>
                <a:cubicBezTo>
                  <a:pt x="1150" y="350"/>
                  <a:pt x="1150" y="350"/>
                  <a:pt x="1150" y="350"/>
                </a:cubicBezTo>
                <a:cubicBezTo>
                  <a:pt x="1151" y="349"/>
                  <a:pt x="1151" y="349"/>
                  <a:pt x="1151" y="349"/>
                </a:cubicBezTo>
                <a:cubicBezTo>
                  <a:pt x="1168" y="307"/>
                  <a:pt x="1171" y="264"/>
                  <a:pt x="1158" y="226"/>
                </a:cubicBezTo>
                <a:cubicBezTo>
                  <a:pt x="1149" y="197"/>
                  <a:pt x="1130" y="172"/>
                  <a:pt x="1105" y="153"/>
                </a:cubicBezTo>
                <a:cubicBezTo>
                  <a:pt x="1104" y="153"/>
                  <a:pt x="1103" y="152"/>
                  <a:pt x="1101" y="151"/>
                </a:cubicBezTo>
                <a:cubicBezTo>
                  <a:pt x="1092" y="144"/>
                  <a:pt x="1092" y="144"/>
                  <a:pt x="1092" y="144"/>
                </a:cubicBezTo>
                <a:cubicBezTo>
                  <a:pt x="1103" y="142"/>
                  <a:pt x="1103" y="142"/>
                  <a:pt x="1103" y="142"/>
                </a:cubicBezTo>
                <a:cubicBezTo>
                  <a:pt x="1106" y="141"/>
                  <a:pt x="1110" y="140"/>
                  <a:pt x="1113" y="139"/>
                </a:cubicBezTo>
                <a:cubicBezTo>
                  <a:pt x="1116" y="137"/>
                  <a:pt x="1120" y="135"/>
                  <a:pt x="1123" y="133"/>
                </a:cubicBezTo>
                <a:cubicBezTo>
                  <a:pt x="1130" y="129"/>
                  <a:pt x="1136" y="124"/>
                  <a:pt x="1141" y="118"/>
                </a:cubicBezTo>
                <a:cubicBezTo>
                  <a:pt x="1146" y="113"/>
                  <a:pt x="1150" y="106"/>
                  <a:pt x="1153" y="100"/>
                </a:cubicBezTo>
                <a:cubicBezTo>
                  <a:pt x="1154" y="95"/>
                  <a:pt x="1154" y="95"/>
                  <a:pt x="1154" y="95"/>
                </a:cubicBezTo>
                <a:cubicBezTo>
                  <a:pt x="1163" y="98"/>
                  <a:pt x="1163" y="98"/>
                  <a:pt x="1163" y="98"/>
                </a:cubicBezTo>
                <a:cubicBezTo>
                  <a:pt x="1206" y="113"/>
                  <a:pt x="1242" y="129"/>
                  <a:pt x="1276" y="149"/>
                </a:cubicBezTo>
                <a:cubicBezTo>
                  <a:pt x="1309" y="167"/>
                  <a:pt x="1341" y="189"/>
                  <a:pt x="1376" y="217"/>
                </a:cubicBezTo>
                <a:cubicBezTo>
                  <a:pt x="1380" y="220"/>
                  <a:pt x="1380" y="220"/>
                  <a:pt x="1380" y="220"/>
                </a:cubicBezTo>
                <a:cubicBezTo>
                  <a:pt x="1377" y="224"/>
                  <a:pt x="1377" y="224"/>
                  <a:pt x="1377" y="224"/>
                </a:cubicBezTo>
                <a:cubicBezTo>
                  <a:pt x="1371" y="233"/>
                  <a:pt x="1366" y="242"/>
                  <a:pt x="1364" y="252"/>
                </a:cubicBezTo>
                <a:cubicBezTo>
                  <a:pt x="1361" y="262"/>
                  <a:pt x="1361" y="272"/>
                  <a:pt x="1363" y="283"/>
                </a:cubicBezTo>
                <a:cubicBezTo>
                  <a:pt x="1365" y="293"/>
                  <a:pt x="1365" y="293"/>
                  <a:pt x="1365" y="293"/>
                </a:cubicBezTo>
                <a:cubicBezTo>
                  <a:pt x="1355" y="288"/>
                  <a:pt x="1355" y="288"/>
                  <a:pt x="1355" y="288"/>
                </a:cubicBezTo>
                <a:cubicBezTo>
                  <a:pt x="1341" y="281"/>
                  <a:pt x="1326" y="277"/>
                  <a:pt x="1310" y="276"/>
                </a:cubicBezTo>
                <a:cubicBezTo>
                  <a:pt x="1306" y="275"/>
                  <a:pt x="1301" y="275"/>
                  <a:pt x="1297" y="275"/>
                </a:cubicBezTo>
                <a:moveTo>
                  <a:pt x="559" y="314"/>
                </a:moveTo>
                <a:cubicBezTo>
                  <a:pt x="561" y="329"/>
                  <a:pt x="566" y="343"/>
                  <a:pt x="572" y="356"/>
                </a:cubicBezTo>
                <a:cubicBezTo>
                  <a:pt x="563" y="361"/>
                  <a:pt x="563" y="361"/>
                  <a:pt x="563" y="361"/>
                </a:cubicBezTo>
                <a:cubicBezTo>
                  <a:pt x="562" y="359"/>
                  <a:pt x="562" y="359"/>
                  <a:pt x="562" y="359"/>
                </a:cubicBezTo>
                <a:cubicBezTo>
                  <a:pt x="535" y="323"/>
                  <a:pt x="499" y="298"/>
                  <a:pt x="460" y="289"/>
                </a:cubicBezTo>
                <a:cubicBezTo>
                  <a:pt x="450" y="287"/>
                  <a:pt x="439" y="286"/>
                  <a:pt x="428" y="286"/>
                </a:cubicBezTo>
                <a:cubicBezTo>
                  <a:pt x="402" y="286"/>
                  <a:pt x="376" y="293"/>
                  <a:pt x="352" y="307"/>
                </a:cubicBezTo>
                <a:cubicBezTo>
                  <a:pt x="344" y="312"/>
                  <a:pt x="344" y="312"/>
                  <a:pt x="344" y="312"/>
                </a:cubicBezTo>
                <a:cubicBezTo>
                  <a:pt x="344" y="303"/>
                  <a:pt x="344" y="303"/>
                  <a:pt x="344" y="303"/>
                </a:cubicBezTo>
                <a:cubicBezTo>
                  <a:pt x="344" y="291"/>
                  <a:pt x="341" y="279"/>
                  <a:pt x="334" y="268"/>
                </a:cubicBezTo>
                <a:cubicBezTo>
                  <a:pt x="332" y="265"/>
                  <a:pt x="330" y="262"/>
                  <a:pt x="328" y="259"/>
                </a:cubicBezTo>
                <a:cubicBezTo>
                  <a:pt x="325" y="255"/>
                  <a:pt x="325" y="255"/>
                  <a:pt x="325" y="255"/>
                </a:cubicBezTo>
                <a:cubicBezTo>
                  <a:pt x="329" y="252"/>
                  <a:pt x="329" y="252"/>
                  <a:pt x="329" y="252"/>
                </a:cubicBezTo>
                <a:cubicBezTo>
                  <a:pt x="366" y="219"/>
                  <a:pt x="407" y="189"/>
                  <a:pt x="449" y="163"/>
                </a:cubicBezTo>
                <a:cubicBezTo>
                  <a:pt x="487" y="140"/>
                  <a:pt x="528" y="120"/>
                  <a:pt x="569" y="104"/>
                </a:cubicBezTo>
                <a:cubicBezTo>
                  <a:pt x="574" y="102"/>
                  <a:pt x="574" y="102"/>
                  <a:pt x="574" y="102"/>
                </a:cubicBezTo>
                <a:cubicBezTo>
                  <a:pt x="576" y="107"/>
                  <a:pt x="576" y="107"/>
                  <a:pt x="576" y="107"/>
                </a:cubicBezTo>
                <a:cubicBezTo>
                  <a:pt x="580" y="116"/>
                  <a:pt x="585" y="124"/>
                  <a:pt x="592" y="131"/>
                </a:cubicBezTo>
                <a:cubicBezTo>
                  <a:pt x="598" y="137"/>
                  <a:pt x="605" y="141"/>
                  <a:pt x="612" y="145"/>
                </a:cubicBezTo>
                <a:cubicBezTo>
                  <a:pt x="621" y="149"/>
                  <a:pt x="621" y="149"/>
                  <a:pt x="621" y="149"/>
                </a:cubicBezTo>
                <a:cubicBezTo>
                  <a:pt x="613" y="154"/>
                  <a:pt x="613" y="154"/>
                  <a:pt x="613" y="154"/>
                </a:cubicBezTo>
                <a:cubicBezTo>
                  <a:pt x="601" y="162"/>
                  <a:pt x="590" y="173"/>
                  <a:pt x="581" y="185"/>
                </a:cubicBezTo>
                <a:cubicBezTo>
                  <a:pt x="561" y="212"/>
                  <a:pt x="551" y="246"/>
                  <a:pt x="554" y="282"/>
                </a:cubicBezTo>
                <a:cubicBezTo>
                  <a:pt x="554" y="291"/>
                  <a:pt x="555" y="300"/>
                  <a:pt x="557" y="309"/>
                </a:cubicBezTo>
                <a:cubicBezTo>
                  <a:pt x="557" y="309"/>
                  <a:pt x="557" y="309"/>
                  <a:pt x="557" y="309"/>
                </a:cubicBezTo>
                <a:lnTo>
                  <a:pt x="559" y="314"/>
                </a:lnTo>
                <a:close/>
                <a:moveTo>
                  <a:pt x="286" y="383"/>
                </a:moveTo>
                <a:cubicBezTo>
                  <a:pt x="282" y="393"/>
                  <a:pt x="279" y="404"/>
                  <a:pt x="278" y="415"/>
                </a:cubicBezTo>
                <a:cubicBezTo>
                  <a:pt x="276" y="433"/>
                  <a:pt x="277" y="451"/>
                  <a:pt x="282" y="469"/>
                </a:cubicBezTo>
                <a:cubicBezTo>
                  <a:pt x="285" y="478"/>
                  <a:pt x="285" y="478"/>
                  <a:pt x="285" y="478"/>
                </a:cubicBezTo>
                <a:cubicBezTo>
                  <a:pt x="276" y="475"/>
                  <a:pt x="276" y="475"/>
                  <a:pt x="276" y="475"/>
                </a:cubicBezTo>
                <a:cubicBezTo>
                  <a:pt x="261" y="471"/>
                  <a:pt x="248" y="468"/>
                  <a:pt x="234" y="464"/>
                </a:cubicBezTo>
                <a:cubicBezTo>
                  <a:pt x="217" y="459"/>
                  <a:pt x="199" y="453"/>
                  <a:pt x="175" y="446"/>
                </a:cubicBezTo>
                <a:cubicBezTo>
                  <a:pt x="169" y="444"/>
                  <a:pt x="169" y="444"/>
                  <a:pt x="169" y="444"/>
                </a:cubicBezTo>
                <a:cubicBezTo>
                  <a:pt x="172" y="438"/>
                  <a:pt x="172" y="438"/>
                  <a:pt x="172" y="438"/>
                </a:cubicBezTo>
                <a:cubicBezTo>
                  <a:pt x="188" y="412"/>
                  <a:pt x="205" y="388"/>
                  <a:pt x="223" y="364"/>
                </a:cubicBezTo>
                <a:cubicBezTo>
                  <a:pt x="227" y="360"/>
                  <a:pt x="227" y="360"/>
                  <a:pt x="227" y="360"/>
                </a:cubicBezTo>
                <a:cubicBezTo>
                  <a:pt x="231" y="363"/>
                  <a:pt x="231" y="363"/>
                  <a:pt x="231" y="363"/>
                </a:cubicBezTo>
                <a:cubicBezTo>
                  <a:pt x="238" y="368"/>
                  <a:pt x="246" y="372"/>
                  <a:pt x="254" y="374"/>
                </a:cubicBezTo>
                <a:cubicBezTo>
                  <a:pt x="260" y="376"/>
                  <a:pt x="266" y="376"/>
                  <a:pt x="272" y="376"/>
                </a:cubicBezTo>
                <a:cubicBezTo>
                  <a:pt x="275" y="376"/>
                  <a:pt x="278" y="376"/>
                  <a:pt x="281" y="376"/>
                </a:cubicBezTo>
                <a:cubicBezTo>
                  <a:pt x="289" y="375"/>
                  <a:pt x="289" y="375"/>
                  <a:pt x="289" y="375"/>
                </a:cubicBezTo>
                <a:lnTo>
                  <a:pt x="286" y="383"/>
                </a:lnTo>
                <a:close/>
                <a:moveTo>
                  <a:pt x="1489" y="323"/>
                </a:moveTo>
                <a:cubicBezTo>
                  <a:pt x="1518" y="355"/>
                  <a:pt x="1544" y="389"/>
                  <a:pt x="1567" y="424"/>
                </a:cubicBezTo>
                <a:cubicBezTo>
                  <a:pt x="1569" y="429"/>
                  <a:pt x="1572" y="433"/>
                  <a:pt x="1574" y="437"/>
                </a:cubicBezTo>
                <a:cubicBezTo>
                  <a:pt x="1578" y="442"/>
                  <a:pt x="1578" y="442"/>
                  <a:pt x="1578" y="442"/>
                </a:cubicBezTo>
                <a:cubicBezTo>
                  <a:pt x="1571" y="444"/>
                  <a:pt x="1571" y="444"/>
                  <a:pt x="1571" y="444"/>
                </a:cubicBezTo>
                <a:cubicBezTo>
                  <a:pt x="1546" y="453"/>
                  <a:pt x="1522" y="460"/>
                  <a:pt x="1498" y="467"/>
                </a:cubicBezTo>
                <a:cubicBezTo>
                  <a:pt x="1479" y="472"/>
                  <a:pt x="1460" y="477"/>
                  <a:pt x="1440" y="482"/>
                </a:cubicBezTo>
                <a:cubicBezTo>
                  <a:pt x="1431" y="484"/>
                  <a:pt x="1431" y="484"/>
                  <a:pt x="1431" y="484"/>
                </a:cubicBezTo>
                <a:cubicBezTo>
                  <a:pt x="1434" y="475"/>
                  <a:pt x="1434" y="475"/>
                  <a:pt x="1434" y="475"/>
                </a:cubicBezTo>
                <a:cubicBezTo>
                  <a:pt x="1437" y="468"/>
                  <a:pt x="1438" y="461"/>
                  <a:pt x="1440" y="454"/>
                </a:cubicBezTo>
                <a:cubicBezTo>
                  <a:pt x="1447" y="418"/>
                  <a:pt x="1440" y="381"/>
                  <a:pt x="1420" y="348"/>
                </a:cubicBezTo>
                <a:cubicBezTo>
                  <a:pt x="1415" y="339"/>
                  <a:pt x="1415" y="339"/>
                  <a:pt x="1415" y="339"/>
                </a:cubicBezTo>
                <a:cubicBezTo>
                  <a:pt x="1425" y="341"/>
                  <a:pt x="1425" y="341"/>
                  <a:pt x="1425" y="341"/>
                </a:cubicBezTo>
                <a:cubicBezTo>
                  <a:pt x="1428" y="341"/>
                  <a:pt x="1431" y="341"/>
                  <a:pt x="1433" y="341"/>
                </a:cubicBezTo>
                <a:cubicBezTo>
                  <a:pt x="1446" y="341"/>
                  <a:pt x="1459" y="337"/>
                  <a:pt x="1470" y="331"/>
                </a:cubicBezTo>
                <a:cubicBezTo>
                  <a:pt x="1474" y="328"/>
                  <a:pt x="1478" y="326"/>
                  <a:pt x="1481" y="323"/>
                </a:cubicBezTo>
                <a:cubicBezTo>
                  <a:pt x="1485" y="319"/>
                  <a:pt x="1485" y="319"/>
                  <a:pt x="1485" y="319"/>
                </a:cubicBezTo>
                <a:lnTo>
                  <a:pt x="1489" y="323"/>
                </a:lnTo>
                <a:close/>
                <a:moveTo>
                  <a:pt x="701" y="151"/>
                </a:moveTo>
                <a:cubicBezTo>
                  <a:pt x="733" y="151"/>
                  <a:pt x="762" y="162"/>
                  <a:pt x="785" y="183"/>
                </a:cubicBezTo>
                <a:cubicBezTo>
                  <a:pt x="811" y="206"/>
                  <a:pt x="828" y="240"/>
                  <a:pt x="832" y="279"/>
                </a:cubicBezTo>
                <a:cubicBezTo>
                  <a:pt x="838" y="334"/>
                  <a:pt x="812" y="433"/>
                  <a:pt x="796" y="487"/>
                </a:cubicBezTo>
                <a:cubicBezTo>
                  <a:pt x="794" y="493"/>
                  <a:pt x="794" y="493"/>
                  <a:pt x="794" y="493"/>
                </a:cubicBezTo>
                <a:cubicBezTo>
                  <a:pt x="788" y="490"/>
                  <a:pt x="788" y="490"/>
                  <a:pt x="788" y="490"/>
                </a:cubicBezTo>
                <a:cubicBezTo>
                  <a:pt x="777" y="484"/>
                  <a:pt x="766" y="478"/>
                  <a:pt x="756" y="473"/>
                </a:cubicBezTo>
                <a:cubicBezTo>
                  <a:pt x="673" y="430"/>
                  <a:pt x="596" y="389"/>
                  <a:pt x="581" y="310"/>
                </a:cubicBezTo>
                <a:cubicBezTo>
                  <a:pt x="581" y="309"/>
                  <a:pt x="581" y="309"/>
                  <a:pt x="581" y="309"/>
                </a:cubicBezTo>
                <a:cubicBezTo>
                  <a:pt x="579" y="300"/>
                  <a:pt x="577" y="290"/>
                  <a:pt x="577" y="281"/>
                </a:cubicBezTo>
                <a:cubicBezTo>
                  <a:pt x="575" y="250"/>
                  <a:pt x="583" y="221"/>
                  <a:pt x="599" y="199"/>
                </a:cubicBezTo>
                <a:cubicBezTo>
                  <a:pt x="616" y="177"/>
                  <a:pt x="639" y="162"/>
                  <a:pt x="668" y="155"/>
                </a:cubicBezTo>
                <a:cubicBezTo>
                  <a:pt x="676" y="153"/>
                  <a:pt x="684" y="152"/>
                  <a:pt x="692" y="151"/>
                </a:cubicBezTo>
                <a:cubicBezTo>
                  <a:pt x="695" y="151"/>
                  <a:pt x="698" y="151"/>
                  <a:pt x="701" y="151"/>
                </a:cubicBezTo>
                <a:moveTo>
                  <a:pt x="1012" y="146"/>
                </a:moveTo>
                <a:cubicBezTo>
                  <a:pt x="1024" y="146"/>
                  <a:pt x="1036" y="147"/>
                  <a:pt x="1048" y="151"/>
                </a:cubicBezTo>
                <a:cubicBezTo>
                  <a:pt x="1055" y="153"/>
                  <a:pt x="1063" y="156"/>
                  <a:pt x="1070" y="160"/>
                </a:cubicBezTo>
                <a:cubicBezTo>
                  <a:pt x="1103" y="175"/>
                  <a:pt x="1126" y="201"/>
                  <a:pt x="1136" y="233"/>
                </a:cubicBezTo>
                <a:cubicBezTo>
                  <a:pt x="1147" y="266"/>
                  <a:pt x="1145" y="304"/>
                  <a:pt x="1130" y="340"/>
                </a:cubicBezTo>
                <a:cubicBezTo>
                  <a:pt x="1105" y="397"/>
                  <a:pt x="1020" y="480"/>
                  <a:pt x="984" y="514"/>
                </a:cubicBezTo>
                <a:cubicBezTo>
                  <a:pt x="979" y="518"/>
                  <a:pt x="979" y="518"/>
                  <a:pt x="979" y="518"/>
                </a:cubicBezTo>
                <a:cubicBezTo>
                  <a:pt x="971" y="504"/>
                  <a:pt x="971" y="504"/>
                  <a:pt x="971" y="504"/>
                </a:cubicBezTo>
                <a:cubicBezTo>
                  <a:pt x="920" y="416"/>
                  <a:pt x="868" y="325"/>
                  <a:pt x="896" y="243"/>
                </a:cubicBezTo>
                <a:cubicBezTo>
                  <a:pt x="896" y="242"/>
                  <a:pt x="896" y="242"/>
                  <a:pt x="896" y="242"/>
                </a:cubicBezTo>
                <a:cubicBezTo>
                  <a:pt x="899" y="233"/>
                  <a:pt x="902" y="224"/>
                  <a:pt x="906" y="216"/>
                </a:cubicBezTo>
                <a:cubicBezTo>
                  <a:pt x="920" y="188"/>
                  <a:pt x="941" y="167"/>
                  <a:pt x="967" y="155"/>
                </a:cubicBezTo>
                <a:cubicBezTo>
                  <a:pt x="981" y="149"/>
                  <a:pt x="996" y="146"/>
                  <a:pt x="1012" y="146"/>
                </a:cubicBezTo>
                <a:moveTo>
                  <a:pt x="866" y="312"/>
                </a:moveTo>
                <a:cubicBezTo>
                  <a:pt x="872" y="379"/>
                  <a:pt x="912" y="448"/>
                  <a:pt x="951" y="515"/>
                </a:cubicBezTo>
                <a:cubicBezTo>
                  <a:pt x="962" y="534"/>
                  <a:pt x="962" y="534"/>
                  <a:pt x="962" y="534"/>
                </a:cubicBezTo>
                <a:cubicBezTo>
                  <a:pt x="959" y="537"/>
                  <a:pt x="959" y="537"/>
                  <a:pt x="959" y="537"/>
                </a:cubicBezTo>
                <a:cubicBezTo>
                  <a:pt x="944" y="550"/>
                  <a:pt x="931" y="563"/>
                  <a:pt x="919" y="575"/>
                </a:cubicBezTo>
                <a:cubicBezTo>
                  <a:pt x="916" y="579"/>
                  <a:pt x="916" y="579"/>
                  <a:pt x="916" y="579"/>
                </a:cubicBezTo>
                <a:cubicBezTo>
                  <a:pt x="912" y="576"/>
                  <a:pt x="912" y="576"/>
                  <a:pt x="912" y="576"/>
                </a:cubicBezTo>
                <a:cubicBezTo>
                  <a:pt x="889" y="552"/>
                  <a:pt x="859" y="530"/>
                  <a:pt x="818" y="506"/>
                </a:cubicBezTo>
                <a:cubicBezTo>
                  <a:pt x="814" y="504"/>
                  <a:pt x="814" y="504"/>
                  <a:pt x="814" y="504"/>
                </a:cubicBezTo>
                <a:cubicBezTo>
                  <a:pt x="816" y="500"/>
                  <a:pt x="816" y="500"/>
                  <a:pt x="816" y="500"/>
                </a:cubicBezTo>
                <a:cubicBezTo>
                  <a:pt x="829" y="457"/>
                  <a:pt x="852" y="375"/>
                  <a:pt x="856" y="312"/>
                </a:cubicBezTo>
                <a:lnTo>
                  <a:pt x="866" y="312"/>
                </a:lnTo>
                <a:close/>
                <a:moveTo>
                  <a:pt x="429" y="309"/>
                </a:moveTo>
                <a:cubicBezTo>
                  <a:pt x="437" y="309"/>
                  <a:pt x="446" y="310"/>
                  <a:pt x="455" y="312"/>
                </a:cubicBezTo>
                <a:cubicBezTo>
                  <a:pt x="489" y="319"/>
                  <a:pt x="520" y="341"/>
                  <a:pt x="543" y="372"/>
                </a:cubicBezTo>
                <a:cubicBezTo>
                  <a:pt x="576" y="418"/>
                  <a:pt x="602" y="517"/>
                  <a:pt x="614" y="572"/>
                </a:cubicBezTo>
                <a:cubicBezTo>
                  <a:pt x="615" y="578"/>
                  <a:pt x="615" y="578"/>
                  <a:pt x="615" y="578"/>
                </a:cubicBezTo>
                <a:cubicBezTo>
                  <a:pt x="600" y="579"/>
                  <a:pt x="600" y="579"/>
                  <a:pt x="600" y="579"/>
                </a:cubicBezTo>
                <a:cubicBezTo>
                  <a:pt x="575" y="580"/>
                  <a:pt x="549" y="581"/>
                  <a:pt x="524" y="581"/>
                </a:cubicBezTo>
                <a:cubicBezTo>
                  <a:pt x="457" y="581"/>
                  <a:pt x="383" y="574"/>
                  <a:pt x="340" y="523"/>
                </a:cubicBezTo>
                <a:cubicBezTo>
                  <a:pt x="339" y="522"/>
                  <a:pt x="339" y="522"/>
                  <a:pt x="339" y="522"/>
                </a:cubicBezTo>
                <a:cubicBezTo>
                  <a:pt x="333" y="515"/>
                  <a:pt x="327" y="508"/>
                  <a:pt x="322" y="500"/>
                </a:cubicBezTo>
                <a:cubicBezTo>
                  <a:pt x="305" y="474"/>
                  <a:pt x="298" y="445"/>
                  <a:pt x="301" y="417"/>
                </a:cubicBezTo>
                <a:cubicBezTo>
                  <a:pt x="304" y="390"/>
                  <a:pt x="318" y="365"/>
                  <a:pt x="339" y="346"/>
                </a:cubicBezTo>
                <a:cubicBezTo>
                  <a:pt x="345" y="340"/>
                  <a:pt x="351" y="335"/>
                  <a:pt x="358" y="331"/>
                </a:cubicBezTo>
                <a:cubicBezTo>
                  <a:pt x="380" y="316"/>
                  <a:pt x="404" y="309"/>
                  <a:pt x="429" y="309"/>
                </a:cubicBezTo>
                <a:moveTo>
                  <a:pt x="586" y="379"/>
                </a:moveTo>
                <a:cubicBezTo>
                  <a:pt x="621" y="428"/>
                  <a:pt x="681" y="460"/>
                  <a:pt x="745" y="493"/>
                </a:cubicBezTo>
                <a:cubicBezTo>
                  <a:pt x="757" y="500"/>
                  <a:pt x="770" y="506"/>
                  <a:pt x="783" y="513"/>
                </a:cubicBezTo>
                <a:cubicBezTo>
                  <a:pt x="787" y="515"/>
                  <a:pt x="787" y="515"/>
                  <a:pt x="787" y="515"/>
                </a:cubicBezTo>
                <a:cubicBezTo>
                  <a:pt x="785" y="519"/>
                  <a:pt x="785" y="519"/>
                  <a:pt x="785" y="519"/>
                </a:cubicBezTo>
                <a:cubicBezTo>
                  <a:pt x="778" y="540"/>
                  <a:pt x="772" y="559"/>
                  <a:pt x="768" y="578"/>
                </a:cubicBezTo>
                <a:cubicBezTo>
                  <a:pt x="766" y="583"/>
                  <a:pt x="766" y="583"/>
                  <a:pt x="766" y="583"/>
                </a:cubicBezTo>
                <a:cubicBezTo>
                  <a:pt x="762" y="582"/>
                  <a:pt x="762" y="582"/>
                  <a:pt x="762" y="582"/>
                </a:cubicBezTo>
                <a:cubicBezTo>
                  <a:pt x="738" y="579"/>
                  <a:pt x="711" y="577"/>
                  <a:pt x="678" y="577"/>
                </a:cubicBezTo>
                <a:cubicBezTo>
                  <a:pt x="668" y="577"/>
                  <a:pt x="656" y="577"/>
                  <a:pt x="643" y="578"/>
                </a:cubicBezTo>
                <a:cubicBezTo>
                  <a:pt x="639" y="578"/>
                  <a:pt x="639" y="578"/>
                  <a:pt x="639" y="578"/>
                </a:cubicBezTo>
                <a:cubicBezTo>
                  <a:pt x="638" y="573"/>
                  <a:pt x="638" y="573"/>
                  <a:pt x="638" y="573"/>
                </a:cubicBezTo>
                <a:cubicBezTo>
                  <a:pt x="628" y="527"/>
                  <a:pt x="606" y="440"/>
                  <a:pt x="577" y="384"/>
                </a:cubicBezTo>
                <a:lnTo>
                  <a:pt x="586" y="379"/>
                </a:lnTo>
                <a:close/>
                <a:moveTo>
                  <a:pt x="1591" y="467"/>
                </a:moveTo>
                <a:cubicBezTo>
                  <a:pt x="1603" y="489"/>
                  <a:pt x="1615" y="512"/>
                  <a:pt x="1626" y="537"/>
                </a:cubicBezTo>
                <a:cubicBezTo>
                  <a:pt x="1628" y="542"/>
                  <a:pt x="1628" y="542"/>
                  <a:pt x="1628" y="542"/>
                </a:cubicBezTo>
                <a:cubicBezTo>
                  <a:pt x="1623" y="544"/>
                  <a:pt x="1623" y="544"/>
                  <a:pt x="1623" y="544"/>
                </a:cubicBezTo>
                <a:cubicBezTo>
                  <a:pt x="1614" y="548"/>
                  <a:pt x="1606" y="554"/>
                  <a:pt x="1600" y="561"/>
                </a:cubicBezTo>
                <a:cubicBezTo>
                  <a:pt x="1591" y="570"/>
                  <a:pt x="1585" y="582"/>
                  <a:pt x="1582" y="594"/>
                </a:cubicBezTo>
                <a:cubicBezTo>
                  <a:pt x="1580" y="605"/>
                  <a:pt x="1580" y="605"/>
                  <a:pt x="1580" y="605"/>
                </a:cubicBezTo>
                <a:cubicBezTo>
                  <a:pt x="1573" y="597"/>
                  <a:pt x="1573" y="597"/>
                  <a:pt x="1573" y="597"/>
                </a:cubicBezTo>
                <a:cubicBezTo>
                  <a:pt x="1566" y="587"/>
                  <a:pt x="1557" y="579"/>
                  <a:pt x="1547" y="572"/>
                </a:cubicBezTo>
                <a:cubicBezTo>
                  <a:pt x="1524" y="556"/>
                  <a:pt x="1495" y="547"/>
                  <a:pt x="1464" y="547"/>
                </a:cubicBezTo>
                <a:cubicBezTo>
                  <a:pt x="1459" y="547"/>
                  <a:pt x="1454" y="547"/>
                  <a:pt x="1449" y="548"/>
                </a:cubicBezTo>
                <a:cubicBezTo>
                  <a:pt x="1439" y="548"/>
                  <a:pt x="1429" y="550"/>
                  <a:pt x="1418" y="553"/>
                </a:cubicBezTo>
                <a:cubicBezTo>
                  <a:pt x="1403" y="556"/>
                  <a:pt x="1389" y="561"/>
                  <a:pt x="1376" y="568"/>
                </a:cubicBezTo>
                <a:cubicBezTo>
                  <a:pt x="1371" y="559"/>
                  <a:pt x="1371" y="559"/>
                  <a:pt x="1371" y="559"/>
                </a:cubicBezTo>
                <a:cubicBezTo>
                  <a:pt x="1373" y="558"/>
                  <a:pt x="1373" y="558"/>
                  <a:pt x="1373" y="558"/>
                </a:cubicBezTo>
                <a:cubicBezTo>
                  <a:pt x="1389" y="545"/>
                  <a:pt x="1403" y="530"/>
                  <a:pt x="1415" y="514"/>
                </a:cubicBezTo>
                <a:cubicBezTo>
                  <a:pt x="1416" y="512"/>
                  <a:pt x="1416" y="512"/>
                  <a:pt x="1416" y="512"/>
                </a:cubicBezTo>
                <a:cubicBezTo>
                  <a:pt x="1418" y="511"/>
                  <a:pt x="1418" y="511"/>
                  <a:pt x="1418" y="511"/>
                </a:cubicBezTo>
                <a:cubicBezTo>
                  <a:pt x="1450" y="504"/>
                  <a:pt x="1478" y="496"/>
                  <a:pt x="1504" y="489"/>
                </a:cubicBezTo>
                <a:cubicBezTo>
                  <a:pt x="1531" y="481"/>
                  <a:pt x="1557" y="473"/>
                  <a:pt x="1585" y="464"/>
                </a:cubicBezTo>
                <a:cubicBezTo>
                  <a:pt x="1589" y="463"/>
                  <a:pt x="1589" y="463"/>
                  <a:pt x="1589" y="463"/>
                </a:cubicBezTo>
                <a:lnTo>
                  <a:pt x="1591" y="467"/>
                </a:lnTo>
                <a:close/>
                <a:moveTo>
                  <a:pt x="1297" y="298"/>
                </a:moveTo>
                <a:cubicBezTo>
                  <a:pt x="1301" y="298"/>
                  <a:pt x="1304" y="298"/>
                  <a:pt x="1308" y="298"/>
                </a:cubicBezTo>
                <a:cubicBezTo>
                  <a:pt x="1335" y="301"/>
                  <a:pt x="1360" y="314"/>
                  <a:pt x="1381" y="335"/>
                </a:cubicBezTo>
                <a:cubicBezTo>
                  <a:pt x="1386" y="340"/>
                  <a:pt x="1391" y="347"/>
                  <a:pt x="1396" y="353"/>
                </a:cubicBezTo>
                <a:cubicBezTo>
                  <a:pt x="1416" y="383"/>
                  <a:pt x="1424" y="416"/>
                  <a:pt x="1417" y="450"/>
                </a:cubicBezTo>
                <a:cubicBezTo>
                  <a:pt x="1410" y="484"/>
                  <a:pt x="1390" y="515"/>
                  <a:pt x="1359" y="539"/>
                </a:cubicBezTo>
                <a:cubicBezTo>
                  <a:pt x="1309" y="577"/>
                  <a:pt x="1193" y="608"/>
                  <a:pt x="1146" y="619"/>
                </a:cubicBezTo>
                <a:cubicBezTo>
                  <a:pt x="1139" y="620"/>
                  <a:pt x="1139" y="620"/>
                  <a:pt x="1139" y="620"/>
                </a:cubicBezTo>
                <a:cubicBezTo>
                  <a:pt x="1139" y="604"/>
                  <a:pt x="1139" y="604"/>
                  <a:pt x="1139" y="604"/>
                </a:cubicBezTo>
                <a:cubicBezTo>
                  <a:pt x="1139" y="502"/>
                  <a:pt x="1138" y="397"/>
                  <a:pt x="1203" y="340"/>
                </a:cubicBezTo>
                <a:cubicBezTo>
                  <a:pt x="1204" y="339"/>
                  <a:pt x="1204" y="339"/>
                  <a:pt x="1204" y="339"/>
                </a:cubicBezTo>
                <a:cubicBezTo>
                  <a:pt x="1211" y="333"/>
                  <a:pt x="1218" y="327"/>
                  <a:pt x="1225" y="321"/>
                </a:cubicBezTo>
                <a:cubicBezTo>
                  <a:pt x="1248" y="306"/>
                  <a:pt x="1273" y="298"/>
                  <a:pt x="1297" y="298"/>
                </a:cubicBezTo>
                <a:moveTo>
                  <a:pt x="813" y="530"/>
                </a:moveTo>
                <a:cubicBezTo>
                  <a:pt x="849" y="552"/>
                  <a:pt x="876" y="572"/>
                  <a:pt x="897" y="594"/>
                </a:cubicBezTo>
                <a:cubicBezTo>
                  <a:pt x="900" y="597"/>
                  <a:pt x="900" y="597"/>
                  <a:pt x="900" y="597"/>
                </a:cubicBezTo>
                <a:cubicBezTo>
                  <a:pt x="897" y="601"/>
                  <a:pt x="897" y="601"/>
                  <a:pt x="897" y="601"/>
                </a:cubicBezTo>
                <a:cubicBezTo>
                  <a:pt x="891" y="609"/>
                  <a:pt x="885" y="616"/>
                  <a:pt x="880" y="624"/>
                </a:cubicBezTo>
                <a:cubicBezTo>
                  <a:pt x="876" y="628"/>
                  <a:pt x="876" y="628"/>
                  <a:pt x="876" y="628"/>
                </a:cubicBezTo>
                <a:cubicBezTo>
                  <a:pt x="872" y="625"/>
                  <a:pt x="872" y="625"/>
                  <a:pt x="872" y="625"/>
                </a:cubicBezTo>
                <a:cubicBezTo>
                  <a:pt x="850" y="608"/>
                  <a:pt x="825" y="597"/>
                  <a:pt x="794" y="589"/>
                </a:cubicBezTo>
                <a:cubicBezTo>
                  <a:pt x="789" y="587"/>
                  <a:pt x="789" y="587"/>
                  <a:pt x="789" y="587"/>
                </a:cubicBezTo>
                <a:cubicBezTo>
                  <a:pt x="790" y="582"/>
                  <a:pt x="790" y="582"/>
                  <a:pt x="790" y="582"/>
                </a:cubicBezTo>
                <a:cubicBezTo>
                  <a:pt x="794" y="567"/>
                  <a:pt x="799" y="550"/>
                  <a:pt x="805" y="533"/>
                </a:cubicBezTo>
                <a:cubicBezTo>
                  <a:pt x="807" y="527"/>
                  <a:pt x="807" y="527"/>
                  <a:pt x="807" y="527"/>
                </a:cubicBezTo>
                <a:lnTo>
                  <a:pt x="813" y="530"/>
                </a:lnTo>
                <a:close/>
                <a:moveTo>
                  <a:pt x="271" y="558"/>
                </a:moveTo>
                <a:cubicBezTo>
                  <a:pt x="255" y="558"/>
                  <a:pt x="239" y="560"/>
                  <a:pt x="225" y="565"/>
                </a:cubicBezTo>
                <a:cubicBezTo>
                  <a:pt x="192" y="575"/>
                  <a:pt x="164" y="596"/>
                  <a:pt x="144" y="626"/>
                </a:cubicBezTo>
                <a:cubicBezTo>
                  <a:pt x="140" y="633"/>
                  <a:pt x="140" y="633"/>
                  <a:pt x="140" y="633"/>
                </a:cubicBezTo>
                <a:cubicBezTo>
                  <a:pt x="136" y="626"/>
                  <a:pt x="136" y="626"/>
                  <a:pt x="136" y="626"/>
                </a:cubicBezTo>
                <a:cubicBezTo>
                  <a:pt x="130" y="615"/>
                  <a:pt x="121" y="606"/>
                  <a:pt x="110" y="600"/>
                </a:cubicBezTo>
                <a:cubicBezTo>
                  <a:pt x="110" y="599"/>
                  <a:pt x="110" y="599"/>
                  <a:pt x="110" y="599"/>
                </a:cubicBezTo>
                <a:cubicBezTo>
                  <a:pt x="108" y="598"/>
                  <a:pt x="105" y="597"/>
                  <a:pt x="103" y="596"/>
                </a:cubicBezTo>
                <a:cubicBezTo>
                  <a:pt x="98" y="594"/>
                  <a:pt x="98" y="594"/>
                  <a:pt x="98" y="594"/>
                </a:cubicBezTo>
                <a:cubicBezTo>
                  <a:pt x="100" y="589"/>
                  <a:pt x="100" y="589"/>
                  <a:pt x="100" y="589"/>
                </a:cubicBezTo>
                <a:cubicBezTo>
                  <a:pt x="113" y="551"/>
                  <a:pt x="130" y="514"/>
                  <a:pt x="149" y="479"/>
                </a:cubicBezTo>
                <a:cubicBezTo>
                  <a:pt x="151" y="475"/>
                  <a:pt x="153" y="471"/>
                  <a:pt x="155" y="468"/>
                </a:cubicBezTo>
                <a:cubicBezTo>
                  <a:pt x="157" y="464"/>
                  <a:pt x="157" y="464"/>
                  <a:pt x="157" y="464"/>
                </a:cubicBezTo>
                <a:cubicBezTo>
                  <a:pt x="161" y="465"/>
                  <a:pt x="161" y="465"/>
                  <a:pt x="161" y="465"/>
                </a:cubicBezTo>
                <a:cubicBezTo>
                  <a:pt x="188" y="474"/>
                  <a:pt x="208" y="480"/>
                  <a:pt x="227" y="486"/>
                </a:cubicBezTo>
                <a:cubicBezTo>
                  <a:pt x="249" y="492"/>
                  <a:pt x="271" y="498"/>
                  <a:pt x="296" y="504"/>
                </a:cubicBezTo>
                <a:cubicBezTo>
                  <a:pt x="298" y="505"/>
                  <a:pt x="298" y="505"/>
                  <a:pt x="298" y="505"/>
                </a:cubicBezTo>
                <a:cubicBezTo>
                  <a:pt x="299" y="507"/>
                  <a:pt x="299" y="507"/>
                  <a:pt x="299" y="507"/>
                </a:cubicBezTo>
                <a:cubicBezTo>
                  <a:pt x="300" y="509"/>
                  <a:pt x="301" y="511"/>
                  <a:pt x="303" y="513"/>
                </a:cubicBezTo>
                <a:cubicBezTo>
                  <a:pt x="308" y="522"/>
                  <a:pt x="315" y="530"/>
                  <a:pt x="322" y="538"/>
                </a:cubicBezTo>
                <a:cubicBezTo>
                  <a:pt x="332" y="550"/>
                  <a:pt x="344" y="560"/>
                  <a:pt x="357" y="569"/>
                </a:cubicBezTo>
                <a:cubicBezTo>
                  <a:pt x="352" y="578"/>
                  <a:pt x="352" y="578"/>
                  <a:pt x="352" y="578"/>
                </a:cubicBezTo>
                <a:cubicBezTo>
                  <a:pt x="351" y="577"/>
                  <a:pt x="349" y="576"/>
                  <a:pt x="347" y="575"/>
                </a:cubicBezTo>
                <a:cubicBezTo>
                  <a:pt x="323" y="564"/>
                  <a:pt x="296" y="558"/>
                  <a:pt x="271" y="558"/>
                </a:cubicBezTo>
                <a:moveTo>
                  <a:pt x="1143" y="385"/>
                </a:moveTo>
                <a:cubicBezTo>
                  <a:pt x="1115" y="447"/>
                  <a:pt x="1116" y="527"/>
                  <a:pt x="1116" y="604"/>
                </a:cubicBezTo>
                <a:cubicBezTo>
                  <a:pt x="1116" y="626"/>
                  <a:pt x="1116" y="626"/>
                  <a:pt x="1116" y="626"/>
                </a:cubicBezTo>
                <a:cubicBezTo>
                  <a:pt x="1112" y="626"/>
                  <a:pt x="1112" y="626"/>
                  <a:pt x="1112" y="626"/>
                </a:cubicBezTo>
                <a:cubicBezTo>
                  <a:pt x="1089" y="632"/>
                  <a:pt x="1067" y="638"/>
                  <a:pt x="1047" y="645"/>
                </a:cubicBezTo>
                <a:cubicBezTo>
                  <a:pt x="1043" y="647"/>
                  <a:pt x="1043" y="647"/>
                  <a:pt x="1043" y="647"/>
                </a:cubicBezTo>
                <a:cubicBezTo>
                  <a:pt x="1041" y="642"/>
                  <a:pt x="1041" y="642"/>
                  <a:pt x="1041" y="642"/>
                </a:cubicBezTo>
                <a:cubicBezTo>
                  <a:pt x="1028" y="606"/>
                  <a:pt x="1009" y="571"/>
                  <a:pt x="993" y="542"/>
                </a:cubicBezTo>
                <a:cubicBezTo>
                  <a:pt x="991" y="539"/>
                  <a:pt x="991" y="539"/>
                  <a:pt x="991" y="539"/>
                </a:cubicBezTo>
                <a:cubicBezTo>
                  <a:pt x="994" y="536"/>
                  <a:pt x="994" y="536"/>
                  <a:pt x="994" y="536"/>
                </a:cubicBezTo>
                <a:cubicBezTo>
                  <a:pt x="1016" y="515"/>
                  <a:pt x="1094" y="442"/>
                  <a:pt x="1134" y="380"/>
                </a:cubicBezTo>
                <a:lnTo>
                  <a:pt x="1143" y="385"/>
                </a:lnTo>
                <a:close/>
                <a:moveTo>
                  <a:pt x="1701" y="612"/>
                </a:moveTo>
                <a:cubicBezTo>
                  <a:pt x="1701" y="624"/>
                  <a:pt x="1696" y="634"/>
                  <a:pt x="1689" y="643"/>
                </a:cubicBezTo>
                <a:cubicBezTo>
                  <a:pt x="1680" y="652"/>
                  <a:pt x="1668" y="658"/>
                  <a:pt x="1656" y="658"/>
                </a:cubicBezTo>
                <a:cubicBezTo>
                  <a:pt x="1650" y="659"/>
                  <a:pt x="1650" y="659"/>
                  <a:pt x="1650" y="659"/>
                </a:cubicBezTo>
                <a:cubicBezTo>
                  <a:pt x="1650" y="658"/>
                  <a:pt x="1650" y="658"/>
                  <a:pt x="1650" y="658"/>
                </a:cubicBezTo>
                <a:cubicBezTo>
                  <a:pt x="1639" y="658"/>
                  <a:pt x="1628" y="653"/>
                  <a:pt x="1620" y="646"/>
                </a:cubicBezTo>
                <a:cubicBezTo>
                  <a:pt x="1610" y="637"/>
                  <a:pt x="1605" y="625"/>
                  <a:pt x="1604" y="613"/>
                </a:cubicBezTo>
                <a:cubicBezTo>
                  <a:pt x="1604" y="607"/>
                  <a:pt x="1604" y="607"/>
                  <a:pt x="1604" y="607"/>
                </a:cubicBezTo>
                <a:cubicBezTo>
                  <a:pt x="1604" y="607"/>
                  <a:pt x="1604" y="607"/>
                  <a:pt x="1604" y="607"/>
                </a:cubicBezTo>
                <a:cubicBezTo>
                  <a:pt x="1605" y="596"/>
                  <a:pt x="1609" y="585"/>
                  <a:pt x="1617" y="577"/>
                </a:cubicBezTo>
                <a:cubicBezTo>
                  <a:pt x="1625" y="567"/>
                  <a:pt x="1637" y="562"/>
                  <a:pt x="1650" y="561"/>
                </a:cubicBezTo>
                <a:cubicBezTo>
                  <a:pt x="1655" y="561"/>
                  <a:pt x="1655" y="561"/>
                  <a:pt x="1655" y="561"/>
                </a:cubicBezTo>
                <a:cubicBezTo>
                  <a:pt x="1655" y="561"/>
                  <a:pt x="1655" y="561"/>
                  <a:pt x="1655" y="561"/>
                </a:cubicBezTo>
                <a:cubicBezTo>
                  <a:pt x="1667" y="561"/>
                  <a:pt x="1677" y="566"/>
                  <a:pt x="1686" y="574"/>
                </a:cubicBezTo>
                <a:cubicBezTo>
                  <a:pt x="1695" y="582"/>
                  <a:pt x="1701" y="594"/>
                  <a:pt x="1701" y="607"/>
                </a:cubicBezTo>
                <a:cubicBezTo>
                  <a:pt x="1702" y="612"/>
                  <a:pt x="1702" y="612"/>
                  <a:pt x="1702" y="612"/>
                </a:cubicBezTo>
                <a:lnTo>
                  <a:pt x="1701" y="612"/>
                </a:lnTo>
                <a:close/>
                <a:moveTo>
                  <a:pt x="730" y="658"/>
                </a:moveTo>
                <a:cubicBezTo>
                  <a:pt x="709" y="658"/>
                  <a:pt x="688" y="661"/>
                  <a:pt x="665" y="667"/>
                </a:cubicBezTo>
                <a:cubicBezTo>
                  <a:pt x="660" y="669"/>
                  <a:pt x="660" y="669"/>
                  <a:pt x="660" y="669"/>
                </a:cubicBezTo>
                <a:cubicBezTo>
                  <a:pt x="658" y="664"/>
                  <a:pt x="658" y="664"/>
                  <a:pt x="658" y="664"/>
                </a:cubicBezTo>
                <a:cubicBezTo>
                  <a:pt x="653" y="646"/>
                  <a:pt x="649" y="627"/>
                  <a:pt x="645" y="607"/>
                </a:cubicBezTo>
                <a:cubicBezTo>
                  <a:pt x="644" y="601"/>
                  <a:pt x="644" y="601"/>
                  <a:pt x="644" y="601"/>
                </a:cubicBezTo>
                <a:cubicBezTo>
                  <a:pt x="650" y="600"/>
                  <a:pt x="650" y="600"/>
                  <a:pt x="650" y="600"/>
                </a:cubicBezTo>
                <a:cubicBezTo>
                  <a:pt x="659" y="600"/>
                  <a:pt x="668" y="600"/>
                  <a:pt x="678" y="600"/>
                </a:cubicBezTo>
                <a:cubicBezTo>
                  <a:pt x="709" y="600"/>
                  <a:pt x="733" y="602"/>
                  <a:pt x="756" y="605"/>
                </a:cubicBezTo>
                <a:cubicBezTo>
                  <a:pt x="761" y="606"/>
                  <a:pt x="761" y="606"/>
                  <a:pt x="761" y="606"/>
                </a:cubicBezTo>
                <a:cubicBezTo>
                  <a:pt x="760" y="611"/>
                  <a:pt x="760" y="611"/>
                  <a:pt x="760" y="611"/>
                </a:cubicBezTo>
                <a:cubicBezTo>
                  <a:pt x="758" y="626"/>
                  <a:pt x="755" y="640"/>
                  <a:pt x="754" y="654"/>
                </a:cubicBezTo>
                <a:cubicBezTo>
                  <a:pt x="754" y="659"/>
                  <a:pt x="754" y="659"/>
                  <a:pt x="754" y="659"/>
                </a:cubicBezTo>
                <a:cubicBezTo>
                  <a:pt x="748" y="658"/>
                  <a:pt x="748" y="658"/>
                  <a:pt x="748" y="658"/>
                </a:cubicBezTo>
                <a:cubicBezTo>
                  <a:pt x="742" y="658"/>
                  <a:pt x="736" y="658"/>
                  <a:pt x="730" y="658"/>
                </a:cubicBezTo>
                <a:moveTo>
                  <a:pt x="976" y="560"/>
                </a:moveTo>
                <a:cubicBezTo>
                  <a:pt x="997" y="597"/>
                  <a:pt x="1010" y="624"/>
                  <a:pt x="1019" y="650"/>
                </a:cubicBezTo>
                <a:cubicBezTo>
                  <a:pt x="1021" y="655"/>
                  <a:pt x="1021" y="655"/>
                  <a:pt x="1021" y="655"/>
                </a:cubicBezTo>
                <a:cubicBezTo>
                  <a:pt x="1016" y="657"/>
                  <a:pt x="1016" y="657"/>
                  <a:pt x="1016" y="657"/>
                </a:cubicBezTo>
                <a:cubicBezTo>
                  <a:pt x="1003" y="662"/>
                  <a:pt x="990" y="669"/>
                  <a:pt x="978" y="675"/>
                </a:cubicBezTo>
                <a:cubicBezTo>
                  <a:pt x="972" y="678"/>
                  <a:pt x="972" y="678"/>
                  <a:pt x="972" y="678"/>
                </a:cubicBezTo>
                <a:cubicBezTo>
                  <a:pt x="970" y="672"/>
                  <a:pt x="970" y="672"/>
                  <a:pt x="970" y="672"/>
                </a:cubicBezTo>
                <a:cubicBezTo>
                  <a:pt x="962" y="646"/>
                  <a:pt x="950" y="622"/>
                  <a:pt x="934" y="601"/>
                </a:cubicBezTo>
                <a:cubicBezTo>
                  <a:pt x="931" y="597"/>
                  <a:pt x="931" y="597"/>
                  <a:pt x="931" y="597"/>
                </a:cubicBezTo>
                <a:cubicBezTo>
                  <a:pt x="934" y="594"/>
                  <a:pt x="934" y="594"/>
                  <a:pt x="934" y="594"/>
                </a:cubicBezTo>
                <a:cubicBezTo>
                  <a:pt x="944" y="582"/>
                  <a:pt x="956" y="571"/>
                  <a:pt x="968" y="559"/>
                </a:cubicBezTo>
                <a:cubicBezTo>
                  <a:pt x="973" y="555"/>
                  <a:pt x="973" y="555"/>
                  <a:pt x="973" y="555"/>
                </a:cubicBezTo>
                <a:lnTo>
                  <a:pt x="976" y="560"/>
                </a:lnTo>
                <a:close/>
                <a:moveTo>
                  <a:pt x="99" y="620"/>
                </a:moveTo>
                <a:cubicBezTo>
                  <a:pt x="110" y="626"/>
                  <a:pt x="117" y="637"/>
                  <a:pt x="121" y="649"/>
                </a:cubicBezTo>
                <a:cubicBezTo>
                  <a:pt x="124" y="662"/>
                  <a:pt x="122" y="675"/>
                  <a:pt x="115" y="686"/>
                </a:cubicBezTo>
                <a:cubicBezTo>
                  <a:pt x="108" y="697"/>
                  <a:pt x="98" y="705"/>
                  <a:pt x="85" y="709"/>
                </a:cubicBezTo>
                <a:cubicBezTo>
                  <a:pt x="81" y="710"/>
                  <a:pt x="77" y="710"/>
                  <a:pt x="73" y="710"/>
                </a:cubicBezTo>
                <a:cubicBezTo>
                  <a:pt x="65" y="710"/>
                  <a:pt x="56" y="708"/>
                  <a:pt x="49" y="704"/>
                </a:cubicBezTo>
                <a:cubicBezTo>
                  <a:pt x="43" y="702"/>
                  <a:pt x="43" y="702"/>
                  <a:pt x="43" y="702"/>
                </a:cubicBezTo>
                <a:cubicBezTo>
                  <a:pt x="44" y="700"/>
                  <a:pt x="44" y="700"/>
                  <a:pt x="44" y="700"/>
                </a:cubicBezTo>
                <a:cubicBezTo>
                  <a:pt x="35" y="694"/>
                  <a:pt x="29" y="684"/>
                  <a:pt x="26" y="673"/>
                </a:cubicBezTo>
                <a:cubicBezTo>
                  <a:pt x="23" y="662"/>
                  <a:pt x="24" y="651"/>
                  <a:pt x="29" y="641"/>
                </a:cubicBezTo>
                <a:cubicBezTo>
                  <a:pt x="29" y="641"/>
                  <a:pt x="29" y="641"/>
                  <a:pt x="29" y="641"/>
                </a:cubicBezTo>
                <a:cubicBezTo>
                  <a:pt x="34" y="632"/>
                  <a:pt x="34" y="632"/>
                  <a:pt x="34" y="632"/>
                </a:cubicBezTo>
                <a:cubicBezTo>
                  <a:pt x="34" y="632"/>
                  <a:pt x="34" y="632"/>
                  <a:pt x="34" y="632"/>
                </a:cubicBezTo>
                <a:cubicBezTo>
                  <a:pt x="41" y="623"/>
                  <a:pt x="50" y="617"/>
                  <a:pt x="61" y="614"/>
                </a:cubicBezTo>
                <a:cubicBezTo>
                  <a:pt x="65" y="613"/>
                  <a:pt x="69" y="612"/>
                  <a:pt x="73" y="612"/>
                </a:cubicBezTo>
                <a:cubicBezTo>
                  <a:pt x="75" y="612"/>
                  <a:pt x="77" y="613"/>
                  <a:pt x="79" y="613"/>
                </a:cubicBezTo>
                <a:cubicBezTo>
                  <a:pt x="80" y="613"/>
                  <a:pt x="80" y="613"/>
                  <a:pt x="80" y="613"/>
                </a:cubicBezTo>
                <a:cubicBezTo>
                  <a:pt x="94" y="617"/>
                  <a:pt x="94" y="617"/>
                  <a:pt x="94" y="617"/>
                </a:cubicBezTo>
                <a:cubicBezTo>
                  <a:pt x="94" y="617"/>
                  <a:pt x="94" y="617"/>
                  <a:pt x="94" y="617"/>
                </a:cubicBezTo>
                <a:cubicBezTo>
                  <a:pt x="99" y="619"/>
                  <a:pt x="99" y="619"/>
                  <a:pt x="99" y="619"/>
                </a:cubicBezTo>
                <a:lnTo>
                  <a:pt x="99" y="620"/>
                </a:lnTo>
                <a:close/>
                <a:moveTo>
                  <a:pt x="621" y="606"/>
                </a:moveTo>
                <a:cubicBezTo>
                  <a:pt x="625" y="629"/>
                  <a:pt x="631" y="651"/>
                  <a:pt x="637" y="672"/>
                </a:cubicBezTo>
                <a:cubicBezTo>
                  <a:pt x="638" y="676"/>
                  <a:pt x="638" y="676"/>
                  <a:pt x="638" y="676"/>
                </a:cubicBezTo>
                <a:cubicBezTo>
                  <a:pt x="634" y="678"/>
                  <a:pt x="634" y="678"/>
                  <a:pt x="634" y="678"/>
                </a:cubicBezTo>
                <a:cubicBezTo>
                  <a:pt x="597" y="692"/>
                  <a:pt x="561" y="712"/>
                  <a:pt x="530" y="730"/>
                </a:cubicBezTo>
                <a:cubicBezTo>
                  <a:pt x="526" y="732"/>
                  <a:pt x="526" y="732"/>
                  <a:pt x="526" y="732"/>
                </a:cubicBezTo>
                <a:cubicBezTo>
                  <a:pt x="524" y="729"/>
                  <a:pt x="524" y="729"/>
                  <a:pt x="524" y="729"/>
                </a:cubicBezTo>
                <a:cubicBezTo>
                  <a:pt x="496" y="699"/>
                  <a:pt x="427" y="623"/>
                  <a:pt x="369" y="587"/>
                </a:cubicBezTo>
                <a:cubicBezTo>
                  <a:pt x="374" y="578"/>
                  <a:pt x="374" y="578"/>
                  <a:pt x="374" y="578"/>
                </a:cubicBezTo>
                <a:cubicBezTo>
                  <a:pt x="420" y="601"/>
                  <a:pt x="478" y="604"/>
                  <a:pt x="523" y="604"/>
                </a:cubicBezTo>
                <a:cubicBezTo>
                  <a:pt x="549" y="604"/>
                  <a:pt x="575" y="603"/>
                  <a:pt x="601" y="602"/>
                </a:cubicBezTo>
                <a:cubicBezTo>
                  <a:pt x="620" y="601"/>
                  <a:pt x="620" y="601"/>
                  <a:pt x="620" y="601"/>
                </a:cubicBezTo>
                <a:lnTo>
                  <a:pt x="621" y="606"/>
                </a:lnTo>
                <a:close/>
                <a:moveTo>
                  <a:pt x="1116" y="656"/>
                </a:moveTo>
                <a:cubicBezTo>
                  <a:pt x="1116" y="697"/>
                  <a:pt x="1113" y="728"/>
                  <a:pt x="1109" y="755"/>
                </a:cubicBezTo>
                <a:cubicBezTo>
                  <a:pt x="1108" y="760"/>
                  <a:pt x="1108" y="760"/>
                  <a:pt x="1108" y="760"/>
                </a:cubicBezTo>
                <a:cubicBezTo>
                  <a:pt x="1103" y="759"/>
                  <a:pt x="1103" y="759"/>
                  <a:pt x="1103" y="759"/>
                </a:cubicBezTo>
                <a:cubicBezTo>
                  <a:pt x="1090" y="758"/>
                  <a:pt x="1077" y="757"/>
                  <a:pt x="1064" y="756"/>
                </a:cubicBezTo>
                <a:cubicBezTo>
                  <a:pt x="1059" y="756"/>
                  <a:pt x="1059" y="756"/>
                  <a:pt x="1059" y="756"/>
                </a:cubicBezTo>
                <a:cubicBezTo>
                  <a:pt x="1059" y="751"/>
                  <a:pt x="1059" y="751"/>
                  <a:pt x="1059" y="751"/>
                </a:cubicBezTo>
                <a:cubicBezTo>
                  <a:pt x="1061" y="726"/>
                  <a:pt x="1058" y="701"/>
                  <a:pt x="1051" y="673"/>
                </a:cubicBezTo>
                <a:cubicBezTo>
                  <a:pt x="1050" y="669"/>
                  <a:pt x="1050" y="669"/>
                  <a:pt x="1050" y="669"/>
                </a:cubicBezTo>
                <a:cubicBezTo>
                  <a:pt x="1054" y="667"/>
                  <a:pt x="1054" y="667"/>
                  <a:pt x="1054" y="667"/>
                </a:cubicBezTo>
                <a:cubicBezTo>
                  <a:pt x="1072" y="661"/>
                  <a:pt x="1090" y="656"/>
                  <a:pt x="1110" y="651"/>
                </a:cubicBezTo>
                <a:cubicBezTo>
                  <a:pt x="1116" y="649"/>
                  <a:pt x="1116" y="649"/>
                  <a:pt x="1116" y="649"/>
                </a:cubicBezTo>
                <a:lnTo>
                  <a:pt x="1116" y="656"/>
                </a:lnTo>
                <a:close/>
                <a:moveTo>
                  <a:pt x="1350" y="584"/>
                </a:moveTo>
                <a:cubicBezTo>
                  <a:pt x="1295" y="624"/>
                  <a:pt x="1257" y="697"/>
                  <a:pt x="1219" y="766"/>
                </a:cubicBezTo>
                <a:cubicBezTo>
                  <a:pt x="1211" y="783"/>
                  <a:pt x="1211" y="783"/>
                  <a:pt x="1211" y="783"/>
                </a:cubicBezTo>
                <a:cubicBezTo>
                  <a:pt x="1207" y="782"/>
                  <a:pt x="1207" y="782"/>
                  <a:pt x="1207" y="782"/>
                </a:cubicBezTo>
                <a:cubicBezTo>
                  <a:pt x="1182" y="774"/>
                  <a:pt x="1159" y="768"/>
                  <a:pt x="1136" y="764"/>
                </a:cubicBezTo>
                <a:cubicBezTo>
                  <a:pt x="1131" y="763"/>
                  <a:pt x="1131" y="763"/>
                  <a:pt x="1131" y="763"/>
                </a:cubicBezTo>
                <a:cubicBezTo>
                  <a:pt x="1132" y="758"/>
                  <a:pt x="1132" y="758"/>
                  <a:pt x="1132" y="758"/>
                </a:cubicBezTo>
                <a:cubicBezTo>
                  <a:pt x="1138" y="721"/>
                  <a:pt x="1139" y="682"/>
                  <a:pt x="1139" y="648"/>
                </a:cubicBezTo>
                <a:cubicBezTo>
                  <a:pt x="1139" y="644"/>
                  <a:pt x="1139" y="644"/>
                  <a:pt x="1139" y="644"/>
                </a:cubicBezTo>
                <a:cubicBezTo>
                  <a:pt x="1143" y="643"/>
                  <a:pt x="1143" y="643"/>
                  <a:pt x="1143" y="643"/>
                </a:cubicBezTo>
                <a:cubicBezTo>
                  <a:pt x="1174" y="636"/>
                  <a:pt x="1279" y="610"/>
                  <a:pt x="1345" y="575"/>
                </a:cubicBezTo>
                <a:lnTo>
                  <a:pt x="1350" y="584"/>
                </a:lnTo>
                <a:close/>
                <a:moveTo>
                  <a:pt x="647" y="704"/>
                </a:moveTo>
                <a:cubicBezTo>
                  <a:pt x="652" y="719"/>
                  <a:pt x="658" y="733"/>
                  <a:pt x="664" y="746"/>
                </a:cubicBezTo>
                <a:cubicBezTo>
                  <a:pt x="666" y="751"/>
                  <a:pt x="666" y="751"/>
                  <a:pt x="666" y="751"/>
                </a:cubicBezTo>
                <a:cubicBezTo>
                  <a:pt x="661" y="753"/>
                  <a:pt x="661" y="753"/>
                  <a:pt x="661" y="753"/>
                </a:cubicBezTo>
                <a:cubicBezTo>
                  <a:pt x="638" y="763"/>
                  <a:pt x="617" y="779"/>
                  <a:pt x="595" y="799"/>
                </a:cubicBezTo>
                <a:cubicBezTo>
                  <a:pt x="592" y="803"/>
                  <a:pt x="592" y="803"/>
                  <a:pt x="592" y="803"/>
                </a:cubicBezTo>
                <a:cubicBezTo>
                  <a:pt x="588" y="799"/>
                  <a:pt x="588" y="799"/>
                  <a:pt x="588" y="799"/>
                </a:cubicBezTo>
                <a:cubicBezTo>
                  <a:pt x="574" y="786"/>
                  <a:pt x="560" y="771"/>
                  <a:pt x="546" y="755"/>
                </a:cubicBezTo>
                <a:cubicBezTo>
                  <a:pt x="542" y="750"/>
                  <a:pt x="542" y="750"/>
                  <a:pt x="542" y="750"/>
                </a:cubicBezTo>
                <a:cubicBezTo>
                  <a:pt x="547" y="747"/>
                  <a:pt x="547" y="747"/>
                  <a:pt x="547" y="747"/>
                </a:cubicBezTo>
                <a:cubicBezTo>
                  <a:pt x="573" y="732"/>
                  <a:pt x="607" y="714"/>
                  <a:pt x="640" y="700"/>
                </a:cubicBezTo>
                <a:cubicBezTo>
                  <a:pt x="645" y="699"/>
                  <a:pt x="645" y="699"/>
                  <a:pt x="645" y="699"/>
                </a:cubicBezTo>
                <a:lnTo>
                  <a:pt x="647" y="704"/>
                </a:lnTo>
                <a:close/>
                <a:moveTo>
                  <a:pt x="919" y="621"/>
                </a:moveTo>
                <a:cubicBezTo>
                  <a:pt x="929" y="635"/>
                  <a:pt x="938" y="650"/>
                  <a:pt x="944" y="666"/>
                </a:cubicBezTo>
                <a:cubicBezTo>
                  <a:pt x="946" y="673"/>
                  <a:pt x="949" y="681"/>
                  <a:pt x="951" y="687"/>
                </a:cubicBezTo>
                <a:cubicBezTo>
                  <a:pt x="951" y="691"/>
                  <a:pt x="951" y="691"/>
                  <a:pt x="951" y="691"/>
                </a:cubicBezTo>
                <a:cubicBezTo>
                  <a:pt x="948" y="692"/>
                  <a:pt x="948" y="692"/>
                  <a:pt x="948" y="692"/>
                </a:cubicBezTo>
                <a:cubicBezTo>
                  <a:pt x="901" y="725"/>
                  <a:pt x="870" y="764"/>
                  <a:pt x="858" y="810"/>
                </a:cubicBezTo>
                <a:cubicBezTo>
                  <a:pt x="848" y="810"/>
                  <a:pt x="848" y="810"/>
                  <a:pt x="848" y="810"/>
                </a:cubicBezTo>
                <a:cubicBezTo>
                  <a:pt x="839" y="770"/>
                  <a:pt x="844" y="705"/>
                  <a:pt x="911" y="620"/>
                </a:cubicBezTo>
                <a:cubicBezTo>
                  <a:pt x="915" y="615"/>
                  <a:pt x="915" y="615"/>
                  <a:pt x="915" y="615"/>
                </a:cubicBezTo>
                <a:lnTo>
                  <a:pt x="919" y="621"/>
                </a:lnTo>
                <a:close/>
                <a:moveTo>
                  <a:pt x="1029" y="683"/>
                </a:moveTo>
                <a:cubicBezTo>
                  <a:pt x="1036" y="708"/>
                  <a:pt x="1038" y="730"/>
                  <a:pt x="1036" y="752"/>
                </a:cubicBezTo>
                <a:cubicBezTo>
                  <a:pt x="1035" y="756"/>
                  <a:pt x="1035" y="756"/>
                  <a:pt x="1035" y="756"/>
                </a:cubicBezTo>
                <a:cubicBezTo>
                  <a:pt x="1031" y="757"/>
                  <a:pt x="1031" y="757"/>
                  <a:pt x="1031" y="757"/>
                </a:cubicBezTo>
                <a:cubicBezTo>
                  <a:pt x="972" y="761"/>
                  <a:pt x="924" y="780"/>
                  <a:pt x="890" y="814"/>
                </a:cubicBezTo>
                <a:cubicBezTo>
                  <a:pt x="882" y="809"/>
                  <a:pt x="882" y="809"/>
                  <a:pt x="882" y="809"/>
                </a:cubicBezTo>
                <a:cubicBezTo>
                  <a:pt x="894" y="772"/>
                  <a:pt x="928" y="719"/>
                  <a:pt x="1022" y="679"/>
                </a:cubicBezTo>
                <a:cubicBezTo>
                  <a:pt x="1028" y="677"/>
                  <a:pt x="1028" y="677"/>
                  <a:pt x="1028" y="677"/>
                </a:cubicBezTo>
                <a:lnTo>
                  <a:pt x="1029" y="683"/>
                </a:lnTo>
                <a:close/>
                <a:moveTo>
                  <a:pt x="789" y="611"/>
                </a:moveTo>
                <a:cubicBezTo>
                  <a:pt x="817" y="619"/>
                  <a:pt x="841" y="630"/>
                  <a:pt x="860" y="645"/>
                </a:cubicBezTo>
                <a:cubicBezTo>
                  <a:pt x="864" y="648"/>
                  <a:pt x="864" y="648"/>
                  <a:pt x="864" y="648"/>
                </a:cubicBezTo>
                <a:cubicBezTo>
                  <a:pt x="861" y="652"/>
                  <a:pt x="861" y="652"/>
                  <a:pt x="861" y="652"/>
                </a:cubicBezTo>
                <a:cubicBezTo>
                  <a:pt x="816" y="726"/>
                  <a:pt x="818" y="786"/>
                  <a:pt x="827" y="822"/>
                </a:cubicBezTo>
                <a:cubicBezTo>
                  <a:pt x="818" y="827"/>
                  <a:pt x="818" y="827"/>
                  <a:pt x="818" y="827"/>
                </a:cubicBezTo>
                <a:cubicBezTo>
                  <a:pt x="790" y="794"/>
                  <a:pt x="761" y="731"/>
                  <a:pt x="783" y="615"/>
                </a:cubicBezTo>
                <a:cubicBezTo>
                  <a:pt x="784" y="610"/>
                  <a:pt x="784" y="610"/>
                  <a:pt x="784" y="610"/>
                </a:cubicBezTo>
                <a:lnTo>
                  <a:pt x="789" y="611"/>
                </a:lnTo>
                <a:close/>
                <a:moveTo>
                  <a:pt x="1464" y="570"/>
                </a:moveTo>
                <a:cubicBezTo>
                  <a:pt x="1490" y="570"/>
                  <a:pt x="1514" y="577"/>
                  <a:pt x="1534" y="591"/>
                </a:cubicBezTo>
                <a:cubicBezTo>
                  <a:pt x="1556" y="607"/>
                  <a:pt x="1572" y="630"/>
                  <a:pt x="1579" y="658"/>
                </a:cubicBezTo>
                <a:cubicBezTo>
                  <a:pt x="1581" y="666"/>
                  <a:pt x="1583" y="674"/>
                  <a:pt x="1583" y="682"/>
                </a:cubicBezTo>
                <a:cubicBezTo>
                  <a:pt x="1587" y="718"/>
                  <a:pt x="1577" y="751"/>
                  <a:pt x="1555" y="777"/>
                </a:cubicBezTo>
                <a:cubicBezTo>
                  <a:pt x="1532" y="803"/>
                  <a:pt x="1498" y="820"/>
                  <a:pt x="1460" y="826"/>
                </a:cubicBezTo>
                <a:cubicBezTo>
                  <a:pt x="1453" y="827"/>
                  <a:pt x="1444" y="827"/>
                  <a:pt x="1435" y="827"/>
                </a:cubicBezTo>
                <a:cubicBezTo>
                  <a:pt x="1372" y="827"/>
                  <a:pt x="1277" y="802"/>
                  <a:pt x="1239" y="791"/>
                </a:cubicBezTo>
                <a:cubicBezTo>
                  <a:pt x="1233" y="790"/>
                  <a:pt x="1233" y="790"/>
                  <a:pt x="1233" y="790"/>
                </a:cubicBezTo>
                <a:cubicBezTo>
                  <a:pt x="1240" y="777"/>
                  <a:pt x="1240" y="777"/>
                  <a:pt x="1240" y="777"/>
                </a:cubicBezTo>
                <a:cubicBezTo>
                  <a:pt x="1288" y="687"/>
                  <a:pt x="1338" y="594"/>
                  <a:pt x="1423" y="576"/>
                </a:cubicBezTo>
                <a:cubicBezTo>
                  <a:pt x="1423" y="576"/>
                  <a:pt x="1423" y="576"/>
                  <a:pt x="1423" y="576"/>
                </a:cubicBezTo>
                <a:cubicBezTo>
                  <a:pt x="1432" y="573"/>
                  <a:pt x="1442" y="572"/>
                  <a:pt x="1451" y="571"/>
                </a:cubicBezTo>
                <a:cubicBezTo>
                  <a:pt x="1455" y="570"/>
                  <a:pt x="1460" y="570"/>
                  <a:pt x="1464" y="570"/>
                </a:cubicBezTo>
                <a:moveTo>
                  <a:pt x="271" y="581"/>
                </a:moveTo>
                <a:cubicBezTo>
                  <a:pt x="293" y="581"/>
                  <a:pt x="316" y="587"/>
                  <a:pt x="338" y="596"/>
                </a:cubicBezTo>
                <a:cubicBezTo>
                  <a:pt x="392" y="621"/>
                  <a:pt x="471" y="705"/>
                  <a:pt x="502" y="740"/>
                </a:cubicBezTo>
                <a:cubicBezTo>
                  <a:pt x="506" y="744"/>
                  <a:pt x="506" y="744"/>
                  <a:pt x="506" y="744"/>
                </a:cubicBezTo>
                <a:cubicBezTo>
                  <a:pt x="497" y="750"/>
                  <a:pt x="497" y="750"/>
                  <a:pt x="497" y="750"/>
                </a:cubicBezTo>
                <a:cubicBezTo>
                  <a:pt x="426" y="792"/>
                  <a:pt x="352" y="836"/>
                  <a:pt x="284" y="836"/>
                </a:cubicBezTo>
                <a:cubicBezTo>
                  <a:pt x="284" y="836"/>
                  <a:pt x="284" y="836"/>
                  <a:pt x="284" y="836"/>
                </a:cubicBezTo>
                <a:cubicBezTo>
                  <a:pt x="267" y="836"/>
                  <a:pt x="250" y="833"/>
                  <a:pt x="235" y="827"/>
                </a:cubicBezTo>
                <a:cubicBezTo>
                  <a:pt x="234" y="827"/>
                  <a:pt x="234" y="827"/>
                  <a:pt x="234" y="827"/>
                </a:cubicBezTo>
                <a:cubicBezTo>
                  <a:pt x="225" y="824"/>
                  <a:pt x="217" y="821"/>
                  <a:pt x="208" y="816"/>
                </a:cubicBezTo>
                <a:cubicBezTo>
                  <a:pt x="181" y="802"/>
                  <a:pt x="160" y="781"/>
                  <a:pt x="149" y="755"/>
                </a:cubicBezTo>
                <a:cubicBezTo>
                  <a:pt x="139" y="729"/>
                  <a:pt x="138" y="701"/>
                  <a:pt x="147" y="674"/>
                </a:cubicBezTo>
                <a:cubicBezTo>
                  <a:pt x="149" y="666"/>
                  <a:pt x="152" y="659"/>
                  <a:pt x="156" y="651"/>
                </a:cubicBezTo>
                <a:cubicBezTo>
                  <a:pt x="173" y="619"/>
                  <a:pt x="199" y="597"/>
                  <a:pt x="231" y="587"/>
                </a:cubicBezTo>
                <a:cubicBezTo>
                  <a:pt x="244" y="583"/>
                  <a:pt x="257" y="581"/>
                  <a:pt x="271" y="581"/>
                </a:cubicBezTo>
                <a:moveTo>
                  <a:pt x="1053" y="779"/>
                </a:moveTo>
                <a:cubicBezTo>
                  <a:pt x="1067" y="779"/>
                  <a:pt x="1082" y="780"/>
                  <a:pt x="1097" y="782"/>
                </a:cubicBezTo>
                <a:cubicBezTo>
                  <a:pt x="1103" y="782"/>
                  <a:pt x="1103" y="782"/>
                  <a:pt x="1103" y="782"/>
                </a:cubicBezTo>
                <a:cubicBezTo>
                  <a:pt x="1102" y="788"/>
                  <a:pt x="1102" y="788"/>
                  <a:pt x="1102" y="788"/>
                </a:cubicBezTo>
                <a:cubicBezTo>
                  <a:pt x="1095" y="813"/>
                  <a:pt x="1086" y="834"/>
                  <a:pt x="1073" y="852"/>
                </a:cubicBezTo>
                <a:cubicBezTo>
                  <a:pt x="1071" y="855"/>
                  <a:pt x="1071" y="855"/>
                  <a:pt x="1071" y="855"/>
                </a:cubicBezTo>
                <a:cubicBezTo>
                  <a:pt x="1067" y="853"/>
                  <a:pt x="1067" y="853"/>
                  <a:pt x="1067" y="853"/>
                </a:cubicBezTo>
                <a:cubicBezTo>
                  <a:pt x="1032" y="836"/>
                  <a:pt x="997" y="828"/>
                  <a:pt x="964" y="828"/>
                </a:cubicBezTo>
                <a:cubicBezTo>
                  <a:pt x="948" y="828"/>
                  <a:pt x="932" y="830"/>
                  <a:pt x="916" y="834"/>
                </a:cubicBezTo>
                <a:cubicBezTo>
                  <a:pt x="911" y="826"/>
                  <a:pt x="911" y="826"/>
                  <a:pt x="911" y="826"/>
                </a:cubicBezTo>
                <a:cubicBezTo>
                  <a:pt x="945" y="795"/>
                  <a:pt x="993" y="779"/>
                  <a:pt x="1053" y="779"/>
                </a:cubicBezTo>
                <a:moveTo>
                  <a:pt x="1674" y="684"/>
                </a:moveTo>
                <a:cubicBezTo>
                  <a:pt x="1685" y="733"/>
                  <a:pt x="1692" y="783"/>
                  <a:pt x="1694" y="833"/>
                </a:cubicBezTo>
                <a:cubicBezTo>
                  <a:pt x="1694" y="839"/>
                  <a:pt x="1694" y="845"/>
                  <a:pt x="1694" y="850"/>
                </a:cubicBezTo>
                <a:cubicBezTo>
                  <a:pt x="1695" y="856"/>
                  <a:pt x="1695" y="856"/>
                  <a:pt x="1695" y="856"/>
                </a:cubicBezTo>
                <a:cubicBezTo>
                  <a:pt x="1481" y="856"/>
                  <a:pt x="1481" y="856"/>
                  <a:pt x="1481" y="856"/>
                </a:cubicBezTo>
                <a:cubicBezTo>
                  <a:pt x="1480" y="846"/>
                  <a:pt x="1480" y="846"/>
                  <a:pt x="1480" y="846"/>
                </a:cubicBezTo>
                <a:cubicBezTo>
                  <a:pt x="1517" y="837"/>
                  <a:pt x="1549" y="818"/>
                  <a:pt x="1572" y="792"/>
                </a:cubicBezTo>
                <a:cubicBezTo>
                  <a:pt x="1598" y="761"/>
                  <a:pt x="1610" y="723"/>
                  <a:pt x="1607" y="680"/>
                </a:cubicBezTo>
                <a:cubicBezTo>
                  <a:pt x="1606" y="678"/>
                  <a:pt x="1606" y="677"/>
                  <a:pt x="1606" y="675"/>
                </a:cubicBezTo>
                <a:cubicBezTo>
                  <a:pt x="1605" y="664"/>
                  <a:pt x="1605" y="664"/>
                  <a:pt x="1605" y="664"/>
                </a:cubicBezTo>
                <a:cubicBezTo>
                  <a:pt x="1614" y="670"/>
                  <a:pt x="1614" y="670"/>
                  <a:pt x="1614" y="670"/>
                </a:cubicBezTo>
                <a:cubicBezTo>
                  <a:pt x="1626" y="678"/>
                  <a:pt x="1639" y="682"/>
                  <a:pt x="1653" y="682"/>
                </a:cubicBezTo>
                <a:cubicBezTo>
                  <a:pt x="1654" y="682"/>
                  <a:pt x="1656" y="681"/>
                  <a:pt x="1656" y="681"/>
                </a:cubicBezTo>
                <a:cubicBezTo>
                  <a:pt x="1660" y="681"/>
                  <a:pt x="1664" y="681"/>
                  <a:pt x="1668" y="680"/>
                </a:cubicBezTo>
                <a:cubicBezTo>
                  <a:pt x="1673" y="679"/>
                  <a:pt x="1673" y="679"/>
                  <a:pt x="1673" y="679"/>
                </a:cubicBezTo>
                <a:lnTo>
                  <a:pt x="1674" y="684"/>
                </a:lnTo>
                <a:close/>
                <a:moveTo>
                  <a:pt x="731" y="681"/>
                </a:moveTo>
                <a:cubicBezTo>
                  <a:pt x="736" y="681"/>
                  <a:pt x="742" y="681"/>
                  <a:pt x="747" y="682"/>
                </a:cubicBezTo>
                <a:cubicBezTo>
                  <a:pt x="752" y="682"/>
                  <a:pt x="752" y="682"/>
                  <a:pt x="752" y="682"/>
                </a:cubicBezTo>
                <a:cubicBezTo>
                  <a:pt x="752" y="687"/>
                  <a:pt x="752" y="687"/>
                  <a:pt x="752" y="687"/>
                </a:cubicBezTo>
                <a:cubicBezTo>
                  <a:pt x="751" y="772"/>
                  <a:pt x="781" y="821"/>
                  <a:pt x="806" y="848"/>
                </a:cubicBezTo>
                <a:cubicBezTo>
                  <a:pt x="801" y="856"/>
                  <a:pt x="801" y="856"/>
                  <a:pt x="801" y="856"/>
                </a:cubicBezTo>
                <a:cubicBezTo>
                  <a:pt x="761" y="842"/>
                  <a:pt x="706" y="803"/>
                  <a:pt x="669" y="696"/>
                </a:cubicBezTo>
                <a:cubicBezTo>
                  <a:pt x="667" y="691"/>
                  <a:pt x="667" y="691"/>
                  <a:pt x="667" y="691"/>
                </a:cubicBezTo>
                <a:cubicBezTo>
                  <a:pt x="672" y="690"/>
                  <a:pt x="672" y="690"/>
                  <a:pt x="672" y="690"/>
                </a:cubicBezTo>
                <a:cubicBezTo>
                  <a:pt x="693" y="684"/>
                  <a:pt x="712" y="681"/>
                  <a:pt x="731" y="681"/>
                </a:cubicBezTo>
                <a:moveTo>
                  <a:pt x="119" y="726"/>
                </a:moveTo>
                <a:cubicBezTo>
                  <a:pt x="120" y="739"/>
                  <a:pt x="123" y="752"/>
                  <a:pt x="128" y="764"/>
                </a:cubicBezTo>
                <a:cubicBezTo>
                  <a:pt x="141" y="795"/>
                  <a:pt x="165" y="820"/>
                  <a:pt x="198" y="837"/>
                </a:cubicBezTo>
                <a:cubicBezTo>
                  <a:pt x="205" y="841"/>
                  <a:pt x="213" y="844"/>
                  <a:pt x="221" y="847"/>
                </a:cubicBezTo>
                <a:cubicBezTo>
                  <a:pt x="219" y="857"/>
                  <a:pt x="219" y="857"/>
                  <a:pt x="219" y="857"/>
                </a:cubicBezTo>
                <a:cubicBezTo>
                  <a:pt x="51" y="856"/>
                  <a:pt x="51" y="856"/>
                  <a:pt x="51" y="856"/>
                </a:cubicBezTo>
                <a:cubicBezTo>
                  <a:pt x="51" y="851"/>
                  <a:pt x="51" y="851"/>
                  <a:pt x="51" y="851"/>
                </a:cubicBezTo>
                <a:cubicBezTo>
                  <a:pt x="52" y="813"/>
                  <a:pt x="56" y="775"/>
                  <a:pt x="62" y="737"/>
                </a:cubicBezTo>
                <a:cubicBezTo>
                  <a:pt x="62" y="733"/>
                  <a:pt x="62" y="733"/>
                  <a:pt x="62" y="733"/>
                </a:cubicBezTo>
                <a:cubicBezTo>
                  <a:pt x="67" y="733"/>
                  <a:pt x="67" y="733"/>
                  <a:pt x="67" y="733"/>
                </a:cubicBezTo>
                <a:cubicBezTo>
                  <a:pt x="69" y="733"/>
                  <a:pt x="71" y="733"/>
                  <a:pt x="73" y="733"/>
                </a:cubicBezTo>
                <a:cubicBezTo>
                  <a:pt x="79" y="733"/>
                  <a:pt x="85" y="732"/>
                  <a:pt x="91" y="731"/>
                </a:cubicBezTo>
                <a:cubicBezTo>
                  <a:pt x="98" y="729"/>
                  <a:pt x="105" y="726"/>
                  <a:pt x="111" y="723"/>
                </a:cubicBezTo>
                <a:cubicBezTo>
                  <a:pt x="118" y="718"/>
                  <a:pt x="118" y="718"/>
                  <a:pt x="118" y="718"/>
                </a:cubicBezTo>
                <a:lnTo>
                  <a:pt x="119" y="726"/>
                </a:lnTo>
                <a:close/>
                <a:moveTo>
                  <a:pt x="679" y="776"/>
                </a:moveTo>
                <a:cubicBezTo>
                  <a:pt x="711" y="831"/>
                  <a:pt x="752" y="866"/>
                  <a:pt x="801" y="880"/>
                </a:cubicBezTo>
                <a:cubicBezTo>
                  <a:pt x="801" y="890"/>
                  <a:pt x="801" y="890"/>
                  <a:pt x="801" y="890"/>
                </a:cubicBezTo>
                <a:cubicBezTo>
                  <a:pt x="792" y="892"/>
                  <a:pt x="783" y="893"/>
                  <a:pt x="774" y="893"/>
                </a:cubicBezTo>
                <a:cubicBezTo>
                  <a:pt x="723" y="893"/>
                  <a:pt x="669" y="869"/>
                  <a:pt x="613" y="822"/>
                </a:cubicBezTo>
                <a:cubicBezTo>
                  <a:pt x="609" y="818"/>
                  <a:pt x="609" y="818"/>
                  <a:pt x="609" y="818"/>
                </a:cubicBezTo>
                <a:cubicBezTo>
                  <a:pt x="613" y="814"/>
                  <a:pt x="613" y="814"/>
                  <a:pt x="613" y="814"/>
                </a:cubicBezTo>
                <a:cubicBezTo>
                  <a:pt x="633" y="796"/>
                  <a:pt x="652" y="782"/>
                  <a:pt x="673" y="773"/>
                </a:cubicBezTo>
                <a:cubicBezTo>
                  <a:pt x="677" y="772"/>
                  <a:pt x="677" y="772"/>
                  <a:pt x="677" y="772"/>
                </a:cubicBezTo>
                <a:lnTo>
                  <a:pt x="679" y="776"/>
                </a:lnTo>
                <a:close/>
                <a:moveTo>
                  <a:pt x="1131" y="787"/>
                </a:moveTo>
                <a:cubicBezTo>
                  <a:pt x="1151" y="790"/>
                  <a:pt x="1172" y="795"/>
                  <a:pt x="1193" y="802"/>
                </a:cubicBezTo>
                <a:cubicBezTo>
                  <a:pt x="1199" y="803"/>
                  <a:pt x="1199" y="803"/>
                  <a:pt x="1199" y="803"/>
                </a:cubicBezTo>
                <a:cubicBezTo>
                  <a:pt x="1196" y="809"/>
                  <a:pt x="1196" y="809"/>
                  <a:pt x="1196" y="809"/>
                </a:cubicBezTo>
                <a:cubicBezTo>
                  <a:pt x="1182" y="834"/>
                  <a:pt x="1164" y="867"/>
                  <a:pt x="1142" y="895"/>
                </a:cubicBezTo>
                <a:cubicBezTo>
                  <a:pt x="1139" y="899"/>
                  <a:pt x="1139" y="899"/>
                  <a:pt x="1139" y="899"/>
                </a:cubicBezTo>
                <a:cubicBezTo>
                  <a:pt x="1135" y="896"/>
                  <a:pt x="1135" y="896"/>
                  <a:pt x="1135" y="896"/>
                </a:cubicBezTo>
                <a:cubicBezTo>
                  <a:pt x="1122" y="886"/>
                  <a:pt x="1109" y="877"/>
                  <a:pt x="1096" y="869"/>
                </a:cubicBezTo>
                <a:cubicBezTo>
                  <a:pt x="1091" y="866"/>
                  <a:pt x="1091" y="866"/>
                  <a:pt x="1091" y="866"/>
                </a:cubicBezTo>
                <a:cubicBezTo>
                  <a:pt x="1094" y="862"/>
                  <a:pt x="1094" y="862"/>
                  <a:pt x="1094" y="862"/>
                </a:cubicBezTo>
                <a:cubicBezTo>
                  <a:pt x="1108" y="841"/>
                  <a:pt x="1118" y="818"/>
                  <a:pt x="1125" y="791"/>
                </a:cubicBezTo>
                <a:cubicBezTo>
                  <a:pt x="1126" y="786"/>
                  <a:pt x="1126" y="786"/>
                  <a:pt x="1126" y="786"/>
                </a:cubicBezTo>
                <a:lnTo>
                  <a:pt x="1131" y="787"/>
                </a:lnTo>
                <a:close/>
                <a:moveTo>
                  <a:pt x="524" y="766"/>
                </a:moveTo>
                <a:cubicBezTo>
                  <a:pt x="540" y="784"/>
                  <a:pt x="557" y="801"/>
                  <a:pt x="572" y="816"/>
                </a:cubicBezTo>
                <a:cubicBezTo>
                  <a:pt x="576" y="820"/>
                  <a:pt x="576" y="820"/>
                  <a:pt x="576" y="820"/>
                </a:cubicBezTo>
                <a:cubicBezTo>
                  <a:pt x="573" y="823"/>
                  <a:pt x="573" y="823"/>
                  <a:pt x="573" y="823"/>
                </a:cubicBezTo>
                <a:cubicBezTo>
                  <a:pt x="548" y="853"/>
                  <a:pt x="526" y="887"/>
                  <a:pt x="508" y="916"/>
                </a:cubicBezTo>
                <a:cubicBezTo>
                  <a:pt x="506" y="920"/>
                  <a:pt x="506" y="920"/>
                  <a:pt x="506" y="920"/>
                </a:cubicBezTo>
                <a:cubicBezTo>
                  <a:pt x="502" y="918"/>
                  <a:pt x="502" y="918"/>
                  <a:pt x="502" y="918"/>
                </a:cubicBezTo>
                <a:cubicBezTo>
                  <a:pt x="464" y="905"/>
                  <a:pt x="367" y="874"/>
                  <a:pt x="297" y="869"/>
                </a:cubicBezTo>
                <a:cubicBezTo>
                  <a:pt x="297" y="859"/>
                  <a:pt x="297" y="859"/>
                  <a:pt x="297" y="859"/>
                </a:cubicBezTo>
                <a:cubicBezTo>
                  <a:pt x="366" y="855"/>
                  <a:pt x="439" y="811"/>
                  <a:pt x="509" y="770"/>
                </a:cubicBezTo>
                <a:cubicBezTo>
                  <a:pt x="522" y="762"/>
                  <a:pt x="522" y="762"/>
                  <a:pt x="522" y="762"/>
                </a:cubicBezTo>
                <a:lnTo>
                  <a:pt x="524" y="766"/>
                </a:lnTo>
                <a:close/>
                <a:moveTo>
                  <a:pt x="597" y="839"/>
                </a:moveTo>
                <a:cubicBezTo>
                  <a:pt x="608" y="848"/>
                  <a:pt x="620" y="857"/>
                  <a:pt x="631" y="865"/>
                </a:cubicBezTo>
                <a:cubicBezTo>
                  <a:pt x="636" y="868"/>
                  <a:pt x="636" y="868"/>
                  <a:pt x="636" y="868"/>
                </a:cubicBezTo>
                <a:cubicBezTo>
                  <a:pt x="632" y="872"/>
                  <a:pt x="632" y="872"/>
                  <a:pt x="632" y="872"/>
                </a:cubicBezTo>
                <a:cubicBezTo>
                  <a:pt x="616" y="892"/>
                  <a:pt x="604" y="915"/>
                  <a:pt x="595" y="943"/>
                </a:cubicBezTo>
                <a:cubicBezTo>
                  <a:pt x="593" y="947"/>
                  <a:pt x="593" y="947"/>
                  <a:pt x="593" y="947"/>
                </a:cubicBezTo>
                <a:cubicBezTo>
                  <a:pt x="589" y="946"/>
                  <a:pt x="589" y="946"/>
                  <a:pt x="589" y="946"/>
                </a:cubicBezTo>
                <a:cubicBezTo>
                  <a:pt x="571" y="942"/>
                  <a:pt x="553" y="936"/>
                  <a:pt x="534" y="930"/>
                </a:cubicBezTo>
                <a:cubicBezTo>
                  <a:pt x="528" y="928"/>
                  <a:pt x="528" y="928"/>
                  <a:pt x="528" y="928"/>
                </a:cubicBezTo>
                <a:cubicBezTo>
                  <a:pt x="531" y="922"/>
                  <a:pt x="531" y="922"/>
                  <a:pt x="531" y="922"/>
                </a:cubicBezTo>
                <a:cubicBezTo>
                  <a:pt x="546" y="898"/>
                  <a:pt x="567" y="866"/>
                  <a:pt x="590" y="839"/>
                </a:cubicBezTo>
                <a:cubicBezTo>
                  <a:pt x="593" y="835"/>
                  <a:pt x="593" y="835"/>
                  <a:pt x="593" y="835"/>
                </a:cubicBezTo>
                <a:lnTo>
                  <a:pt x="597" y="839"/>
                </a:lnTo>
                <a:close/>
                <a:moveTo>
                  <a:pt x="817" y="920"/>
                </a:moveTo>
                <a:cubicBezTo>
                  <a:pt x="785" y="947"/>
                  <a:pt x="742" y="960"/>
                  <a:pt x="689" y="960"/>
                </a:cubicBezTo>
                <a:cubicBezTo>
                  <a:pt x="668" y="960"/>
                  <a:pt x="646" y="958"/>
                  <a:pt x="622" y="953"/>
                </a:cubicBezTo>
                <a:cubicBezTo>
                  <a:pt x="616" y="952"/>
                  <a:pt x="616" y="952"/>
                  <a:pt x="616" y="952"/>
                </a:cubicBezTo>
                <a:cubicBezTo>
                  <a:pt x="618" y="947"/>
                  <a:pt x="618" y="947"/>
                  <a:pt x="618" y="947"/>
                </a:cubicBezTo>
                <a:cubicBezTo>
                  <a:pt x="627" y="922"/>
                  <a:pt x="638" y="901"/>
                  <a:pt x="653" y="884"/>
                </a:cubicBezTo>
                <a:cubicBezTo>
                  <a:pt x="656" y="880"/>
                  <a:pt x="656" y="880"/>
                  <a:pt x="656" y="880"/>
                </a:cubicBezTo>
                <a:cubicBezTo>
                  <a:pt x="659" y="883"/>
                  <a:pt x="659" y="883"/>
                  <a:pt x="659" y="883"/>
                </a:cubicBezTo>
                <a:cubicBezTo>
                  <a:pt x="698" y="904"/>
                  <a:pt x="737" y="915"/>
                  <a:pt x="773" y="915"/>
                </a:cubicBezTo>
                <a:cubicBezTo>
                  <a:pt x="787" y="915"/>
                  <a:pt x="800" y="914"/>
                  <a:pt x="812" y="911"/>
                </a:cubicBezTo>
                <a:lnTo>
                  <a:pt x="817" y="920"/>
                </a:lnTo>
                <a:close/>
                <a:moveTo>
                  <a:pt x="1226" y="812"/>
                </a:moveTo>
                <a:cubicBezTo>
                  <a:pt x="1264" y="823"/>
                  <a:pt x="1360" y="849"/>
                  <a:pt x="1431" y="850"/>
                </a:cubicBezTo>
                <a:cubicBezTo>
                  <a:pt x="1431" y="860"/>
                  <a:pt x="1431" y="860"/>
                  <a:pt x="1431" y="860"/>
                </a:cubicBezTo>
                <a:cubicBezTo>
                  <a:pt x="1363" y="869"/>
                  <a:pt x="1294" y="913"/>
                  <a:pt x="1226" y="956"/>
                </a:cubicBezTo>
                <a:cubicBezTo>
                  <a:pt x="1211" y="965"/>
                  <a:pt x="1211" y="965"/>
                  <a:pt x="1211" y="965"/>
                </a:cubicBezTo>
                <a:cubicBezTo>
                  <a:pt x="1208" y="962"/>
                  <a:pt x="1208" y="962"/>
                  <a:pt x="1208" y="962"/>
                </a:cubicBezTo>
                <a:cubicBezTo>
                  <a:pt x="1192" y="946"/>
                  <a:pt x="1176" y="930"/>
                  <a:pt x="1160" y="917"/>
                </a:cubicBezTo>
                <a:cubicBezTo>
                  <a:pt x="1157" y="913"/>
                  <a:pt x="1157" y="913"/>
                  <a:pt x="1157" y="913"/>
                </a:cubicBezTo>
                <a:cubicBezTo>
                  <a:pt x="1160" y="910"/>
                  <a:pt x="1160" y="910"/>
                  <a:pt x="1160" y="910"/>
                </a:cubicBezTo>
                <a:cubicBezTo>
                  <a:pt x="1183" y="879"/>
                  <a:pt x="1203" y="844"/>
                  <a:pt x="1220" y="814"/>
                </a:cubicBezTo>
                <a:cubicBezTo>
                  <a:pt x="1222" y="810"/>
                  <a:pt x="1222" y="810"/>
                  <a:pt x="1222" y="810"/>
                </a:cubicBezTo>
                <a:lnTo>
                  <a:pt x="1226" y="812"/>
                </a:lnTo>
                <a:close/>
                <a:moveTo>
                  <a:pt x="964" y="851"/>
                </a:moveTo>
                <a:cubicBezTo>
                  <a:pt x="1013" y="851"/>
                  <a:pt x="1065" y="872"/>
                  <a:pt x="1119" y="913"/>
                </a:cubicBezTo>
                <a:cubicBezTo>
                  <a:pt x="1124" y="916"/>
                  <a:pt x="1124" y="916"/>
                  <a:pt x="1124" y="916"/>
                </a:cubicBezTo>
                <a:cubicBezTo>
                  <a:pt x="1120" y="921"/>
                  <a:pt x="1120" y="921"/>
                  <a:pt x="1120" y="921"/>
                </a:cubicBezTo>
                <a:cubicBezTo>
                  <a:pt x="1101" y="940"/>
                  <a:pt x="1083" y="954"/>
                  <a:pt x="1062" y="964"/>
                </a:cubicBezTo>
                <a:cubicBezTo>
                  <a:pt x="1058" y="966"/>
                  <a:pt x="1058" y="966"/>
                  <a:pt x="1058" y="966"/>
                </a:cubicBezTo>
                <a:cubicBezTo>
                  <a:pt x="1056" y="963"/>
                  <a:pt x="1056" y="963"/>
                  <a:pt x="1056" y="963"/>
                </a:cubicBezTo>
                <a:cubicBezTo>
                  <a:pt x="1021" y="910"/>
                  <a:pt x="979" y="877"/>
                  <a:pt x="929" y="865"/>
                </a:cubicBezTo>
                <a:cubicBezTo>
                  <a:pt x="929" y="855"/>
                  <a:pt x="929" y="855"/>
                  <a:pt x="929" y="855"/>
                </a:cubicBezTo>
                <a:cubicBezTo>
                  <a:pt x="941" y="852"/>
                  <a:pt x="952" y="851"/>
                  <a:pt x="964" y="851"/>
                </a:cubicBezTo>
                <a:moveTo>
                  <a:pt x="1674" y="989"/>
                </a:moveTo>
                <a:cubicBezTo>
                  <a:pt x="1667" y="989"/>
                  <a:pt x="1661" y="990"/>
                  <a:pt x="1654" y="992"/>
                </a:cubicBezTo>
                <a:cubicBezTo>
                  <a:pt x="1645" y="995"/>
                  <a:pt x="1636" y="999"/>
                  <a:pt x="1629" y="1005"/>
                </a:cubicBezTo>
                <a:cubicBezTo>
                  <a:pt x="1621" y="1012"/>
                  <a:pt x="1621" y="1012"/>
                  <a:pt x="1621" y="1012"/>
                </a:cubicBezTo>
                <a:cubicBezTo>
                  <a:pt x="1620" y="1002"/>
                  <a:pt x="1620" y="1002"/>
                  <a:pt x="1620" y="1002"/>
                </a:cubicBezTo>
                <a:cubicBezTo>
                  <a:pt x="1620" y="983"/>
                  <a:pt x="1615" y="964"/>
                  <a:pt x="1607" y="947"/>
                </a:cubicBezTo>
                <a:cubicBezTo>
                  <a:pt x="1596" y="924"/>
                  <a:pt x="1578" y="903"/>
                  <a:pt x="1554" y="888"/>
                </a:cubicBezTo>
                <a:cubicBezTo>
                  <a:pt x="1539" y="879"/>
                  <a:pt x="1539" y="879"/>
                  <a:pt x="1539" y="879"/>
                </a:cubicBezTo>
                <a:cubicBezTo>
                  <a:pt x="1695" y="879"/>
                  <a:pt x="1695" y="879"/>
                  <a:pt x="1695" y="879"/>
                </a:cubicBezTo>
                <a:cubicBezTo>
                  <a:pt x="1694" y="884"/>
                  <a:pt x="1694" y="884"/>
                  <a:pt x="1694" y="884"/>
                </a:cubicBezTo>
                <a:cubicBezTo>
                  <a:pt x="1694" y="918"/>
                  <a:pt x="1691" y="952"/>
                  <a:pt x="1686" y="985"/>
                </a:cubicBezTo>
                <a:cubicBezTo>
                  <a:pt x="1685" y="990"/>
                  <a:pt x="1685" y="990"/>
                  <a:pt x="1685" y="990"/>
                </a:cubicBezTo>
                <a:cubicBezTo>
                  <a:pt x="1680" y="990"/>
                  <a:pt x="1680" y="990"/>
                  <a:pt x="1680" y="990"/>
                </a:cubicBezTo>
                <a:cubicBezTo>
                  <a:pt x="1678" y="990"/>
                  <a:pt x="1676" y="989"/>
                  <a:pt x="1674" y="989"/>
                </a:cubicBezTo>
                <a:moveTo>
                  <a:pt x="194" y="880"/>
                </a:moveTo>
                <a:cubicBezTo>
                  <a:pt x="197" y="890"/>
                  <a:pt x="197" y="890"/>
                  <a:pt x="197" y="890"/>
                </a:cubicBezTo>
                <a:cubicBezTo>
                  <a:pt x="181" y="898"/>
                  <a:pt x="167" y="909"/>
                  <a:pt x="155" y="921"/>
                </a:cubicBezTo>
                <a:cubicBezTo>
                  <a:pt x="132" y="946"/>
                  <a:pt x="118" y="978"/>
                  <a:pt x="116" y="1013"/>
                </a:cubicBezTo>
                <a:cubicBezTo>
                  <a:pt x="115" y="1021"/>
                  <a:pt x="115" y="1021"/>
                  <a:pt x="115" y="1021"/>
                </a:cubicBezTo>
                <a:cubicBezTo>
                  <a:pt x="108" y="1017"/>
                  <a:pt x="108" y="1017"/>
                  <a:pt x="108" y="1017"/>
                </a:cubicBezTo>
                <a:cubicBezTo>
                  <a:pt x="98" y="1011"/>
                  <a:pt x="86" y="1008"/>
                  <a:pt x="74" y="1008"/>
                </a:cubicBezTo>
                <a:cubicBezTo>
                  <a:pt x="72" y="1008"/>
                  <a:pt x="72" y="1008"/>
                  <a:pt x="72" y="1008"/>
                </a:cubicBezTo>
                <a:cubicBezTo>
                  <a:pt x="71" y="1008"/>
                  <a:pt x="69" y="1008"/>
                  <a:pt x="68" y="1008"/>
                </a:cubicBezTo>
                <a:cubicBezTo>
                  <a:pt x="63" y="1008"/>
                  <a:pt x="63" y="1008"/>
                  <a:pt x="63" y="1008"/>
                </a:cubicBezTo>
                <a:cubicBezTo>
                  <a:pt x="63" y="1003"/>
                  <a:pt x="63" y="1003"/>
                  <a:pt x="63" y="1003"/>
                </a:cubicBezTo>
                <a:cubicBezTo>
                  <a:pt x="56" y="964"/>
                  <a:pt x="52" y="924"/>
                  <a:pt x="51" y="885"/>
                </a:cubicBezTo>
                <a:cubicBezTo>
                  <a:pt x="51" y="880"/>
                  <a:pt x="51" y="880"/>
                  <a:pt x="51" y="880"/>
                </a:cubicBezTo>
                <a:lnTo>
                  <a:pt x="194" y="880"/>
                </a:lnTo>
                <a:close/>
                <a:moveTo>
                  <a:pt x="1146" y="934"/>
                </a:moveTo>
                <a:cubicBezTo>
                  <a:pt x="1159" y="946"/>
                  <a:pt x="1173" y="959"/>
                  <a:pt x="1187" y="973"/>
                </a:cubicBezTo>
                <a:cubicBezTo>
                  <a:pt x="1191" y="978"/>
                  <a:pt x="1191" y="978"/>
                  <a:pt x="1191" y="978"/>
                </a:cubicBezTo>
                <a:cubicBezTo>
                  <a:pt x="1186" y="981"/>
                  <a:pt x="1186" y="981"/>
                  <a:pt x="1186" y="981"/>
                </a:cubicBezTo>
                <a:cubicBezTo>
                  <a:pt x="1162" y="996"/>
                  <a:pt x="1129" y="1016"/>
                  <a:pt x="1096" y="1030"/>
                </a:cubicBezTo>
                <a:cubicBezTo>
                  <a:pt x="1092" y="1032"/>
                  <a:pt x="1092" y="1032"/>
                  <a:pt x="1092" y="1032"/>
                </a:cubicBezTo>
                <a:cubicBezTo>
                  <a:pt x="1090" y="1027"/>
                  <a:pt x="1090" y="1027"/>
                  <a:pt x="1090" y="1027"/>
                </a:cubicBezTo>
                <a:cubicBezTo>
                  <a:pt x="1084" y="1014"/>
                  <a:pt x="1078" y="1002"/>
                  <a:pt x="1073" y="991"/>
                </a:cubicBezTo>
                <a:cubicBezTo>
                  <a:pt x="1070" y="986"/>
                  <a:pt x="1070" y="986"/>
                  <a:pt x="1070" y="986"/>
                </a:cubicBezTo>
                <a:cubicBezTo>
                  <a:pt x="1075" y="984"/>
                  <a:pt x="1075" y="984"/>
                  <a:pt x="1075" y="984"/>
                </a:cubicBezTo>
                <a:cubicBezTo>
                  <a:pt x="1097" y="973"/>
                  <a:pt x="1118" y="956"/>
                  <a:pt x="1139" y="935"/>
                </a:cubicBezTo>
                <a:cubicBezTo>
                  <a:pt x="1142" y="931"/>
                  <a:pt x="1142" y="931"/>
                  <a:pt x="1142" y="931"/>
                </a:cubicBezTo>
                <a:lnTo>
                  <a:pt x="1146" y="934"/>
                </a:lnTo>
                <a:close/>
                <a:moveTo>
                  <a:pt x="931" y="889"/>
                </a:moveTo>
                <a:cubicBezTo>
                  <a:pt x="970" y="900"/>
                  <a:pt x="1025" y="935"/>
                  <a:pt x="1068" y="1034"/>
                </a:cubicBezTo>
                <a:cubicBezTo>
                  <a:pt x="1070" y="1040"/>
                  <a:pt x="1070" y="1040"/>
                  <a:pt x="1070" y="1040"/>
                </a:cubicBezTo>
                <a:cubicBezTo>
                  <a:pt x="1065" y="1041"/>
                  <a:pt x="1065" y="1041"/>
                  <a:pt x="1065" y="1041"/>
                </a:cubicBezTo>
                <a:cubicBezTo>
                  <a:pt x="1042" y="1048"/>
                  <a:pt x="1022" y="1052"/>
                  <a:pt x="1002" y="1052"/>
                </a:cubicBezTo>
                <a:cubicBezTo>
                  <a:pt x="999" y="1052"/>
                  <a:pt x="996" y="1052"/>
                  <a:pt x="992" y="1051"/>
                </a:cubicBezTo>
                <a:cubicBezTo>
                  <a:pt x="988" y="1051"/>
                  <a:pt x="988" y="1051"/>
                  <a:pt x="988" y="1051"/>
                </a:cubicBezTo>
                <a:cubicBezTo>
                  <a:pt x="988" y="1047"/>
                  <a:pt x="988" y="1047"/>
                  <a:pt x="988" y="1047"/>
                </a:cubicBezTo>
                <a:cubicBezTo>
                  <a:pt x="984" y="983"/>
                  <a:pt x="963" y="932"/>
                  <a:pt x="926" y="897"/>
                </a:cubicBezTo>
                <a:lnTo>
                  <a:pt x="931" y="889"/>
                </a:lnTo>
                <a:close/>
                <a:moveTo>
                  <a:pt x="846" y="938"/>
                </a:moveTo>
                <a:cubicBezTo>
                  <a:pt x="832" y="975"/>
                  <a:pt x="794" y="1027"/>
                  <a:pt x="695" y="1062"/>
                </a:cubicBezTo>
                <a:cubicBezTo>
                  <a:pt x="690" y="1064"/>
                  <a:pt x="690" y="1064"/>
                  <a:pt x="690" y="1064"/>
                </a:cubicBezTo>
                <a:cubicBezTo>
                  <a:pt x="688" y="1058"/>
                  <a:pt x="688" y="1058"/>
                  <a:pt x="688" y="1058"/>
                </a:cubicBezTo>
                <a:cubicBezTo>
                  <a:pt x="683" y="1033"/>
                  <a:pt x="682" y="1009"/>
                  <a:pt x="685" y="987"/>
                </a:cubicBezTo>
                <a:cubicBezTo>
                  <a:pt x="685" y="983"/>
                  <a:pt x="685" y="983"/>
                  <a:pt x="685" y="983"/>
                </a:cubicBezTo>
                <a:cubicBezTo>
                  <a:pt x="690" y="983"/>
                  <a:pt x="690" y="983"/>
                  <a:pt x="690" y="983"/>
                </a:cubicBezTo>
                <a:cubicBezTo>
                  <a:pt x="751" y="983"/>
                  <a:pt x="801" y="966"/>
                  <a:pt x="838" y="932"/>
                </a:cubicBezTo>
                <a:lnTo>
                  <a:pt x="846" y="938"/>
                </a:lnTo>
                <a:close/>
                <a:moveTo>
                  <a:pt x="615" y="976"/>
                </a:moveTo>
                <a:cubicBezTo>
                  <a:pt x="629" y="978"/>
                  <a:pt x="643" y="980"/>
                  <a:pt x="657" y="981"/>
                </a:cubicBezTo>
                <a:cubicBezTo>
                  <a:pt x="662" y="982"/>
                  <a:pt x="662" y="982"/>
                  <a:pt x="662" y="982"/>
                </a:cubicBezTo>
                <a:cubicBezTo>
                  <a:pt x="662" y="987"/>
                  <a:pt x="662" y="987"/>
                  <a:pt x="662" y="987"/>
                </a:cubicBezTo>
                <a:cubicBezTo>
                  <a:pt x="658" y="1012"/>
                  <a:pt x="660" y="1038"/>
                  <a:pt x="666" y="1066"/>
                </a:cubicBezTo>
                <a:cubicBezTo>
                  <a:pt x="668" y="1071"/>
                  <a:pt x="668" y="1071"/>
                  <a:pt x="668" y="1071"/>
                </a:cubicBezTo>
                <a:cubicBezTo>
                  <a:pt x="663" y="1072"/>
                  <a:pt x="663" y="1072"/>
                  <a:pt x="663" y="1072"/>
                </a:cubicBezTo>
                <a:cubicBezTo>
                  <a:pt x="644" y="1078"/>
                  <a:pt x="625" y="1082"/>
                  <a:pt x="604" y="1086"/>
                </a:cubicBezTo>
                <a:cubicBezTo>
                  <a:pt x="598" y="1087"/>
                  <a:pt x="598" y="1087"/>
                  <a:pt x="598" y="1087"/>
                </a:cubicBezTo>
                <a:cubicBezTo>
                  <a:pt x="598" y="1081"/>
                  <a:pt x="598" y="1081"/>
                  <a:pt x="598" y="1081"/>
                </a:cubicBezTo>
                <a:cubicBezTo>
                  <a:pt x="600" y="1038"/>
                  <a:pt x="603" y="1007"/>
                  <a:pt x="609" y="980"/>
                </a:cubicBezTo>
                <a:cubicBezTo>
                  <a:pt x="610" y="975"/>
                  <a:pt x="610" y="975"/>
                  <a:pt x="610" y="975"/>
                </a:cubicBezTo>
                <a:lnTo>
                  <a:pt x="615" y="976"/>
                </a:lnTo>
                <a:close/>
                <a:moveTo>
                  <a:pt x="907" y="911"/>
                </a:moveTo>
                <a:cubicBezTo>
                  <a:pt x="937" y="938"/>
                  <a:pt x="972" y="993"/>
                  <a:pt x="964" y="1098"/>
                </a:cubicBezTo>
                <a:cubicBezTo>
                  <a:pt x="963" y="1106"/>
                  <a:pt x="963" y="1106"/>
                  <a:pt x="963" y="1106"/>
                </a:cubicBezTo>
                <a:cubicBezTo>
                  <a:pt x="957" y="1103"/>
                  <a:pt x="957" y="1103"/>
                  <a:pt x="957" y="1103"/>
                </a:cubicBezTo>
                <a:cubicBezTo>
                  <a:pt x="929" y="1089"/>
                  <a:pt x="907" y="1071"/>
                  <a:pt x="889" y="1047"/>
                </a:cubicBezTo>
                <a:cubicBezTo>
                  <a:pt x="887" y="1045"/>
                  <a:pt x="887" y="1045"/>
                  <a:pt x="887" y="1045"/>
                </a:cubicBezTo>
                <a:cubicBezTo>
                  <a:pt x="888" y="1042"/>
                  <a:pt x="888" y="1042"/>
                  <a:pt x="888" y="1042"/>
                </a:cubicBezTo>
                <a:cubicBezTo>
                  <a:pt x="906" y="998"/>
                  <a:pt x="909" y="956"/>
                  <a:pt x="898" y="916"/>
                </a:cubicBezTo>
                <a:cubicBezTo>
                  <a:pt x="894" y="899"/>
                  <a:pt x="894" y="899"/>
                  <a:pt x="894" y="899"/>
                </a:cubicBezTo>
                <a:lnTo>
                  <a:pt x="907" y="911"/>
                </a:lnTo>
                <a:close/>
                <a:moveTo>
                  <a:pt x="1698" y="1019"/>
                </a:moveTo>
                <a:cubicBezTo>
                  <a:pt x="1709" y="1025"/>
                  <a:pt x="1717" y="1036"/>
                  <a:pt x="1721" y="1048"/>
                </a:cubicBezTo>
                <a:cubicBezTo>
                  <a:pt x="1724" y="1061"/>
                  <a:pt x="1723" y="1074"/>
                  <a:pt x="1716" y="1085"/>
                </a:cubicBezTo>
                <a:cubicBezTo>
                  <a:pt x="1710" y="1097"/>
                  <a:pt x="1700" y="1105"/>
                  <a:pt x="1687" y="1108"/>
                </a:cubicBezTo>
                <a:cubicBezTo>
                  <a:pt x="1683" y="1110"/>
                  <a:pt x="1678" y="1110"/>
                  <a:pt x="1674" y="1110"/>
                </a:cubicBezTo>
                <a:cubicBezTo>
                  <a:pt x="1666" y="1110"/>
                  <a:pt x="1657" y="1108"/>
                  <a:pt x="1650" y="1104"/>
                </a:cubicBezTo>
                <a:cubicBezTo>
                  <a:pt x="1639" y="1098"/>
                  <a:pt x="1630" y="1087"/>
                  <a:pt x="1627" y="1075"/>
                </a:cubicBezTo>
                <a:cubicBezTo>
                  <a:pt x="1623" y="1062"/>
                  <a:pt x="1625" y="1049"/>
                  <a:pt x="1631" y="1038"/>
                </a:cubicBezTo>
                <a:cubicBezTo>
                  <a:pt x="1638" y="1026"/>
                  <a:pt x="1648" y="1018"/>
                  <a:pt x="1661" y="1014"/>
                </a:cubicBezTo>
                <a:cubicBezTo>
                  <a:pt x="1665" y="1013"/>
                  <a:pt x="1669" y="1013"/>
                  <a:pt x="1674" y="1013"/>
                </a:cubicBezTo>
                <a:cubicBezTo>
                  <a:pt x="1682" y="1013"/>
                  <a:pt x="1690" y="1015"/>
                  <a:pt x="1698" y="1019"/>
                </a:cubicBezTo>
                <a:close/>
                <a:moveTo>
                  <a:pt x="880" y="939"/>
                </a:moveTo>
                <a:cubicBezTo>
                  <a:pt x="886" y="976"/>
                  <a:pt x="880" y="1034"/>
                  <a:pt x="822" y="1107"/>
                </a:cubicBezTo>
                <a:cubicBezTo>
                  <a:pt x="819" y="1112"/>
                  <a:pt x="819" y="1112"/>
                  <a:pt x="819" y="1112"/>
                </a:cubicBezTo>
                <a:cubicBezTo>
                  <a:pt x="814" y="1107"/>
                  <a:pt x="814" y="1107"/>
                  <a:pt x="814" y="1107"/>
                </a:cubicBezTo>
                <a:cubicBezTo>
                  <a:pt x="798" y="1090"/>
                  <a:pt x="786" y="1073"/>
                  <a:pt x="777" y="1054"/>
                </a:cubicBezTo>
                <a:cubicBezTo>
                  <a:pt x="775" y="1050"/>
                  <a:pt x="775" y="1050"/>
                  <a:pt x="775" y="1050"/>
                </a:cubicBezTo>
                <a:cubicBezTo>
                  <a:pt x="779" y="1048"/>
                  <a:pt x="779" y="1048"/>
                  <a:pt x="779" y="1048"/>
                </a:cubicBezTo>
                <a:cubicBezTo>
                  <a:pt x="825" y="1018"/>
                  <a:pt x="856" y="982"/>
                  <a:pt x="870" y="938"/>
                </a:cubicBezTo>
                <a:lnTo>
                  <a:pt x="880" y="939"/>
                </a:lnTo>
                <a:close/>
                <a:moveTo>
                  <a:pt x="75" y="1128"/>
                </a:moveTo>
                <a:cubicBezTo>
                  <a:pt x="70" y="1128"/>
                  <a:pt x="70" y="1128"/>
                  <a:pt x="70" y="1128"/>
                </a:cubicBezTo>
                <a:cubicBezTo>
                  <a:pt x="57" y="1128"/>
                  <a:pt x="45" y="1122"/>
                  <a:pt x="37" y="1113"/>
                </a:cubicBezTo>
                <a:cubicBezTo>
                  <a:pt x="29" y="1105"/>
                  <a:pt x="24" y="1094"/>
                  <a:pt x="23" y="1083"/>
                </a:cubicBezTo>
                <a:cubicBezTo>
                  <a:pt x="23" y="1083"/>
                  <a:pt x="23" y="1083"/>
                  <a:pt x="23" y="1083"/>
                </a:cubicBezTo>
                <a:cubicBezTo>
                  <a:pt x="23" y="1078"/>
                  <a:pt x="23" y="1078"/>
                  <a:pt x="23" y="1078"/>
                </a:cubicBezTo>
                <a:cubicBezTo>
                  <a:pt x="24" y="1065"/>
                  <a:pt x="29" y="1053"/>
                  <a:pt x="38" y="1044"/>
                </a:cubicBezTo>
                <a:cubicBezTo>
                  <a:pt x="48" y="1035"/>
                  <a:pt x="60" y="1031"/>
                  <a:pt x="72" y="1031"/>
                </a:cubicBezTo>
                <a:cubicBezTo>
                  <a:pt x="73" y="1031"/>
                  <a:pt x="73" y="1031"/>
                  <a:pt x="73" y="1031"/>
                </a:cubicBezTo>
                <a:cubicBezTo>
                  <a:pt x="86" y="1031"/>
                  <a:pt x="98" y="1036"/>
                  <a:pt x="107" y="1046"/>
                </a:cubicBezTo>
                <a:cubicBezTo>
                  <a:pt x="115" y="1054"/>
                  <a:pt x="120" y="1065"/>
                  <a:pt x="121" y="1076"/>
                </a:cubicBezTo>
                <a:cubicBezTo>
                  <a:pt x="121" y="1076"/>
                  <a:pt x="121" y="1076"/>
                  <a:pt x="121" y="1076"/>
                </a:cubicBezTo>
                <a:cubicBezTo>
                  <a:pt x="121" y="1081"/>
                  <a:pt x="121" y="1081"/>
                  <a:pt x="121" y="1081"/>
                </a:cubicBezTo>
                <a:cubicBezTo>
                  <a:pt x="120" y="1094"/>
                  <a:pt x="115" y="1106"/>
                  <a:pt x="106" y="1115"/>
                </a:cubicBezTo>
                <a:cubicBezTo>
                  <a:pt x="97" y="1123"/>
                  <a:pt x="86" y="1128"/>
                  <a:pt x="75" y="1128"/>
                </a:cubicBezTo>
                <a:close/>
                <a:moveTo>
                  <a:pt x="1080" y="1066"/>
                </a:moveTo>
                <a:cubicBezTo>
                  <a:pt x="1086" y="1084"/>
                  <a:pt x="1092" y="1102"/>
                  <a:pt x="1097" y="1122"/>
                </a:cubicBezTo>
                <a:cubicBezTo>
                  <a:pt x="1099" y="1129"/>
                  <a:pt x="1099" y="1129"/>
                  <a:pt x="1099" y="1129"/>
                </a:cubicBezTo>
                <a:cubicBezTo>
                  <a:pt x="1092" y="1128"/>
                  <a:pt x="1092" y="1128"/>
                  <a:pt x="1092" y="1128"/>
                </a:cubicBezTo>
                <a:cubicBezTo>
                  <a:pt x="1051" y="1128"/>
                  <a:pt x="1018" y="1124"/>
                  <a:pt x="990" y="1115"/>
                </a:cubicBezTo>
                <a:cubicBezTo>
                  <a:pt x="986" y="1114"/>
                  <a:pt x="986" y="1114"/>
                  <a:pt x="986" y="1114"/>
                </a:cubicBezTo>
                <a:cubicBezTo>
                  <a:pt x="986" y="1110"/>
                  <a:pt x="986" y="1110"/>
                  <a:pt x="986" y="1110"/>
                </a:cubicBezTo>
                <a:cubicBezTo>
                  <a:pt x="987" y="1100"/>
                  <a:pt x="988" y="1089"/>
                  <a:pt x="988" y="1080"/>
                </a:cubicBezTo>
                <a:cubicBezTo>
                  <a:pt x="988" y="1074"/>
                  <a:pt x="988" y="1074"/>
                  <a:pt x="988" y="1074"/>
                </a:cubicBezTo>
                <a:cubicBezTo>
                  <a:pt x="993" y="1075"/>
                  <a:pt x="993" y="1075"/>
                  <a:pt x="993" y="1075"/>
                </a:cubicBezTo>
                <a:cubicBezTo>
                  <a:pt x="996" y="1075"/>
                  <a:pt x="999" y="1075"/>
                  <a:pt x="1002" y="1075"/>
                </a:cubicBezTo>
                <a:cubicBezTo>
                  <a:pt x="1025" y="1075"/>
                  <a:pt x="1048" y="1071"/>
                  <a:pt x="1074" y="1063"/>
                </a:cubicBezTo>
                <a:cubicBezTo>
                  <a:pt x="1078" y="1061"/>
                  <a:pt x="1078" y="1061"/>
                  <a:pt x="1078" y="1061"/>
                </a:cubicBezTo>
                <a:lnTo>
                  <a:pt x="1080" y="1066"/>
                </a:lnTo>
                <a:close/>
                <a:moveTo>
                  <a:pt x="1454" y="882"/>
                </a:moveTo>
                <a:cubicBezTo>
                  <a:pt x="1469" y="882"/>
                  <a:pt x="1483" y="885"/>
                  <a:pt x="1497" y="889"/>
                </a:cubicBezTo>
                <a:cubicBezTo>
                  <a:pt x="1498" y="889"/>
                  <a:pt x="1498" y="889"/>
                  <a:pt x="1498" y="889"/>
                </a:cubicBezTo>
                <a:cubicBezTo>
                  <a:pt x="1507" y="892"/>
                  <a:pt x="1516" y="895"/>
                  <a:pt x="1524" y="899"/>
                </a:cubicBezTo>
                <a:cubicBezTo>
                  <a:pt x="1553" y="912"/>
                  <a:pt x="1574" y="932"/>
                  <a:pt x="1586" y="957"/>
                </a:cubicBezTo>
                <a:cubicBezTo>
                  <a:pt x="1598" y="982"/>
                  <a:pt x="1600" y="1010"/>
                  <a:pt x="1593" y="1038"/>
                </a:cubicBezTo>
                <a:cubicBezTo>
                  <a:pt x="1591" y="1046"/>
                  <a:pt x="1588" y="1054"/>
                  <a:pt x="1585" y="1061"/>
                </a:cubicBezTo>
                <a:cubicBezTo>
                  <a:pt x="1570" y="1094"/>
                  <a:pt x="1545" y="1117"/>
                  <a:pt x="1513" y="1129"/>
                </a:cubicBezTo>
                <a:cubicBezTo>
                  <a:pt x="1499" y="1134"/>
                  <a:pt x="1483" y="1137"/>
                  <a:pt x="1467" y="1137"/>
                </a:cubicBezTo>
                <a:cubicBezTo>
                  <a:pt x="1447" y="1137"/>
                  <a:pt x="1426" y="1133"/>
                  <a:pt x="1406" y="1125"/>
                </a:cubicBezTo>
                <a:cubicBezTo>
                  <a:pt x="1350" y="1102"/>
                  <a:pt x="1266" y="1021"/>
                  <a:pt x="1232" y="987"/>
                </a:cubicBezTo>
                <a:cubicBezTo>
                  <a:pt x="1228" y="982"/>
                  <a:pt x="1228" y="982"/>
                  <a:pt x="1228" y="982"/>
                </a:cubicBezTo>
                <a:cubicBezTo>
                  <a:pt x="1239" y="975"/>
                  <a:pt x="1239" y="975"/>
                  <a:pt x="1239" y="975"/>
                </a:cubicBezTo>
                <a:cubicBezTo>
                  <a:pt x="1310" y="930"/>
                  <a:pt x="1384" y="882"/>
                  <a:pt x="1454" y="882"/>
                </a:cubicBezTo>
                <a:moveTo>
                  <a:pt x="1211" y="998"/>
                </a:moveTo>
                <a:cubicBezTo>
                  <a:pt x="1234" y="1022"/>
                  <a:pt x="1315" y="1103"/>
                  <a:pt x="1378" y="1137"/>
                </a:cubicBezTo>
                <a:cubicBezTo>
                  <a:pt x="1374" y="1146"/>
                  <a:pt x="1374" y="1146"/>
                  <a:pt x="1374" y="1146"/>
                </a:cubicBezTo>
                <a:cubicBezTo>
                  <a:pt x="1332" y="1128"/>
                  <a:pt x="1282" y="1125"/>
                  <a:pt x="1242" y="1125"/>
                </a:cubicBezTo>
                <a:cubicBezTo>
                  <a:pt x="1220" y="1125"/>
                  <a:pt x="1197" y="1126"/>
                  <a:pt x="1174" y="1127"/>
                </a:cubicBezTo>
                <a:cubicBezTo>
                  <a:pt x="1159" y="1127"/>
                  <a:pt x="1142" y="1128"/>
                  <a:pt x="1127" y="1128"/>
                </a:cubicBezTo>
                <a:cubicBezTo>
                  <a:pt x="1123" y="1128"/>
                  <a:pt x="1123" y="1128"/>
                  <a:pt x="1123" y="1128"/>
                </a:cubicBezTo>
                <a:cubicBezTo>
                  <a:pt x="1122" y="1124"/>
                  <a:pt x="1122" y="1124"/>
                  <a:pt x="1122" y="1124"/>
                </a:cubicBezTo>
                <a:cubicBezTo>
                  <a:pt x="1116" y="1101"/>
                  <a:pt x="1109" y="1078"/>
                  <a:pt x="1102" y="1058"/>
                </a:cubicBezTo>
                <a:cubicBezTo>
                  <a:pt x="1100" y="1053"/>
                  <a:pt x="1100" y="1053"/>
                  <a:pt x="1100" y="1053"/>
                </a:cubicBezTo>
                <a:cubicBezTo>
                  <a:pt x="1105" y="1051"/>
                  <a:pt x="1105" y="1051"/>
                  <a:pt x="1105" y="1051"/>
                </a:cubicBezTo>
                <a:cubicBezTo>
                  <a:pt x="1140" y="1036"/>
                  <a:pt x="1175" y="1015"/>
                  <a:pt x="1204" y="997"/>
                </a:cubicBezTo>
                <a:cubicBezTo>
                  <a:pt x="1208" y="995"/>
                  <a:pt x="1208" y="995"/>
                  <a:pt x="1208" y="995"/>
                </a:cubicBezTo>
                <a:lnTo>
                  <a:pt x="1211" y="998"/>
                </a:lnTo>
                <a:close/>
                <a:moveTo>
                  <a:pt x="283" y="892"/>
                </a:moveTo>
                <a:cubicBezTo>
                  <a:pt x="346" y="892"/>
                  <a:pt x="447" y="924"/>
                  <a:pt x="488" y="938"/>
                </a:cubicBezTo>
                <a:cubicBezTo>
                  <a:pt x="494" y="940"/>
                  <a:pt x="494" y="940"/>
                  <a:pt x="494" y="940"/>
                </a:cubicBezTo>
                <a:cubicBezTo>
                  <a:pt x="486" y="952"/>
                  <a:pt x="486" y="952"/>
                  <a:pt x="486" y="952"/>
                </a:cubicBezTo>
                <a:cubicBezTo>
                  <a:pt x="434" y="1040"/>
                  <a:pt x="379" y="1131"/>
                  <a:pt x="294" y="1144"/>
                </a:cubicBezTo>
                <a:cubicBezTo>
                  <a:pt x="293" y="1144"/>
                  <a:pt x="293" y="1144"/>
                  <a:pt x="293" y="1144"/>
                </a:cubicBezTo>
                <a:cubicBezTo>
                  <a:pt x="284" y="1146"/>
                  <a:pt x="274" y="1147"/>
                  <a:pt x="265" y="1148"/>
                </a:cubicBezTo>
                <a:cubicBezTo>
                  <a:pt x="263" y="1148"/>
                  <a:pt x="262" y="1148"/>
                  <a:pt x="260" y="1148"/>
                </a:cubicBezTo>
                <a:cubicBezTo>
                  <a:pt x="260" y="1148"/>
                  <a:pt x="260" y="1148"/>
                  <a:pt x="260" y="1148"/>
                </a:cubicBezTo>
                <a:cubicBezTo>
                  <a:pt x="231" y="1148"/>
                  <a:pt x="204" y="1139"/>
                  <a:pt x="184" y="1123"/>
                </a:cubicBezTo>
                <a:cubicBezTo>
                  <a:pt x="162" y="1106"/>
                  <a:pt x="147" y="1082"/>
                  <a:pt x="141" y="1054"/>
                </a:cubicBezTo>
                <a:cubicBezTo>
                  <a:pt x="140" y="1046"/>
                  <a:pt x="139" y="1038"/>
                  <a:pt x="139" y="1030"/>
                </a:cubicBezTo>
                <a:cubicBezTo>
                  <a:pt x="137" y="994"/>
                  <a:pt x="149" y="961"/>
                  <a:pt x="172" y="937"/>
                </a:cubicBezTo>
                <a:cubicBezTo>
                  <a:pt x="196" y="912"/>
                  <a:pt x="230" y="896"/>
                  <a:pt x="269" y="893"/>
                </a:cubicBezTo>
                <a:cubicBezTo>
                  <a:pt x="274" y="892"/>
                  <a:pt x="278" y="892"/>
                  <a:pt x="283" y="892"/>
                </a:cubicBezTo>
                <a:moveTo>
                  <a:pt x="520" y="949"/>
                </a:moveTo>
                <a:cubicBezTo>
                  <a:pt x="541" y="957"/>
                  <a:pt x="562" y="963"/>
                  <a:pt x="583" y="968"/>
                </a:cubicBezTo>
                <a:cubicBezTo>
                  <a:pt x="587" y="970"/>
                  <a:pt x="587" y="970"/>
                  <a:pt x="587" y="970"/>
                </a:cubicBezTo>
                <a:cubicBezTo>
                  <a:pt x="586" y="974"/>
                  <a:pt x="586" y="974"/>
                  <a:pt x="586" y="974"/>
                </a:cubicBezTo>
                <a:cubicBezTo>
                  <a:pt x="578" y="1013"/>
                  <a:pt x="576" y="1055"/>
                  <a:pt x="574" y="1087"/>
                </a:cubicBezTo>
                <a:cubicBezTo>
                  <a:pt x="574" y="1091"/>
                  <a:pt x="574" y="1091"/>
                  <a:pt x="574" y="1091"/>
                </a:cubicBezTo>
                <a:cubicBezTo>
                  <a:pt x="570" y="1092"/>
                  <a:pt x="570" y="1092"/>
                  <a:pt x="570" y="1092"/>
                </a:cubicBezTo>
                <a:cubicBezTo>
                  <a:pt x="531" y="1099"/>
                  <a:pt x="434" y="1119"/>
                  <a:pt x="371" y="1149"/>
                </a:cubicBezTo>
                <a:cubicBezTo>
                  <a:pt x="366" y="1140"/>
                  <a:pt x="366" y="1140"/>
                  <a:pt x="366" y="1140"/>
                </a:cubicBezTo>
                <a:cubicBezTo>
                  <a:pt x="423" y="1102"/>
                  <a:pt x="465" y="1032"/>
                  <a:pt x="506" y="963"/>
                </a:cubicBezTo>
                <a:cubicBezTo>
                  <a:pt x="516" y="948"/>
                  <a:pt x="516" y="948"/>
                  <a:pt x="516" y="948"/>
                </a:cubicBezTo>
                <a:lnTo>
                  <a:pt x="520" y="949"/>
                </a:lnTo>
                <a:close/>
                <a:moveTo>
                  <a:pt x="757" y="1066"/>
                </a:moveTo>
                <a:cubicBezTo>
                  <a:pt x="767" y="1087"/>
                  <a:pt x="781" y="1107"/>
                  <a:pt x="800" y="1126"/>
                </a:cubicBezTo>
                <a:cubicBezTo>
                  <a:pt x="803" y="1129"/>
                  <a:pt x="803" y="1129"/>
                  <a:pt x="803" y="1129"/>
                </a:cubicBezTo>
                <a:cubicBezTo>
                  <a:pt x="800" y="1133"/>
                  <a:pt x="800" y="1133"/>
                  <a:pt x="800" y="1133"/>
                </a:cubicBezTo>
                <a:cubicBezTo>
                  <a:pt x="784" y="1150"/>
                  <a:pt x="765" y="1168"/>
                  <a:pt x="745" y="1185"/>
                </a:cubicBezTo>
                <a:cubicBezTo>
                  <a:pt x="740" y="1189"/>
                  <a:pt x="740" y="1189"/>
                  <a:pt x="740" y="1189"/>
                </a:cubicBezTo>
                <a:cubicBezTo>
                  <a:pt x="737" y="1183"/>
                  <a:pt x="737" y="1183"/>
                  <a:pt x="737" y="1183"/>
                </a:cubicBezTo>
                <a:cubicBezTo>
                  <a:pt x="718" y="1146"/>
                  <a:pt x="706" y="1117"/>
                  <a:pt x="697" y="1091"/>
                </a:cubicBezTo>
                <a:cubicBezTo>
                  <a:pt x="696" y="1086"/>
                  <a:pt x="696" y="1086"/>
                  <a:pt x="696" y="1086"/>
                </a:cubicBezTo>
                <a:cubicBezTo>
                  <a:pt x="701" y="1085"/>
                  <a:pt x="701" y="1085"/>
                  <a:pt x="701" y="1085"/>
                </a:cubicBezTo>
                <a:cubicBezTo>
                  <a:pt x="718" y="1078"/>
                  <a:pt x="735" y="1071"/>
                  <a:pt x="750" y="1064"/>
                </a:cubicBezTo>
                <a:cubicBezTo>
                  <a:pt x="755" y="1061"/>
                  <a:pt x="755" y="1061"/>
                  <a:pt x="755" y="1061"/>
                </a:cubicBezTo>
                <a:lnTo>
                  <a:pt x="757" y="1066"/>
                </a:lnTo>
                <a:close/>
                <a:moveTo>
                  <a:pt x="880" y="1074"/>
                </a:moveTo>
                <a:cubicBezTo>
                  <a:pt x="902" y="1098"/>
                  <a:pt x="926" y="1116"/>
                  <a:pt x="957" y="1129"/>
                </a:cubicBezTo>
                <a:cubicBezTo>
                  <a:pt x="960" y="1130"/>
                  <a:pt x="960" y="1130"/>
                  <a:pt x="960" y="1130"/>
                </a:cubicBezTo>
                <a:cubicBezTo>
                  <a:pt x="960" y="1134"/>
                  <a:pt x="960" y="1134"/>
                  <a:pt x="960" y="1134"/>
                </a:cubicBezTo>
                <a:cubicBezTo>
                  <a:pt x="957" y="1153"/>
                  <a:pt x="953" y="1173"/>
                  <a:pt x="948" y="1193"/>
                </a:cubicBezTo>
                <a:cubicBezTo>
                  <a:pt x="946" y="1199"/>
                  <a:pt x="946" y="1199"/>
                  <a:pt x="946" y="1199"/>
                </a:cubicBezTo>
                <a:cubicBezTo>
                  <a:pt x="940" y="1196"/>
                  <a:pt x="940" y="1196"/>
                  <a:pt x="940" y="1196"/>
                </a:cubicBezTo>
                <a:cubicBezTo>
                  <a:pt x="908" y="1178"/>
                  <a:pt x="871" y="1156"/>
                  <a:pt x="839" y="1130"/>
                </a:cubicBezTo>
                <a:cubicBezTo>
                  <a:pt x="836" y="1127"/>
                  <a:pt x="836" y="1127"/>
                  <a:pt x="836" y="1127"/>
                </a:cubicBezTo>
                <a:cubicBezTo>
                  <a:pt x="839" y="1123"/>
                  <a:pt x="839" y="1123"/>
                  <a:pt x="839" y="1123"/>
                </a:cubicBezTo>
                <a:cubicBezTo>
                  <a:pt x="852" y="1107"/>
                  <a:pt x="863" y="1091"/>
                  <a:pt x="872" y="1074"/>
                </a:cubicBezTo>
                <a:cubicBezTo>
                  <a:pt x="876" y="1068"/>
                  <a:pt x="876" y="1068"/>
                  <a:pt x="876" y="1068"/>
                </a:cubicBezTo>
                <a:lnTo>
                  <a:pt x="880" y="1074"/>
                </a:lnTo>
                <a:close/>
                <a:moveTo>
                  <a:pt x="275" y="1180"/>
                </a:moveTo>
                <a:cubicBezTo>
                  <a:pt x="251" y="1188"/>
                  <a:pt x="227" y="1197"/>
                  <a:pt x="204" y="1205"/>
                </a:cubicBezTo>
                <a:cubicBezTo>
                  <a:pt x="203" y="1206"/>
                  <a:pt x="203" y="1206"/>
                  <a:pt x="203" y="1206"/>
                </a:cubicBezTo>
                <a:cubicBezTo>
                  <a:pt x="183" y="1213"/>
                  <a:pt x="162" y="1221"/>
                  <a:pt x="139" y="1229"/>
                </a:cubicBezTo>
                <a:cubicBezTo>
                  <a:pt x="135" y="1230"/>
                  <a:pt x="135" y="1230"/>
                  <a:pt x="135" y="1230"/>
                </a:cubicBezTo>
                <a:cubicBezTo>
                  <a:pt x="133" y="1226"/>
                  <a:pt x="133" y="1226"/>
                  <a:pt x="133" y="1226"/>
                </a:cubicBezTo>
                <a:cubicBezTo>
                  <a:pt x="122" y="1202"/>
                  <a:pt x="111" y="1177"/>
                  <a:pt x="102" y="1150"/>
                </a:cubicBezTo>
                <a:cubicBezTo>
                  <a:pt x="100" y="1146"/>
                  <a:pt x="100" y="1146"/>
                  <a:pt x="100" y="1146"/>
                </a:cubicBezTo>
                <a:cubicBezTo>
                  <a:pt x="104" y="1144"/>
                  <a:pt x="104" y="1144"/>
                  <a:pt x="104" y="1144"/>
                </a:cubicBezTo>
                <a:cubicBezTo>
                  <a:pt x="110" y="1141"/>
                  <a:pt x="116" y="1137"/>
                  <a:pt x="122" y="1132"/>
                </a:cubicBezTo>
                <a:cubicBezTo>
                  <a:pt x="127" y="1127"/>
                  <a:pt x="131" y="1121"/>
                  <a:pt x="135" y="1115"/>
                </a:cubicBezTo>
                <a:cubicBezTo>
                  <a:pt x="139" y="1108"/>
                  <a:pt x="139" y="1108"/>
                  <a:pt x="139" y="1108"/>
                </a:cubicBezTo>
                <a:cubicBezTo>
                  <a:pt x="143" y="1114"/>
                  <a:pt x="143" y="1114"/>
                  <a:pt x="143" y="1114"/>
                </a:cubicBezTo>
                <a:cubicBezTo>
                  <a:pt x="151" y="1125"/>
                  <a:pt x="159" y="1134"/>
                  <a:pt x="169" y="1141"/>
                </a:cubicBezTo>
                <a:cubicBezTo>
                  <a:pt x="194" y="1161"/>
                  <a:pt x="225" y="1171"/>
                  <a:pt x="260" y="1171"/>
                </a:cubicBezTo>
                <a:cubicBezTo>
                  <a:pt x="260" y="1171"/>
                  <a:pt x="260" y="1171"/>
                  <a:pt x="260" y="1171"/>
                </a:cubicBezTo>
                <a:cubicBezTo>
                  <a:pt x="262" y="1171"/>
                  <a:pt x="264" y="1171"/>
                  <a:pt x="266" y="1171"/>
                </a:cubicBezTo>
                <a:cubicBezTo>
                  <a:pt x="268" y="1171"/>
                  <a:pt x="270" y="1171"/>
                  <a:pt x="273" y="1170"/>
                </a:cubicBezTo>
                <a:lnTo>
                  <a:pt x="275" y="1180"/>
                </a:lnTo>
                <a:close/>
                <a:moveTo>
                  <a:pt x="1607" y="1087"/>
                </a:moveTo>
                <a:cubicBezTo>
                  <a:pt x="1613" y="1103"/>
                  <a:pt x="1624" y="1116"/>
                  <a:pt x="1639" y="1124"/>
                </a:cubicBezTo>
                <a:cubicBezTo>
                  <a:pt x="1641" y="1126"/>
                  <a:pt x="1644" y="1127"/>
                  <a:pt x="1647" y="1128"/>
                </a:cubicBezTo>
                <a:cubicBezTo>
                  <a:pt x="1652" y="1130"/>
                  <a:pt x="1652" y="1130"/>
                  <a:pt x="1652" y="1130"/>
                </a:cubicBezTo>
                <a:cubicBezTo>
                  <a:pt x="1650" y="1135"/>
                  <a:pt x="1650" y="1135"/>
                  <a:pt x="1650" y="1135"/>
                </a:cubicBezTo>
                <a:cubicBezTo>
                  <a:pt x="1639" y="1166"/>
                  <a:pt x="1626" y="1197"/>
                  <a:pt x="1612" y="1227"/>
                </a:cubicBezTo>
                <a:cubicBezTo>
                  <a:pt x="1610" y="1231"/>
                  <a:pt x="1610" y="1231"/>
                  <a:pt x="1610" y="1231"/>
                </a:cubicBezTo>
                <a:cubicBezTo>
                  <a:pt x="1605" y="1230"/>
                  <a:pt x="1605" y="1230"/>
                  <a:pt x="1605" y="1230"/>
                </a:cubicBezTo>
                <a:cubicBezTo>
                  <a:pt x="1575" y="1220"/>
                  <a:pt x="1547" y="1211"/>
                  <a:pt x="1517" y="1203"/>
                </a:cubicBezTo>
                <a:cubicBezTo>
                  <a:pt x="1487" y="1195"/>
                  <a:pt x="1456" y="1186"/>
                  <a:pt x="1422" y="1178"/>
                </a:cubicBezTo>
                <a:cubicBezTo>
                  <a:pt x="1420" y="1178"/>
                  <a:pt x="1420" y="1178"/>
                  <a:pt x="1420" y="1178"/>
                </a:cubicBezTo>
                <a:cubicBezTo>
                  <a:pt x="1419" y="1177"/>
                  <a:pt x="1419" y="1177"/>
                  <a:pt x="1419" y="1177"/>
                </a:cubicBezTo>
                <a:cubicBezTo>
                  <a:pt x="1409" y="1168"/>
                  <a:pt x="1398" y="1159"/>
                  <a:pt x="1386" y="1153"/>
                </a:cubicBezTo>
                <a:cubicBezTo>
                  <a:pt x="1391" y="1143"/>
                  <a:pt x="1391" y="1143"/>
                  <a:pt x="1391" y="1143"/>
                </a:cubicBezTo>
                <a:cubicBezTo>
                  <a:pt x="1393" y="1144"/>
                  <a:pt x="1396" y="1145"/>
                  <a:pt x="1398" y="1146"/>
                </a:cubicBezTo>
                <a:cubicBezTo>
                  <a:pt x="1421" y="1155"/>
                  <a:pt x="1444" y="1160"/>
                  <a:pt x="1467" y="1160"/>
                </a:cubicBezTo>
                <a:cubicBezTo>
                  <a:pt x="1486" y="1160"/>
                  <a:pt x="1504" y="1157"/>
                  <a:pt x="1521" y="1151"/>
                </a:cubicBezTo>
                <a:cubicBezTo>
                  <a:pt x="1553" y="1139"/>
                  <a:pt x="1580" y="1117"/>
                  <a:pt x="1597" y="1087"/>
                </a:cubicBezTo>
                <a:cubicBezTo>
                  <a:pt x="1603" y="1077"/>
                  <a:pt x="1603" y="1077"/>
                  <a:pt x="1603" y="1077"/>
                </a:cubicBezTo>
                <a:lnTo>
                  <a:pt x="1607" y="1087"/>
                </a:lnTo>
                <a:close/>
                <a:moveTo>
                  <a:pt x="824" y="1148"/>
                </a:moveTo>
                <a:cubicBezTo>
                  <a:pt x="858" y="1176"/>
                  <a:pt x="900" y="1200"/>
                  <a:pt x="936" y="1220"/>
                </a:cubicBezTo>
                <a:cubicBezTo>
                  <a:pt x="940" y="1222"/>
                  <a:pt x="940" y="1222"/>
                  <a:pt x="940" y="1222"/>
                </a:cubicBezTo>
                <a:cubicBezTo>
                  <a:pt x="939" y="1226"/>
                  <a:pt x="939" y="1226"/>
                  <a:pt x="939" y="1226"/>
                </a:cubicBezTo>
                <a:cubicBezTo>
                  <a:pt x="936" y="1236"/>
                  <a:pt x="931" y="1256"/>
                  <a:pt x="925" y="1282"/>
                </a:cubicBezTo>
                <a:cubicBezTo>
                  <a:pt x="924" y="1286"/>
                  <a:pt x="924" y="1286"/>
                  <a:pt x="924" y="1286"/>
                </a:cubicBezTo>
                <a:cubicBezTo>
                  <a:pt x="826" y="1286"/>
                  <a:pt x="826" y="1286"/>
                  <a:pt x="826" y="1286"/>
                </a:cubicBezTo>
                <a:cubicBezTo>
                  <a:pt x="793" y="1285"/>
                  <a:pt x="793" y="1285"/>
                  <a:pt x="793" y="1285"/>
                </a:cubicBezTo>
                <a:cubicBezTo>
                  <a:pt x="791" y="1283"/>
                  <a:pt x="791" y="1283"/>
                  <a:pt x="791" y="1283"/>
                </a:cubicBezTo>
                <a:cubicBezTo>
                  <a:pt x="786" y="1272"/>
                  <a:pt x="781" y="1263"/>
                  <a:pt x="775" y="1254"/>
                </a:cubicBezTo>
                <a:cubicBezTo>
                  <a:pt x="770" y="1246"/>
                  <a:pt x="765" y="1238"/>
                  <a:pt x="760" y="1228"/>
                </a:cubicBezTo>
                <a:cubicBezTo>
                  <a:pt x="751" y="1210"/>
                  <a:pt x="751" y="1210"/>
                  <a:pt x="751" y="1210"/>
                </a:cubicBezTo>
                <a:cubicBezTo>
                  <a:pt x="754" y="1208"/>
                  <a:pt x="754" y="1208"/>
                  <a:pt x="754" y="1208"/>
                </a:cubicBezTo>
                <a:cubicBezTo>
                  <a:pt x="777" y="1188"/>
                  <a:pt x="799" y="1168"/>
                  <a:pt x="817" y="1148"/>
                </a:cubicBezTo>
                <a:cubicBezTo>
                  <a:pt x="820" y="1145"/>
                  <a:pt x="820" y="1145"/>
                  <a:pt x="820" y="1145"/>
                </a:cubicBezTo>
                <a:lnTo>
                  <a:pt x="824" y="1148"/>
                </a:lnTo>
                <a:close/>
                <a:moveTo>
                  <a:pt x="988" y="1139"/>
                </a:moveTo>
                <a:cubicBezTo>
                  <a:pt x="1019" y="1148"/>
                  <a:pt x="1055" y="1152"/>
                  <a:pt x="1101" y="1152"/>
                </a:cubicBezTo>
                <a:cubicBezTo>
                  <a:pt x="1105" y="1152"/>
                  <a:pt x="1105" y="1152"/>
                  <a:pt x="1105" y="1152"/>
                </a:cubicBezTo>
                <a:cubicBezTo>
                  <a:pt x="1106" y="1156"/>
                  <a:pt x="1106" y="1156"/>
                  <a:pt x="1106" y="1156"/>
                </a:cubicBezTo>
                <a:cubicBezTo>
                  <a:pt x="1115" y="1192"/>
                  <a:pt x="1142" y="1284"/>
                  <a:pt x="1175" y="1343"/>
                </a:cubicBezTo>
                <a:cubicBezTo>
                  <a:pt x="1166" y="1349"/>
                  <a:pt x="1166" y="1349"/>
                  <a:pt x="1166" y="1349"/>
                </a:cubicBezTo>
                <a:cubicBezTo>
                  <a:pt x="1124" y="1295"/>
                  <a:pt x="1052" y="1256"/>
                  <a:pt x="982" y="1219"/>
                </a:cubicBezTo>
                <a:cubicBezTo>
                  <a:pt x="967" y="1211"/>
                  <a:pt x="967" y="1211"/>
                  <a:pt x="967" y="1211"/>
                </a:cubicBezTo>
                <a:cubicBezTo>
                  <a:pt x="968" y="1207"/>
                  <a:pt x="968" y="1207"/>
                  <a:pt x="968" y="1207"/>
                </a:cubicBezTo>
                <a:cubicBezTo>
                  <a:pt x="974" y="1185"/>
                  <a:pt x="978" y="1164"/>
                  <a:pt x="982" y="1143"/>
                </a:cubicBezTo>
                <a:cubicBezTo>
                  <a:pt x="983" y="1138"/>
                  <a:pt x="983" y="1138"/>
                  <a:pt x="983" y="1138"/>
                </a:cubicBezTo>
                <a:lnTo>
                  <a:pt x="988" y="1139"/>
                </a:lnTo>
                <a:close/>
                <a:moveTo>
                  <a:pt x="675" y="1098"/>
                </a:moveTo>
                <a:cubicBezTo>
                  <a:pt x="687" y="1134"/>
                  <a:pt x="704" y="1170"/>
                  <a:pt x="720" y="1201"/>
                </a:cubicBezTo>
                <a:cubicBezTo>
                  <a:pt x="721" y="1204"/>
                  <a:pt x="721" y="1204"/>
                  <a:pt x="721" y="1204"/>
                </a:cubicBezTo>
                <a:cubicBezTo>
                  <a:pt x="718" y="1207"/>
                  <a:pt x="718" y="1207"/>
                  <a:pt x="718" y="1207"/>
                </a:cubicBezTo>
                <a:cubicBezTo>
                  <a:pt x="695" y="1227"/>
                  <a:pt x="614" y="1296"/>
                  <a:pt x="572" y="1355"/>
                </a:cubicBezTo>
                <a:cubicBezTo>
                  <a:pt x="563" y="1350"/>
                  <a:pt x="563" y="1350"/>
                  <a:pt x="563" y="1350"/>
                </a:cubicBezTo>
                <a:cubicBezTo>
                  <a:pt x="593" y="1290"/>
                  <a:pt x="595" y="1214"/>
                  <a:pt x="596" y="1134"/>
                </a:cubicBezTo>
                <a:cubicBezTo>
                  <a:pt x="596" y="1128"/>
                  <a:pt x="597" y="1111"/>
                  <a:pt x="597" y="1111"/>
                </a:cubicBezTo>
                <a:cubicBezTo>
                  <a:pt x="601" y="1110"/>
                  <a:pt x="601" y="1110"/>
                  <a:pt x="601" y="1110"/>
                </a:cubicBezTo>
                <a:cubicBezTo>
                  <a:pt x="625" y="1106"/>
                  <a:pt x="648" y="1101"/>
                  <a:pt x="669" y="1095"/>
                </a:cubicBezTo>
                <a:cubicBezTo>
                  <a:pt x="674" y="1093"/>
                  <a:pt x="674" y="1093"/>
                  <a:pt x="674" y="1093"/>
                </a:cubicBezTo>
                <a:lnTo>
                  <a:pt x="675" y="1098"/>
                </a:lnTo>
                <a:close/>
                <a:moveTo>
                  <a:pt x="1459" y="1212"/>
                </a:moveTo>
                <a:cubicBezTo>
                  <a:pt x="1477" y="1216"/>
                  <a:pt x="1494" y="1221"/>
                  <a:pt x="1511" y="1225"/>
                </a:cubicBezTo>
                <a:cubicBezTo>
                  <a:pt x="1538" y="1233"/>
                  <a:pt x="1565" y="1241"/>
                  <a:pt x="1593" y="1250"/>
                </a:cubicBezTo>
                <a:cubicBezTo>
                  <a:pt x="1599" y="1252"/>
                  <a:pt x="1599" y="1252"/>
                  <a:pt x="1599" y="1252"/>
                </a:cubicBezTo>
                <a:cubicBezTo>
                  <a:pt x="1596" y="1258"/>
                  <a:pt x="1596" y="1258"/>
                  <a:pt x="1596" y="1258"/>
                </a:cubicBezTo>
                <a:cubicBezTo>
                  <a:pt x="1577" y="1293"/>
                  <a:pt x="1555" y="1327"/>
                  <a:pt x="1532" y="1359"/>
                </a:cubicBezTo>
                <a:cubicBezTo>
                  <a:pt x="1529" y="1362"/>
                  <a:pt x="1529" y="1362"/>
                  <a:pt x="1529" y="1362"/>
                </a:cubicBezTo>
                <a:cubicBezTo>
                  <a:pt x="1525" y="1360"/>
                  <a:pt x="1525" y="1360"/>
                  <a:pt x="1525" y="1360"/>
                </a:cubicBezTo>
                <a:cubicBezTo>
                  <a:pt x="1518" y="1356"/>
                  <a:pt x="1511" y="1353"/>
                  <a:pt x="1503" y="1351"/>
                </a:cubicBezTo>
                <a:cubicBezTo>
                  <a:pt x="1498" y="1350"/>
                  <a:pt x="1492" y="1349"/>
                  <a:pt x="1487" y="1349"/>
                </a:cubicBezTo>
                <a:cubicBezTo>
                  <a:pt x="1482" y="1349"/>
                  <a:pt x="1476" y="1350"/>
                  <a:pt x="1471" y="1351"/>
                </a:cubicBezTo>
                <a:cubicBezTo>
                  <a:pt x="1462" y="1353"/>
                  <a:pt x="1462" y="1353"/>
                  <a:pt x="1462" y="1353"/>
                </a:cubicBezTo>
                <a:cubicBezTo>
                  <a:pt x="1466" y="1344"/>
                  <a:pt x="1466" y="1344"/>
                  <a:pt x="1466" y="1344"/>
                </a:cubicBezTo>
                <a:cubicBezTo>
                  <a:pt x="1471" y="1331"/>
                  <a:pt x="1474" y="1317"/>
                  <a:pt x="1475" y="1303"/>
                </a:cubicBezTo>
                <a:cubicBezTo>
                  <a:pt x="1477" y="1275"/>
                  <a:pt x="1470" y="1246"/>
                  <a:pt x="1454" y="1219"/>
                </a:cubicBezTo>
                <a:cubicBezTo>
                  <a:pt x="1447" y="1208"/>
                  <a:pt x="1447" y="1208"/>
                  <a:pt x="1447" y="1208"/>
                </a:cubicBezTo>
                <a:lnTo>
                  <a:pt x="1459" y="1212"/>
                </a:lnTo>
                <a:close/>
                <a:moveTo>
                  <a:pt x="299" y="1207"/>
                </a:moveTo>
                <a:cubicBezTo>
                  <a:pt x="285" y="1225"/>
                  <a:pt x="276" y="1244"/>
                  <a:pt x="271" y="1265"/>
                </a:cubicBezTo>
                <a:cubicBezTo>
                  <a:pt x="263" y="1295"/>
                  <a:pt x="266" y="1327"/>
                  <a:pt x="278" y="1356"/>
                </a:cubicBezTo>
                <a:cubicBezTo>
                  <a:pt x="279" y="1359"/>
                  <a:pt x="281" y="1363"/>
                  <a:pt x="282" y="1366"/>
                </a:cubicBezTo>
                <a:cubicBezTo>
                  <a:pt x="286" y="1373"/>
                  <a:pt x="286" y="1373"/>
                  <a:pt x="286" y="1373"/>
                </a:cubicBezTo>
                <a:cubicBezTo>
                  <a:pt x="278" y="1373"/>
                  <a:pt x="278" y="1373"/>
                  <a:pt x="278" y="1373"/>
                </a:cubicBezTo>
                <a:cubicBezTo>
                  <a:pt x="264" y="1373"/>
                  <a:pt x="252" y="1377"/>
                  <a:pt x="240" y="1385"/>
                </a:cubicBezTo>
                <a:cubicBezTo>
                  <a:pt x="237" y="1387"/>
                  <a:pt x="237" y="1387"/>
                  <a:pt x="237" y="1387"/>
                </a:cubicBezTo>
                <a:cubicBezTo>
                  <a:pt x="234" y="1384"/>
                  <a:pt x="234" y="1384"/>
                  <a:pt x="234" y="1384"/>
                </a:cubicBezTo>
                <a:cubicBezTo>
                  <a:pt x="231" y="1380"/>
                  <a:pt x="228" y="1377"/>
                  <a:pt x="225" y="1373"/>
                </a:cubicBezTo>
                <a:cubicBezTo>
                  <a:pt x="224" y="1372"/>
                  <a:pt x="224" y="1372"/>
                  <a:pt x="224" y="1372"/>
                </a:cubicBezTo>
                <a:cubicBezTo>
                  <a:pt x="196" y="1336"/>
                  <a:pt x="172" y="1299"/>
                  <a:pt x="150" y="1260"/>
                </a:cubicBezTo>
                <a:cubicBezTo>
                  <a:pt x="146" y="1251"/>
                  <a:pt x="146" y="1251"/>
                  <a:pt x="146" y="1251"/>
                </a:cubicBezTo>
                <a:cubicBezTo>
                  <a:pt x="151" y="1249"/>
                  <a:pt x="151" y="1249"/>
                  <a:pt x="151" y="1249"/>
                </a:cubicBezTo>
                <a:cubicBezTo>
                  <a:pt x="172" y="1242"/>
                  <a:pt x="192" y="1235"/>
                  <a:pt x="212" y="1227"/>
                </a:cubicBezTo>
                <a:cubicBezTo>
                  <a:pt x="213" y="1227"/>
                  <a:pt x="213" y="1227"/>
                  <a:pt x="213" y="1227"/>
                </a:cubicBezTo>
                <a:cubicBezTo>
                  <a:pt x="240" y="1217"/>
                  <a:pt x="266" y="1208"/>
                  <a:pt x="293" y="1199"/>
                </a:cubicBezTo>
                <a:cubicBezTo>
                  <a:pt x="309" y="1194"/>
                  <a:pt x="309" y="1194"/>
                  <a:pt x="309" y="1194"/>
                </a:cubicBezTo>
                <a:lnTo>
                  <a:pt x="299" y="1207"/>
                </a:lnTo>
                <a:close/>
                <a:moveTo>
                  <a:pt x="1241" y="1148"/>
                </a:moveTo>
                <a:cubicBezTo>
                  <a:pt x="1301" y="1148"/>
                  <a:pt x="1367" y="1154"/>
                  <a:pt x="1408" y="1198"/>
                </a:cubicBezTo>
                <a:cubicBezTo>
                  <a:pt x="1408" y="1199"/>
                  <a:pt x="1408" y="1199"/>
                  <a:pt x="1408" y="1199"/>
                </a:cubicBezTo>
                <a:cubicBezTo>
                  <a:pt x="1415" y="1206"/>
                  <a:pt x="1421" y="1213"/>
                  <a:pt x="1427" y="1220"/>
                </a:cubicBezTo>
                <a:cubicBezTo>
                  <a:pt x="1445" y="1246"/>
                  <a:pt x="1454" y="1274"/>
                  <a:pt x="1452" y="1302"/>
                </a:cubicBezTo>
                <a:cubicBezTo>
                  <a:pt x="1450" y="1329"/>
                  <a:pt x="1438" y="1355"/>
                  <a:pt x="1418" y="1375"/>
                </a:cubicBezTo>
                <a:cubicBezTo>
                  <a:pt x="1412" y="1381"/>
                  <a:pt x="1406" y="1386"/>
                  <a:pt x="1399" y="1391"/>
                </a:cubicBezTo>
                <a:cubicBezTo>
                  <a:pt x="1376" y="1408"/>
                  <a:pt x="1350" y="1417"/>
                  <a:pt x="1324" y="1417"/>
                </a:cubicBezTo>
                <a:cubicBezTo>
                  <a:pt x="1324" y="1417"/>
                  <a:pt x="1324" y="1417"/>
                  <a:pt x="1324" y="1417"/>
                </a:cubicBezTo>
                <a:cubicBezTo>
                  <a:pt x="1317" y="1417"/>
                  <a:pt x="1310" y="1416"/>
                  <a:pt x="1303" y="1415"/>
                </a:cubicBezTo>
                <a:cubicBezTo>
                  <a:pt x="1269" y="1409"/>
                  <a:pt x="1237" y="1389"/>
                  <a:pt x="1213" y="1359"/>
                </a:cubicBezTo>
                <a:cubicBezTo>
                  <a:pt x="1176" y="1314"/>
                  <a:pt x="1145" y="1214"/>
                  <a:pt x="1130" y="1158"/>
                </a:cubicBezTo>
                <a:cubicBezTo>
                  <a:pt x="1128" y="1151"/>
                  <a:pt x="1128" y="1151"/>
                  <a:pt x="1128" y="1151"/>
                </a:cubicBezTo>
                <a:cubicBezTo>
                  <a:pt x="1135" y="1151"/>
                  <a:pt x="1135" y="1151"/>
                  <a:pt x="1135" y="1151"/>
                </a:cubicBezTo>
                <a:cubicBezTo>
                  <a:pt x="1148" y="1151"/>
                  <a:pt x="1161" y="1150"/>
                  <a:pt x="1175" y="1150"/>
                </a:cubicBezTo>
                <a:cubicBezTo>
                  <a:pt x="1197" y="1149"/>
                  <a:pt x="1220" y="1148"/>
                  <a:pt x="1241" y="1148"/>
                </a:cubicBezTo>
                <a:moveTo>
                  <a:pt x="573" y="1134"/>
                </a:moveTo>
                <a:cubicBezTo>
                  <a:pt x="571" y="1233"/>
                  <a:pt x="569" y="1337"/>
                  <a:pt x="501" y="1391"/>
                </a:cubicBezTo>
                <a:cubicBezTo>
                  <a:pt x="501" y="1391"/>
                  <a:pt x="501" y="1391"/>
                  <a:pt x="501" y="1391"/>
                </a:cubicBezTo>
                <a:cubicBezTo>
                  <a:pt x="493" y="1397"/>
                  <a:pt x="486" y="1403"/>
                  <a:pt x="478" y="1408"/>
                </a:cubicBezTo>
                <a:cubicBezTo>
                  <a:pt x="457" y="1421"/>
                  <a:pt x="434" y="1428"/>
                  <a:pt x="411" y="1428"/>
                </a:cubicBezTo>
                <a:cubicBezTo>
                  <a:pt x="411" y="1428"/>
                  <a:pt x="411" y="1428"/>
                  <a:pt x="411" y="1428"/>
                </a:cubicBezTo>
                <a:cubicBezTo>
                  <a:pt x="406" y="1428"/>
                  <a:pt x="400" y="1427"/>
                  <a:pt x="395" y="1427"/>
                </a:cubicBezTo>
                <a:cubicBezTo>
                  <a:pt x="368" y="1423"/>
                  <a:pt x="343" y="1409"/>
                  <a:pt x="324" y="1387"/>
                </a:cubicBezTo>
                <a:cubicBezTo>
                  <a:pt x="319" y="1381"/>
                  <a:pt x="314" y="1375"/>
                  <a:pt x="310" y="1368"/>
                </a:cubicBezTo>
                <a:cubicBezTo>
                  <a:pt x="291" y="1337"/>
                  <a:pt x="285" y="1303"/>
                  <a:pt x="293" y="1270"/>
                </a:cubicBezTo>
                <a:cubicBezTo>
                  <a:pt x="301" y="1237"/>
                  <a:pt x="324" y="1206"/>
                  <a:pt x="356" y="1184"/>
                </a:cubicBezTo>
                <a:cubicBezTo>
                  <a:pt x="406" y="1149"/>
                  <a:pt x="520" y="1125"/>
                  <a:pt x="567" y="1116"/>
                </a:cubicBezTo>
                <a:cubicBezTo>
                  <a:pt x="574" y="1115"/>
                  <a:pt x="574" y="1115"/>
                  <a:pt x="574" y="1115"/>
                </a:cubicBezTo>
                <a:lnTo>
                  <a:pt x="573" y="1134"/>
                </a:lnTo>
                <a:close/>
                <a:moveTo>
                  <a:pt x="1487" y="1372"/>
                </a:moveTo>
                <a:cubicBezTo>
                  <a:pt x="1491" y="1372"/>
                  <a:pt x="1494" y="1373"/>
                  <a:pt x="1498" y="1373"/>
                </a:cubicBezTo>
                <a:cubicBezTo>
                  <a:pt x="1510" y="1376"/>
                  <a:pt x="1521" y="1384"/>
                  <a:pt x="1528" y="1395"/>
                </a:cubicBezTo>
                <a:cubicBezTo>
                  <a:pt x="1535" y="1406"/>
                  <a:pt x="1538" y="1419"/>
                  <a:pt x="1535" y="1432"/>
                </a:cubicBezTo>
                <a:cubicBezTo>
                  <a:pt x="1532" y="1445"/>
                  <a:pt x="1524" y="1455"/>
                  <a:pt x="1513" y="1462"/>
                </a:cubicBezTo>
                <a:cubicBezTo>
                  <a:pt x="1505" y="1467"/>
                  <a:pt x="1496" y="1470"/>
                  <a:pt x="1487" y="1470"/>
                </a:cubicBezTo>
                <a:cubicBezTo>
                  <a:pt x="1483" y="1470"/>
                  <a:pt x="1480" y="1470"/>
                  <a:pt x="1476" y="1469"/>
                </a:cubicBezTo>
                <a:cubicBezTo>
                  <a:pt x="1464" y="1466"/>
                  <a:pt x="1453" y="1458"/>
                  <a:pt x="1446" y="1447"/>
                </a:cubicBezTo>
                <a:cubicBezTo>
                  <a:pt x="1439" y="1436"/>
                  <a:pt x="1436" y="1423"/>
                  <a:pt x="1439" y="1410"/>
                </a:cubicBezTo>
                <a:cubicBezTo>
                  <a:pt x="1442" y="1398"/>
                  <a:pt x="1450" y="1387"/>
                  <a:pt x="1461" y="1380"/>
                </a:cubicBezTo>
                <a:cubicBezTo>
                  <a:pt x="1469" y="1375"/>
                  <a:pt x="1478" y="1372"/>
                  <a:pt x="1487" y="1372"/>
                </a:cubicBezTo>
                <a:moveTo>
                  <a:pt x="282" y="1494"/>
                </a:moveTo>
                <a:cubicBezTo>
                  <a:pt x="278" y="1494"/>
                  <a:pt x="278" y="1494"/>
                  <a:pt x="278" y="1494"/>
                </a:cubicBezTo>
                <a:cubicBezTo>
                  <a:pt x="265" y="1493"/>
                  <a:pt x="253" y="1488"/>
                  <a:pt x="244" y="1479"/>
                </a:cubicBezTo>
                <a:cubicBezTo>
                  <a:pt x="243" y="1478"/>
                  <a:pt x="243" y="1477"/>
                  <a:pt x="242" y="1476"/>
                </a:cubicBezTo>
                <a:cubicBezTo>
                  <a:pt x="238" y="1472"/>
                  <a:pt x="236" y="1468"/>
                  <a:pt x="234" y="1463"/>
                </a:cubicBezTo>
                <a:cubicBezTo>
                  <a:pt x="232" y="1458"/>
                  <a:pt x="231" y="1454"/>
                  <a:pt x="231" y="1449"/>
                </a:cubicBezTo>
                <a:cubicBezTo>
                  <a:pt x="230" y="1449"/>
                  <a:pt x="230" y="1449"/>
                  <a:pt x="230" y="1449"/>
                </a:cubicBezTo>
                <a:cubicBezTo>
                  <a:pt x="231" y="1443"/>
                  <a:pt x="231" y="1443"/>
                  <a:pt x="231" y="1443"/>
                </a:cubicBezTo>
                <a:cubicBezTo>
                  <a:pt x="231" y="1431"/>
                  <a:pt x="236" y="1420"/>
                  <a:pt x="245" y="1411"/>
                </a:cubicBezTo>
                <a:cubicBezTo>
                  <a:pt x="245" y="1410"/>
                  <a:pt x="245" y="1410"/>
                  <a:pt x="246" y="1410"/>
                </a:cubicBezTo>
                <a:cubicBezTo>
                  <a:pt x="255" y="1401"/>
                  <a:pt x="267" y="1396"/>
                  <a:pt x="279" y="1396"/>
                </a:cubicBezTo>
                <a:cubicBezTo>
                  <a:pt x="281" y="1396"/>
                  <a:pt x="281" y="1396"/>
                  <a:pt x="281" y="1396"/>
                </a:cubicBezTo>
                <a:cubicBezTo>
                  <a:pt x="285" y="1396"/>
                  <a:pt x="289" y="1397"/>
                  <a:pt x="292" y="1398"/>
                </a:cubicBezTo>
                <a:cubicBezTo>
                  <a:pt x="296" y="1399"/>
                  <a:pt x="300" y="1401"/>
                  <a:pt x="303" y="1402"/>
                </a:cubicBezTo>
                <a:cubicBezTo>
                  <a:pt x="307" y="1405"/>
                  <a:pt x="311" y="1408"/>
                  <a:pt x="315" y="1412"/>
                </a:cubicBezTo>
                <a:cubicBezTo>
                  <a:pt x="323" y="1420"/>
                  <a:pt x="327" y="1431"/>
                  <a:pt x="328" y="1442"/>
                </a:cubicBezTo>
                <a:cubicBezTo>
                  <a:pt x="328" y="1442"/>
                  <a:pt x="328" y="1442"/>
                  <a:pt x="328" y="1442"/>
                </a:cubicBezTo>
                <a:cubicBezTo>
                  <a:pt x="328" y="1447"/>
                  <a:pt x="328" y="1447"/>
                  <a:pt x="328" y="1447"/>
                </a:cubicBezTo>
                <a:cubicBezTo>
                  <a:pt x="328" y="1460"/>
                  <a:pt x="322" y="1472"/>
                  <a:pt x="313" y="1481"/>
                </a:cubicBezTo>
                <a:cubicBezTo>
                  <a:pt x="304" y="1489"/>
                  <a:pt x="294" y="1493"/>
                  <a:pt x="282" y="1494"/>
                </a:cubicBezTo>
                <a:close/>
                <a:moveTo>
                  <a:pt x="971" y="1239"/>
                </a:moveTo>
                <a:cubicBezTo>
                  <a:pt x="1063" y="1288"/>
                  <a:pt x="1158" y="1339"/>
                  <a:pt x="1178" y="1424"/>
                </a:cubicBezTo>
                <a:cubicBezTo>
                  <a:pt x="1178" y="1424"/>
                  <a:pt x="1178" y="1424"/>
                  <a:pt x="1178" y="1424"/>
                </a:cubicBezTo>
                <a:cubicBezTo>
                  <a:pt x="1180" y="1433"/>
                  <a:pt x="1182" y="1443"/>
                  <a:pt x="1183" y="1452"/>
                </a:cubicBezTo>
                <a:cubicBezTo>
                  <a:pt x="1187" y="1483"/>
                  <a:pt x="1180" y="1512"/>
                  <a:pt x="1165" y="1535"/>
                </a:cubicBezTo>
                <a:cubicBezTo>
                  <a:pt x="1150" y="1558"/>
                  <a:pt x="1127" y="1574"/>
                  <a:pt x="1099" y="1582"/>
                </a:cubicBezTo>
                <a:cubicBezTo>
                  <a:pt x="1091" y="1585"/>
                  <a:pt x="1083" y="1586"/>
                  <a:pt x="1075" y="1587"/>
                </a:cubicBezTo>
                <a:cubicBezTo>
                  <a:pt x="1070" y="1588"/>
                  <a:pt x="1064" y="1588"/>
                  <a:pt x="1059" y="1588"/>
                </a:cubicBezTo>
                <a:cubicBezTo>
                  <a:pt x="1029" y="1588"/>
                  <a:pt x="1002" y="1579"/>
                  <a:pt x="980" y="1561"/>
                </a:cubicBezTo>
                <a:cubicBezTo>
                  <a:pt x="953" y="1539"/>
                  <a:pt x="935" y="1506"/>
                  <a:pt x="929" y="1467"/>
                </a:cubicBezTo>
                <a:cubicBezTo>
                  <a:pt x="918" y="1405"/>
                  <a:pt x="946" y="1287"/>
                  <a:pt x="959" y="1240"/>
                </a:cubicBezTo>
                <a:cubicBezTo>
                  <a:pt x="961" y="1233"/>
                  <a:pt x="961" y="1233"/>
                  <a:pt x="961" y="1233"/>
                </a:cubicBezTo>
                <a:lnTo>
                  <a:pt x="971" y="1239"/>
                </a:lnTo>
                <a:close/>
                <a:moveTo>
                  <a:pt x="739" y="1239"/>
                </a:moveTo>
                <a:cubicBezTo>
                  <a:pt x="787" y="1329"/>
                  <a:pt x="835" y="1423"/>
                  <a:pt x="803" y="1503"/>
                </a:cubicBezTo>
                <a:cubicBezTo>
                  <a:pt x="803" y="1504"/>
                  <a:pt x="803" y="1504"/>
                  <a:pt x="803" y="1504"/>
                </a:cubicBezTo>
                <a:cubicBezTo>
                  <a:pt x="800" y="1513"/>
                  <a:pt x="796" y="1521"/>
                  <a:pt x="791" y="1529"/>
                </a:cubicBezTo>
                <a:cubicBezTo>
                  <a:pt x="776" y="1557"/>
                  <a:pt x="754" y="1577"/>
                  <a:pt x="728" y="1587"/>
                </a:cubicBezTo>
                <a:cubicBezTo>
                  <a:pt x="715" y="1592"/>
                  <a:pt x="702" y="1594"/>
                  <a:pt x="688" y="1594"/>
                </a:cubicBezTo>
                <a:cubicBezTo>
                  <a:pt x="688" y="1594"/>
                  <a:pt x="688" y="1594"/>
                  <a:pt x="688" y="1594"/>
                </a:cubicBezTo>
                <a:cubicBezTo>
                  <a:pt x="674" y="1594"/>
                  <a:pt x="660" y="1592"/>
                  <a:pt x="647" y="1587"/>
                </a:cubicBezTo>
                <a:cubicBezTo>
                  <a:pt x="640" y="1585"/>
                  <a:pt x="632" y="1581"/>
                  <a:pt x="625" y="1577"/>
                </a:cubicBezTo>
                <a:cubicBezTo>
                  <a:pt x="593" y="1560"/>
                  <a:pt x="572" y="1533"/>
                  <a:pt x="563" y="1501"/>
                </a:cubicBezTo>
                <a:cubicBezTo>
                  <a:pt x="553" y="1467"/>
                  <a:pt x="558" y="1430"/>
                  <a:pt x="575" y="1395"/>
                </a:cubicBezTo>
                <a:cubicBezTo>
                  <a:pt x="602" y="1339"/>
                  <a:pt x="690" y="1261"/>
                  <a:pt x="727" y="1229"/>
                </a:cubicBezTo>
                <a:cubicBezTo>
                  <a:pt x="732" y="1225"/>
                  <a:pt x="732" y="1225"/>
                  <a:pt x="732" y="1225"/>
                </a:cubicBezTo>
                <a:lnTo>
                  <a:pt x="739" y="1239"/>
                </a:lnTo>
                <a:close/>
                <a:moveTo>
                  <a:pt x="1415" y="1418"/>
                </a:moveTo>
                <a:cubicBezTo>
                  <a:pt x="1415" y="1433"/>
                  <a:pt x="1418" y="1447"/>
                  <a:pt x="1426" y="1460"/>
                </a:cubicBezTo>
                <a:cubicBezTo>
                  <a:pt x="1427" y="1461"/>
                  <a:pt x="1429" y="1463"/>
                  <a:pt x="1430" y="1465"/>
                </a:cubicBezTo>
                <a:cubicBezTo>
                  <a:pt x="1433" y="1469"/>
                  <a:pt x="1433" y="1469"/>
                  <a:pt x="1433" y="1469"/>
                </a:cubicBezTo>
                <a:cubicBezTo>
                  <a:pt x="1429" y="1472"/>
                  <a:pt x="1429" y="1472"/>
                  <a:pt x="1429" y="1472"/>
                </a:cubicBezTo>
                <a:cubicBezTo>
                  <a:pt x="1395" y="1504"/>
                  <a:pt x="1358" y="1532"/>
                  <a:pt x="1318" y="1558"/>
                </a:cubicBezTo>
                <a:cubicBezTo>
                  <a:pt x="1280" y="1582"/>
                  <a:pt x="1240" y="1604"/>
                  <a:pt x="1198" y="1622"/>
                </a:cubicBezTo>
                <a:cubicBezTo>
                  <a:pt x="1193" y="1624"/>
                  <a:pt x="1193" y="1624"/>
                  <a:pt x="1193" y="1624"/>
                </a:cubicBezTo>
                <a:cubicBezTo>
                  <a:pt x="1191" y="1620"/>
                  <a:pt x="1191" y="1620"/>
                  <a:pt x="1191" y="1620"/>
                </a:cubicBezTo>
                <a:cubicBezTo>
                  <a:pt x="1187" y="1613"/>
                  <a:pt x="1182" y="1606"/>
                  <a:pt x="1176" y="1601"/>
                </a:cubicBezTo>
                <a:cubicBezTo>
                  <a:pt x="1170" y="1595"/>
                  <a:pt x="1164" y="1591"/>
                  <a:pt x="1156" y="1588"/>
                </a:cubicBezTo>
                <a:cubicBezTo>
                  <a:pt x="1148" y="1585"/>
                  <a:pt x="1148" y="1585"/>
                  <a:pt x="1148" y="1585"/>
                </a:cubicBezTo>
                <a:cubicBezTo>
                  <a:pt x="1155" y="1579"/>
                  <a:pt x="1155" y="1579"/>
                  <a:pt x="1155" y="1579"/>
                </a:cubicBezTo>
                <a:cubicBezTo>
                  <a:pt x="1167" y="1570"/>
                  <a:pt x="1176" y="1560"/>
                  <a:pt x="1184" y="1548"/>
                </a:cubicBezTo>
                <a:cubicBezTo>
                  <a:pt x="1203" y="1520"/>
                  <a:pt x="1210" y="1486"/>
                  <a:pt x="1206" y="1449"/>
                </a:cubicBezTo>
                <a:cubicBezTo>
                  <a:pt x="1205" y="1439"/>
                  <a:pt x="1203" y="1429"/>
                  <a:pt x="1200" y="1419"/>
                </a:cubicBezTo>
                <a:cubicBezTo>
                  <a:pt x="1199" y="1414"/>
                  <a:pt x="1199" y="1414"/>
                  <a:pt x="1199" y="1414"/>
                </a:cubicBezTo>
                <a:cubicBezTo>
                  <a:pt x="1199" y="1414"/>
                  <a:pt x="1199" y="1414"/>
                  <a:pt x="1199" y="1414"/>
                </a:cubicBezTo>
                <a:cubicBezTo>
                  <a:pt x="1196" y="1401"/>
                  <a:pt x="1191" y="1389"/>
                  <a:pt x="1185" y="1377"/>
                </a:cubicBezTo>
                <a:cubicBezTo>
                  <a:pt x="1193" y="1372"/>
                  <a:pt x="1193" y="1372"/>
                  <a:pt x="1193" y="1372"/>
                </a:cubicBezTo>
                <a:cubicBezTo>
                  <a:pt x="1195" y="1373"/>
                  <a:pt x="1195" y="1373"/>
                  <a:pt x="1195" y="1373"/>
                </a:cubicBezTo>
                <a:cubicBezTo>
                  <a:pt x="1223" y="1408"/>
                  <a:pt x="1260" y="1431"/>
                  <a:pt x="1300" y="1438"/>
                </a:cubicBezTo>
                <a:cubicBezTo>
                  <a:pt x="1308" y="1439"/>
                  <a:pt x="1316" y="1440"/>
                  <a:pt x="1324" y="1440"/>
                </a:cubicBezTo>
                <a:cubicBezTo>
                  <a:pt x="1353" y="1440"/>
                  <a:pt x="1381" y="1431"/>
                  <a:pt x="1407" y="1414"/>
                </a:cubicBezTo>
                <a:cubicBezTo>
                  <a:pt x="1416" y="1408"/>
                  <a:pt x="1416" y="1408"/>
                  <a:pt x="1416" y="1408"/>
                </a:cubicBezTo>
                <a:lnTo>
                  <a:pt x="1415" y="1418"/>
                </a:lnTo>
                <a:close/>
                <a:moveTo>
                  <a:pt x="555" y="1383"/>
                </a:moveTo>
                <a:cubicBezTo>
                  <a:pt x="554" y="1385"/>
                  <a:pt x="554" y="1385"/>
                  <a:pt x="554" y="1385"/>
                </a:cubicBezTo>
                <a:cubicBezTo>
                  <a:pt x="534" y="1425"/>
                  <a:pt x="530" y="1468"/>
                  <a:pt x="540" y="1507"/>
                </a:cubicBezTo>
                <a:cubicBezTo>
                  <a:pt x="549" y="1538"/>
                  <a:pt x="567" y="1564"/>
                  <a:pt x="593" y="1584"/>
                </a:cubicBezTo>
                <a:cubicBezTo>
                  <a:pt x="600" y="1590"/>
                  <a:pt x="600" y="1590"/>
                  <a:pt x="600" y="1590"/>
                </a:cubicBezTo>
                <a:cubicBezTo>
                  <a:pt x="591" y="1593"/>
                  <a:pt x="591" y="1593"/>
                  <a:pt x="591" y="1593"/>
                </a:cubicBezTo>
                <a:cubicBezTo>
                  <a:pt x="576" y="1598"/>
                  <a:pt x="564" y="1607"/>
                  <a:pt x="555" y="1620"/>
                </a:cubicBezTo>
                <a:cubicBezTo>
                  <a:pt x="553" y="1624"/>
                  <a:pt x="553" y="1624"/>
                  <a:pt x="553" y="1624"/>
                </a:cubicBezTo>
                <a:cubicBezTo>
                  <a:pt x="549" y="1622"/>
                  <a:pt x="549" y="1622"/>
                  <a:pt x="549" y="1622"/>
                </a:cubicBezTo>
                <a:cubicBezTo>
                  <a:pt x="505" y="1604"/>
                  <a:pt x="466" y="1584"/>
                  <a:pt x="431" y="1561"/>
                </a:cubicBezTo>
                <a:cubicBezTo>
                  <a:pt x="399" y="1541"/>
                  <a:pt x="369" y="1519"/>
                  <a:pt x="339" y="1493"/>
                </a:cubicBezTo>
                <a:cubicBezTo>
                  <a:pt x="336" y="1490"/>
                  <a:pt x="336" y="1490"/>
                  <a:pt x="336" y="1490"/>
                </a:cubicBezTo>
                <a:cubicBezTo>
                  <a:pt x="339" y="1486"/>
                  <a:pt x="339" y="1486"/>
                  <a:pt x="339" y="1486"/>
                </a:cubicBezTo>
                <a:cubicBezTo>
                  <a:pt x="346" y="1475"/>
                  <a:pt x="351" y="1461"/>
                  <a:pt x="351" y="1447"/>
                </a:cubicBezTo>
                <a:cubicBezTo>
                  <a:pt x="351" y="1445"/>
                  <a:pt x="351" y="1445"/>
                  <a:pt x="351" y="1445"/>
                </a:cubicBezTo>
                <a:cubicBezTo>
                  <a:pt x="351" y="1437"/>
                  <a:pt x="351" y="1437"/>
                  <a:pt x="351" y="1437"/>
                </a:cubicBezTo>
                <a:cubicBezTo>
                  <a:pt x="358" y="1440"/>
                  <a:pt x="358" y="1440"/>
                  <a:pt x="358" y="1440"/>
                </a:cubicBezTo>
                <a:cubicBezTo>
                  <a:pt x="369" y="1445"/>
                  <a:pt x="380" y="1448"/>
                  <a:pt x="391" y="1450"/>
                </a:cubicBezTo>
                <a:cubicBezTo>
                  <a:pt x="398" y="1451"/>
                  <a:pt x="405" y="1451"/>
                  <a:pt x="411" y="1451"/>
                </a:cubicBezTo>
                <a:cubicBezTo>
                  <a:pt x="438" y="1451"/>
                  <a:pt x="465" y="1443"/>
                  <a:pt x="490" y="1428"/>
                </a:cubicBezTo>
                <a:cubicBezTo>
                  <a:pt x="499" y="1422"/>
                  <a:pt x="507" y="1416"/>
                  <a:pt x="515" y="1409"/>
                </a:cubicBezTo>
                <a:cubicBezTo>
                  <a:pt x="527" y="1400"/>
                  <a:pt x="537" y="1389"/>
                  <a:pt x="546" y="1377"/>
                </a:cubicBezTo>
                <a:lnTo>
                  <a:pt x="555" y="1383"/>
                </a:lnTo>
                <a:close/>
                <a:moveTo>
                  <a:pt x="815" y="1687"/>
                </a:moveTo>
                <a:cubicBezTo>
                  <a:pt x="809" y="1686"/>
                  <a:pt x="809" y="1686"/>
                  <a:pt x="809" y="1686"/>
                </a:cubicBezTo>
                <a:cubicBezTo>
                  <a:pt x="773" y="1683"/>
                  <a:pt x="736" y="1678"/>
                  <a:pt x="691" y="1669"/>
                </a:cubicBezTo>
                <a:cubicBezTo>
                  <a:pt x="687" y="1668"/>
                  <a:pt x="687" y="1668"/>
                  <a:pt x="687" y="1668"/>
                </a:cubicBezTo>
                <a:cubicBezTo>
                  <a:pt x="687" y="1664"/>
                  <a:pt x="687" y="1664"/>
                  <a:pt x="687" y="1664"/>
                </a:cubicBezTo>
                <a:cubicBezTo>
                  <a:pt x="687" y="1658"/>
                  <a:pt x="687" y="1652"/>
                  <a:pt x="685" y="1646"/>
                </a:cubicBezTo>
                <a:cubicBezTo>
                  <a:pt x="684" y="1639"/>
                  <a:pt x="681" y="1632"/>
                  <a:pt x="678" y="1625"/>
                </a:cubicBezTo>
                <a:cubicBezTo>
                  <a:pt x="673" y="1617"/>
                  <a:pt x="673" y="1617"/>
                  <a:pt x="673" y="1617"/>
                </a:cubicBezTo>
                <a:cubicBezTo>
                  <a:pt x="682" y="1617"/>
                  <a:pt x="682" y="1617"/>
                  <a:pt x="682" y="1617"/>
                </a:cubicBezTo>
                <a:cubicBezTo>
                  <a:pt x="684" y="1617"/>
                  <a:pt x="686" y="1617"/>
                  <a:pt x="688" y="1617"/>
                </a:cubicBezTo>
                <a:cubicBezTo>
                  <a:pt x="705" y="1617"/>
                  <a:pt x="721" y="1614"/>
                  <a:pt x="737" y="1608"/>
                </a:cubicBezTo>
                <a:cubicBezTo>
                  <a:pt x="764" y="1598"/>
                  <a:pt x="788" y="1578"/>
                  <a:pt x="805" y="1551"/>
                </a:cubicBezTo>
                <a:cubicBezTo>
                  <a:pt x="815" y="1537"/>
                  <a:pt x="815" y="1537"/>
                  <a:pt x="815" y="1537"/>
                </a:cubicBezTo>
                <a:lnTo>
                  <a:pt x="815" y="1687"/>
                </a:lnTo>
                <a:close/>
                <a:moveTo>
                  <a:pt x="1056" y="1658"/>
                </a:moveTo>
                <a:cubicBezTo>
                  <a:pt x="1056" y="1660"/>
                  <a:pt x="1056" y="1662"/>
                  <a:pt x="1057" y="1664"/>
                </a:cubicBezTo>
                <a:cubicBezTo>
                  <a:pt x="1057" y="1669"/>
                  <a:pt x="1057" y="1669"/>
                  <a:pt x="1057" y="1669"/>
                </a:cubicBezTo>
                <a:cubicBezTo>
                  <a:pt x="1052" y="1670"/>
                  <a:pt x="1052" y="1670"/>
                  <a:pt x="1052" y="1670"/>
                </a:cubicBezTo>
                <a:cubicBezTo>
                  <a:pt x="1001" y="1679"/>
                  <a:pt x="960" y="1685"/>
                  <a:pt x="922" y="1687"/>
                </a:cubicBezTo>
                <a:cubicBezTo>
                  <a:pt x="916" y="1687"/>
                  <a:pt x="916" y="1687"/>
                  <a:pt x="916" y="1687"/>
                </a:cubicBezTo>
                <a:cubicBezTo>
                  <a:pt x="916" y="1533"/>
                  <a:pt x="916" y="1533"/>
                  <a:pt x="916" y="1533"/>
                </a:cubicBezTo>
                <a:cubicBezTo>
                  <a:pt x="926" y="1530"/>
                  <a:pt x="926" y="1530"/>
                  <a:pt x="926" y="1530"/>
                </a:cubicBezTo>
                <a:cubicBezTo>
                  <a:pt x="936" y="1549"/>
                  <a:pt x="949" y="1566"/>
                  <a:pt x="965" y="1578"/>
                </a:cubicBezTo>
                <a:cubicBezTo>
                  <a:pt x="992" y="1600"/>
                  <a:pt x="1024" y="1611"/>
                  <a:pt x="1059" y="1611"/>
                </a:cubicBezTo>
                <a:cubicBezTo>
                  <a:pt x="1069" y="1611"/>
                  <a:pt x="1069" y="1611"/>
                  <a:pt x="1069" y="1611"/>
                </a:cubicBezTo>
                <a:cubicBezTo>
                  <a:pt x="1065" y="1619"/>
                  <a:pt x="1065" y="1619"/>
                  <a:pt x="1065" y="1619"/>
                </a:cubicBezTo>
                <a:cubicBezTo>
                  <a:pt x="1059" y="1630"/>
                  <a:pt x="1055" y="1643"/>
                  <a:pt x="1056" y="1657"/>
                </a:cubicBezTo>
                <a:lnTo>
                  <a:pt x="1056" y="1658"/>
                </a:lnTo>
                <a:close/>
                <a:moveTo>
                  <a:pt x="1177" y="1656"/>
                </a:moveTo>
                <a:cubicBezTo>
                  <a:pt x="1176" y="1670"/>
                  <a:pt x="1170" y="1683"/>
                  <a:pt x="1158" y="1692"/>
                </a:cubicBezTo>
                <a:cubicBezTo>
                  <a:pt x="1149" y="1696"/>
                  <a:pt x="1139" y="1699"/>
                  <a:pt x="1129" y="1703"/>
                </a:cubicBezTo>
                <a:cubicBezTo>
                  <a:pt x="1125" y="1703"/>
                  <a:pt x="1125" y="1703"/>
                  <a:pt x="1125" y="1703"/>
                </a:cubicBezTo>
                <a:cubicBezTo>
                  <a:pt x="1125" y="1703"/>
                  <a:pt x="1125" y="1703"/>
                  <a:pt x="1125" y="1703"/>
                </a:cubicBezTo>
                <a:cubicBezTo>
                  <a:pt x="1109" y="1702"/>
                  <a:pt x="1095" y="1693"/>
                  <a:pt x="1086" y="1679"/>
                </a:cubicBezTo>
                <a:cubicBezTo>
                  <a:pt x="1084" y="1671"/>
                  <a:pt x="1081" y="1664"/>
                  <a:pt x="1079" y="1656"/>
                </a:cubicBezTo>
                <a:cubicBezTo>
                  <a:pt x="1079" y="1652"/>
                  <a:pt x="1079" y="1652"/>
                  <a:pt x="1079" y="1652"/>
                </a:cubicBezTo>
                <a:cubicBezTo>
                  <a:pt x="1079" y="1652"/>
                  <a:pt x="1079" y="1652"/>
                  <a:pt x="1079" y="1652"/>
                </a:cubicBezTo>
                <a:cubicBezTo>
                  <a:pt x="1080" y="1638"/>
                  <a:pt x="1086" y="1625"/>
                  <a:pt x="1097" y="1616"/>
                </a:cubicBezTo>
                <a:cubicBezTo>
                  <a:pt x="1107" y="1612"/>
                  <a:pt x="1116" y="1609"/>
                  <a:pt x="1126" y="1605"/>
                </a:cubicBezTo>
                <a:cubicBezTo>
                  <a:pt x="1130" y="1605"/>
                  <a:pt x="1130" y="1605"/>
                  <a:pt x="1130" y="1605"/>
                </a:cubicBezTo>
                <a:cubicBezTo>
                  <a:pt x="1130" y="1605"/>
                  <a:pt x="1130" y="1605"/>
                  <a:pt x="1130" y="1605"/>
                </a:cubicBezTo>
                <a:cubicBezTo>
                  <a:pt x="1146" y="1606"/>
                  <a:pt x="1161" y="1615"/>
                  <a:pt x="1170" y="1629"/>
                </a:cubicBezTo>
                <a:cubicBezTo>
                  <a:pt x="1172" y="1637"/>
                  <a:pt x="1174" y="1644"/>
                  <a:pt x="1177" y="1652"/>
                </a:cubicBezTo>
                <a:cubicBezTo>
                  <a:pt x="1177" y="1656"/>
                  <a:pt x="1177" y="1656"/>
                  <a:pt x="1177" y="1656"/>
                </a:cubicBezTo>
                <a:close/>
                <a:moveTo>
                  <a:pt x="659" y="1683"/>
                </a:moveTo>
                <a:cubicBezTo>
                  <a:pt x="656" y="1687"/>
                  <a:pt x="656" y="1687"/>
                  <a:pt x="656" y="1687"/>
                </a:cubicBezTo>
                <a:cubicBezTo>
                  <a:pt x="649" y="1698"/>
                  <a:pt x="638" y="1706"/>
                  <a:pt x="625" y="1708"/>
                </a:cubicBezTo>
                <a:cubicBezTo>
                  <a:pt x="622" y="1709"/>
                  <a:pt x="618" y="1709"/>
                  <a:pt x="615" y="1709"/>
                </a:cubicBezTo>
                <a:cubicBezTo>
                  <a:pt x="606" y="1709"/>
                  <a:pt x="596" y="1707"/>
                  <a:pt x="588" y="1701"/>
                </a:cubicBezTo>
                <a:cubicBezTo>
                  <a:pt x="577" y="1694"/>
                  <a:pt x="570" y="1683"/>
                  <a:pt x="567" y="1671"/>
                </a:cubicBezTo>
                <a:cubicBezTo>
                  <a:pt x="565" y="1659"/>
                  <a:pt x="566" y="1648"/>
                  <a:pt x="572" y="1638"/>
                </a:cubicBezTo>
                <a:cubicBezTo>
                  <a:pt x="571" y="1638"/>
                  <a:pt x="571" y="1638"/>
                  <a:pt x="571" y="1638"/>
                </a:cubicBezTo>
                <a:cubicBezTo>
                  <a:pt x="574" y="1634"/>
                  <a:pt x="574" y="1634"/>
                  <a:pt x="574" y="1634"/>
                </a:cubicBezTo>
                <a:cubicBezTo>
                  <a:pt x="583" y="1620"/>
                  <a:pt x="598" y="1612"/>
                  <a:pt x="615" y="1612"/>
                </a:cubicBezTo>
                <a:cubicBezTo>
                  <a:pt x="625" y="1612"/>
                  <a:pt x="634" y="1615"/>
                  <a:pt x="642" y="1620"/>
                </a:cubicBezTo>
                <a:cubicBezTo>
                  <a:pt x="642" y="1620"/>
                  <a:pt x="642" y="1620"/>
                  <a:pt x="642" y="1620"/>
                </a:cubicBezTo>
                <a:cubicBezTo>
                  <a:pt x="653" y="1627"/>
                  <a:pt x="660" y="1638"/>
                  <a:pt x="663" y="1651"/>
                </a:cubicBezTo>
                <a:cubicBezTo>
                  <a:pt x="665" y="1662"/>
                  <a:pt x="664" y="1673"/>
                  <a:pt x="659" y="1683"/>
                </a:cubicBezTo>
                <a:close/>
                <a:moveTo>
                  <a:pt x="893" y="2055"/>
                </a:moveTo>
                <a:cubicBezTo>
                  <a:pt x="838" y="2055"/>
                  <a:pt x="838" y="2055"/>
                  <a:pt x="838" y="2055"/>
                </a:cubicBezTo>
                <a:cubicBezTo>
                  <a:pt x="838" y="1309"/>
                  <a:pt x="838" y="1309"/>
                  <a:pt x="838" y="1309"/>
                </a:cubicBezTo>
                <a:cubicBezTo>
                  <a:pt x="893" y="1309"/>
                  <a:pt x="893" y="1309"/>
                  <a:pt x="893" y="1309"/>
                </a:cubicBezTo>
                <a:lnTo>
                  <a:pt x="893" y="2055"/>
                </a:lnTo>
                <a:close/>
                <a:moveTo>
                  <a:pt x="916" y="2078"/>
                </a:moveTo>
                <a:cubicBezTo>
                  <a:pt x="916" y="1712"/>
                  <a:pt x="916" y="1712"/>
                  <a:pt x="916" y="1712"/>
                </a:cubicBezTo>
                <a:cubicBezTo>
                  <a:pt x="921" y="1712"/>
                  <a:pt x="921" y="1712"/>
                  <a:pt x="921" y="1712"/>
                </a:cubicBezTo>
                <a:cubicBezTo>
                  <a:pt x="962" y="1709"/>
                  <a:pt x="1008" y="1703"/>
                  <a:pt x="1064" y="1693"/>
                </a:cubicBezTo>
                <a:cubicBezTo>
                  <a:pt x="1067" y="1692"/>
                  <a:pt x="1067" y="1692"/>
                  <a:pt x="1067" y="1692"/>
                </a:cubicBezTo>
                <a:cubicBezTo>
                  <a:pt x="1069" y="1695"/>
                  <a:pt x="1069" y="1695"/>
                  <a:pt x="1069" y="1695"/>
                </a:cubicBezTo>
                <a:cubicBezTo>
                  <a:pt x="1072" y="1700"/>
                  <a:pt x="1075" y="1704"/>
                  <a:pt x="1079" y="1707"/>
                </a:cubicBezTo>
                <a:cubicBezTo>
                  <a:pt x="1093" y="1719"/>
                  <a:pt x="1110" y="1726"/>
                  <a:pt x="1128" y="1726"/>
                </a:cubicBezTo>
                <a:cubicBezTo>
                  <a:pt x="1129" y="1726"/>
                  <a:pt x="1130" y="1726"/>
                  <a:pt x="1130" y="1726"/>
                </a:cubicBezTo>
                <a:cubicBezTo>
                  <a:pt x="1132" y="1726"/>
                  <a:pt x="1132" y="1726"/>
                  <a:pt x="1132" y="1726"/>
                </a:cubicBezTo>
                <a:cubicBezTo>
                  <a:pt x="1151" y="1725"/>
                  <a:pt x="1168" y="1717"/>
                  <a:pt x="1181" y="1703"/>
                </a:cubicBezTo>
                <a:cubicBezTo>
                  <a:pt x="1194" y="1689"/>
                  <a:pt x="1200" y="1670"/>
                  <a:pt x="1200" y="1651"/>
                </a:cubicBezTo>
                <a:cubicBezTo>
                  <a:pt x="1199" y="1646"/>
                  <a:pt x="1199" y="1646"/>
                  <a:pt x="1199" y="1646"/>
                </a:cubicBezTo>
                <a:cubicBezTo>
                  <a:pt x="1200" y="1646"/>
                  <a:pt x="1200" y="1646"/>
                  <a:pt x="1200" y="1646"/>
                </a:cubicBezTo>
                <a:cubicBezTo>
                  <a:pt x="1200" y="1646"/>
                  <a:pt x="1200" y="1646"/>
                  <a:pt x="1200" y="1646"/>
                </a:cubicBezTo>
                <a:cubicBezTo>
                  <a:pt x="1200" y="1646"/>
                  <a:pt x="1200" y="1646"/>
                  <a:pt x="1200" y="1646"/>
                </a:cubicBezTo>
                <a:cubicBezTo>
                  <a:pt x="1203" y="1645"/>
                  <a:pt x="1203" y="1645"/>
                  <a:pt x="1203" y="1645"/>
                </a:cubicBezTo>
                <a:cubicBezTo>
                  <a:pt x="1247" y="1626"/>
                  <a:pt x="1290" y="1603"/>
                  <a:pt x="1331" y="1577"/>
                </a:cubicBezTo>
                <a:cubicBezTo>
                  <a:pt x="1372" y="1550"/>
                  <a:pt x="1412" y="1520"/>
                  <a:pt x="1448" y="1486"/>
                </a:cubicBezTo>
                <a:cubicBezTo>
                  <a:pt x="1451" y="1483"/>
                  <a:pt x="1451" y="1483"/>
                  <a:pt x="1451" y="1483"/>
                </a:cubicBezTo>
                <a:cubicBezTo>
                  <a:pt x="1454" y="1485"/>
                  <a:pt x="1454" y="1485"/>
                  <a:pt x="1454" y="1485"/>
                </a:cubicBezTo>
                <a:cubicBezTo>
                  <a:pt x="1460" y="1488"/>
                  <a:pt x="1465" y="1490"/>
                  <a:pt x="1471" y="1491"/>
                </a:cubicBezTo>
                <a:cubicBezTo>
                  <a:pt x="1476" y="1492"/>
                  <a:pt x="1482" y="1493"/>
                  <a:pt x="1487" y="1493"/>
                </a:cubicBezTo>
                <a:cubicBezTo>
                  <a:pt x="1501" y="1493"/>
                  <a:pt x="1514" y="1489"/>
                  <a:pt x="1525" y="1482"/>
                </a:cubicBezTo>
                <a:cubicBezTo>
                  <a:pt x="1544" y="1470"/>
                  <a:pt x="1556" y="1452"/>
                  <a:pt x="1558" y="1430"/>
                </a:cubicBezTo>
                <a:cubicBezTo>
                  <a:pt x="1561" y="1413"/>
                  <a:pt x="1556" y="1395"/>
                  <a:pt x="1546" y="1380"/>
                </a:cubicBezTo>
                <a:cubicBezTo>
                  <a:pt x="1545" y="1379"/>
                  <a:pt x="1545" y="1379"/>
                  <a:pt x="1545" y="1379"/>
                </a:cubicBezTo>
                <a:cubicBezTo>
                  <a:pt x="1547" y="1376"/>
                  <a:pt x="1547" y="1376"/>
                  <a:pt x="1547" y="1376"/>
                </a:cubicBezTo>
                <a:cubicBezTo>
                  <a:pt x="1575" y="1339"/>
                  <a:pt x="1600" y="1300"/>
                  <a:pt x="1621" y="1259"/>
                </a:cubicBezTo>
                <a:cubicBezTo>
                  <a:pt x="1642" y="1220"/>
                  <a:pt x="1659" y="1179"/>
                  <a:pt x="1674" y="1137"/>
                </a:cubicBezTo>
                <a:cubicBezTo>
                  <a:pt x="1675" y="1133"/>
                  <a:pt x="1675" y="1133"/>
                  <a:pt x="1675" y="1133"/>
                </a:cubicBezTo>
                <a:cubicBezTo>
                  <a:pt x="1678" y="1133"/>
                  <a:pt x="1678" y="1133"/>
                  <a:pt x="1678" y="1133"/>
                </a:cubicBezTo>
                <a:cubicBezTo>
                  <a:pt x="1683" y="1133"/>
                  <a:pt x="1688" y="1132"/>
                  <a:pt x="1693" y="1131"/>
                </a:cubicBezTo>
                <a:cubicBezTo>
                  <a:pt x="1712" y="1125"/>
                  <a:pt x="1727" y="1113"/>
                  <a:pt x="1737" y="1097"/>
                </a:cubicBezTo>
                <a:cubicBezTo>
                  <a:pt x="1748" y="1076"/>
                  <a:pt x="1749" y="1051"/>
                  <a:pt x="1738" y="1029"/>
                </a:cubicBezTo>
                <a:cubicBezTo>
                  <a:pt x="1732" y="1016"/>
                  <a:pt x="1721" y="1006"/>
                  <a:pt x="1709" y="999"/>
                </a:cubicBezTo>
                <a:cubicBezTo>
                  <a:pt x="1708" y="998"/>
                  <a:pt x="1708" y="998"/>
                  <a:pt x="1708" y="998"/>
                </a:cubicBezTo>
                <a:cubicBezTo>
                  <a:pt x="1708" y="994"/>
                  <a:pt x="1708" y="994"/>
                  <a:pt x="1708" y="994"/>
                </a:cubicBezTo>
                <a:cubicBezTo>
                  <a:pt x="1716" y="941"/>
                  <a:pt x="1719" y="886"/>
                  <a:pt x="1717" y="832"/>
                </a:cubicBezTo>
                <a:cubicBezTo>
                  <a:pt x="1715" y="778"/>
                  <a:pt x="1707" y="724"/>
                  <a:pt x="1695" y="672"/>
                </a:cubicBezTo>
                <a:cubicBezTo>
                  <a:pt x="1694" y="669"/>
                  <a:pt x="1694" y="669"/>
                  <a:pt x="1694" y="669"/>
                </a:cubicBezTo>
                <a:cubicBezTo>
                  <a:pt x="1697" y="667"/>
                  <a:pt x="1697" y="667"/>
                  <a:pt x="1697" y="667"/>
                </a:cubicBezTo>
                <a:cubicBezTo>
                  <a:pt x="1700" y="664"/>
                  <a:pt x="1703" y="661"/>
                  <a:pt x="1706" y="658"/>
                </a:cubicBezTo>
                <a:cubicBezTo>
                  <a:pt x="1719" y="644"/>
                  <a:pt x="1725" y="626"/>
                  <a:pt x="1725" y="607"/>
                </a:cubicBezTo>
                <a:cubicBezTo>
                  <a:pt x="1725" y="606"/>
                  <a:pt x="1725" y="606"/>
                  <a:pt x="1725" y="606"/>
                </a:cubicBezTo>
                <a:cubicBezTo>
                  <a:pt x="1723" y="583"/>
                  <a:pt x="1712" y="562"/>
                  <a:pt x="1692" y="549"/>
                </a:cubicBezTo>
                <a:cubicBezTo>
                  <a:pt x="1680" y="541"/>
                  <a:pt x="1666" y="538"/>
                  <a:pt x="1652" y="538"/>
                </a:cubicBezTo>
                <a:cubicBezTo>
                  <a:pt x="1651" y="538"/>
                  <a:pt x="1651" y="538"/>
                  <a:pt x="1651" y="538"/>
                </a:cubicBezTo>
                <a:cubicBezTo>
                  <a:pt x="1649" y="535"/>
                  <a:pt x="1649" y="535"/>
                  <a:pt x="1649" y="535"/>
                </a:cubicBezTo>
                <a:cubicBezTo>
                  <a:pt x="1630" y="489"/>
                  <a:pt x="1609" y="449"/>
                  <a:pt x="1586" y="412"/>
                </a:cubicBezTo>
                <a:cubicBezTo>
                  <a:pt x="1562" y="373"/>
                  <a:pt x="1534" y="337"/>
                  <a:pt x="1501" y="302"/>
                </a:cubicBezTo>
                <a:cubicBezTo>
                  <a:pt x="1499" y="300"/>
                  <a:pt x="1499" y="300"/>
                  <a:pt x="1499" y="300"/>
                </a:cubicBezTo>
                <a:cubicBezTo>
                  <a:pt x="1500" y="296"/>
                  <a:pt x="1500" y="296"/>
                  <a:pt x="1500" y="296"/>
                </a:cubicBezTo>
                <a:cubicBezTo>
                  <a:pt x="1501" y="293"/>
                  <a:pt x="1502" y="290"/>
                  <a:pt x="1503" y="287"/>
                </a:cubicBezTo>
                <a:cubicBezTo>
                  <a:pt x="1508" y="268"/>
                  <a:pt x="1505" y="249"/>
                  <a:pt x="1495" y="232"/>
                </a:cubicBezTo>
                <a:cubicBezTo>
                  <a:pt x="1485" y="216"/>
                  <a:pt x="1469" y="204"/>
                  <a:pt x="1451" y="199"/>
                </a:cubicBezTo>
                <a:cubicBezTo>
                  <a:pt x="1445" y="198"/>
                  <a:pt x="1439" y="197"/>
                  <a:pt x="1433" y="197"/>
                </a:cubicBezTo>
                <a:cubicBezTo>
                  <a:pt x="1422" y="197"/>
                  <a:pt x="1412" y="200"/>
                  <a:pt x="1402" y="204"/>
                </a:cubicBezTo>
                <a:cubicBezTo>
                  <a:pt x="1399" y="206"/>
                  <a:pt x="1399" y="206"/>
                  <a:pt x="1399" y="206"/>
                </a:cubicBezTo>
                <a:cubicBezTo>
                  <a:pt x="1396" y="204"/>
                  <a:pt x="1396" y="204"/>
                  <a:pt x="1396" y="204"/>
                </a:cubicBezTo>
                <a:cubicBezTo>
                  <a:pt x="1358" y="172"/>
                  <a:pt x="1324" y="149"/>
                  <a:pt x="1288" y="128"/>
                </a:cubicBezTo>
                <a:cubicBezTo>
                  <a:pt x="1251" y="108"/>
                  <a:pt x="1212" y="91"/>
                  <a:pt x="1165" y="75"/>
                </a:cubicBezTo>
                <a:cubicBezTo>
                  <a:pt x="1158" y="72"/>
                  <a:pt x="1158" y="72"/>
                  <a:pt x="1158" y="72"/>
                </a:cubicBezTo>
                <a:cubicBezTo>
                  <a:pt x="1158" y="69"/>
                  <a:pt x="1158" y="69"/>
                  <a:pt x="1158" y="69"/>
                </a:cubicBezTo>
                <a:cubicBezTo>
                  <a:pt x="1158" y="68"/>
                  <a:pt x="1158" y="67"/>
                  <a:pt x="1158" y="66"/>
                </a:cubicBezTo>
                <a:cubicBezTo>
                  <a:pt x="1157" y="55"/>
                  <a:pt x="1154" y="44"/>
                  <a:pt x="1148" y="35"/>
                </a:cubicBezTo>
                <a:cubicBezTo>
                  <a:pt x="1143" y="26"/>
                  <a:pt x="1136" y="19"/>
                  <a:pt x="1128" y="13"/>
                </a:cubicBezTo>
                <a:cubicBezTo>
                  <a:pt x="1120" y="8"/>
                  <a:pt x="1112" y="4"/>
                  <a:pt x="1104" y="2"/>
                </a:cubicBezTo>
                <a:cubicBezTo>
                  <a:pt x="1098" y="0"/>
                  <a:pt x="1092" y="0"/>
                  <a:pt x="1086" y="0"/>
                </a:cubicBezTo>
                <a:cubicBezTo>
                  <a:pt x="1073" y="0"/>
                  <a:pt x="1060" y="3"/>
                  <a:pt x="1049" y="10"/>
                </a:cubicBezTo>
                <a:cubicBezTo>
                  <a:pt x="1039" y="16"/>
                  <a:pt x="1031" y="24"/>
                  <a:pt x="1025" y="33"/>
                </a:cubicBezTo>
                <a:cubicBezTo>
                  <a:pt x="1024" y="36"/>
                  <a:pt x="1024" y="36"/>
                  <a:pt x="1024" y="36"/>
                </a:cubicBezTo>
                <a:cubicBezTo>
                  <a:pt x="1020" y="36"/>
                  <a:pt x="1020" y="36"/>
                  <a:pt x="1020" y="36"/>
                </a:cubicBezTo>
                <a:cubicBezTo>
                  <a:pt x="972" y="27"/>
                  <a:pt x="923" y="23"/>
                  <a:pt x="873" y="23"/>
                </a:cubicBezTo>
                <a:cubicBezTo>
                  <a:pt x="869" y="23"/>
                  <a:pt x="865" y="23"/>
                  <a:pt x="862" y="23"/>
                </a:cubicBezTo>
                <a:cubicBezTo>
                  <a:pt x="808" y="24"/>
                  <a:pt x="756" y="29"/>
                  <a:pt x="707" y="40"/>
                </a:cubicBezTo>
                <a:cubicBezTo>
                  <a:pt x="703" y="41"/>
                  <a:pt x="703" y="41"/>
                  <a:pt x="703" y="41"/>
                </a:cubicBezTo>
                <a:cubicBezTo>
                  <a:pt x="701" y="38"/>
                  <a:pt x="701" y="38"/>
                  <a:pt x="701" y="38"/>
                </a:cubicBezTo>
                <a:cubicBezTo>
                  <a:pt x="699" y="35"/>
                  <a:pt x="696" y="32"/>
                  <a:pt x="694" y="29"/>
                </a:cubicBezTo>
                <a:cubicBezTo>
                  <a:pt x="680" y="15"/>
                  <a:pt x="662" y="8"/>
                  <a:pt x="643" y="8"/>
                </a:cubicBezTo>
                <a:cubicBezTo>
                  <a:pt x="619" y="8"/>
                  <a:pt x="598" y="19"/>
                  <a:pt x="584" y="38"/>
                </a:cubicBezTo>
                <a:cubicBezTo>
                  <a:pt x="576" y="49"/>
                  <a:pt x="572" y="63"/>
                  <a:pt x="571" y="77"/>
                </a:cubicBezTo>
                <a:cubicBezTo>
                  <a:pt x="571" y="79"/>
                  <a:pt x="571" y="79"/>
                  <a:pt x="571" y="79"/>
                </a:cubicBezTo>
                <a:cubicBezTo>
                  <a:pt x="568" y="80"/>
                  <a:pt x="568" y="80"/>
                  <a:pt x="568" y="80"/>
                </a:cubicBezTo>
                <a:cubicBezTo>
                  <a:pt x="522" y="97"/>
                  <a:pt x="478" y="119"/>
                  <a:pt x="437" y="143"/>
                </a:cubicBezTo>
                <a:cubicBezTo>
                  <a:pt x="394" y="170"/>
                  <a:pt x="352" y="200"/>
                  <a:pt x="314" y="234"/>
                </a:cubicBezTo>
                <a:cubicBezTo>
                  <a:pt x="314" y="235"/>
                  <a:pt x="314" y="235"/>
                  <a:pt x="314" y="235"/>
                </a:cubicBezTo>
                <a:cubicBezTo>
                  <a:pt x="306" y="241"/>
                  <a:pt x="306" y="241"/>
                  <a:pt x="306" y="241"/>
                </a:cubicBezTo>
                <a:cubicBezTo>
                  <a:pt x="303" y="239"/>
                  <a:pt x="303" y="239"/>
                  <a:pt x="303" y="239"/>
                </a:cubicBezTo>
                <a:cubicBezTo>
                  <a:pt x="299" y="238"/>
                  <a:pt x="295" y="236"/>
                  <a:pt x="290" y="235"/>
                </a:cubicBezTo>
                <a:cubicBezTo>
                  <a:pt x="284" y="233"/>
                  <a:pt x="278" y="233"/>
                  <a:pt x="272" y="233"/>
                </a:cubicBezTo>
                <a:cubicBezTo>
                  <a:pt x="260" y="233"/>
                  <a:pt x="247" y="236"/>
                  <a:pt x="236" y="243"/>
                </a:cubicBezTo>
                <a:cubicBezTo>
                  <a:pt x="235" y="243"/>
                  <a:pt x="235" y="243"/>
                  <a:pt x="235" y="243"/>
                </a:cubicBezTo>
                <a:cubicBezTo>
                  <a:pt x="228" y="247"/>
                  <a:pt x="221" y="253"/>
                  <a:pt x="215" y="260"/>
                </a:cubicBezTo>
                <a:cubicBezTo>
                  <a:pt x="197" y="285"/>
                  <a:pt x="196" y="315"/>
                  <a:pt x="209" y="339"/>
                </a:cubicBezTo>
                <a:cubicBezTo>
                  <a:pt x="211" y="342"/>
                  <a:pt x="211" y="342"/>
                  <a:pt x="211" y="342"/>
                </a:cubicBezTo>
                <a:cubicBezTo>
                  <a:pt x="209" y="345"/>
                  <a:pt x="209" y="345"/>
                  <a:pt x="209" y="345"/>
                </a:cubicBezTo>
                <a:cubicBezTo>
                  <a:pt x="179" y="384"/>
                  <a:pt x="152" y="425"/>
                  <a:pt x="128" y="468"/>
                </a:cubicBezTo>
                <a:cubicBezTo>
                  <a:pt x="108" y="506"/>
                  <a:pt x="91" y="546"/>
                  <a:pt x="76" y="586"/>
                </a:cubicBezTo>
                <a:cubicBezTo>
                  <a:pt x="75" y="589"/>
                  <a:pt x="75" y="589"/>
                  <a:pt x="75" y="589"/>
                </a:cubicBezTo>
                <a:cubicBezTo>
                  <a:pt x="72" y="589"/>
                  <a:pt x="72" y="589"/>
                  <a:pt x="72" y="589"/>
                </a:cubicBezTo>
                <a:cubicBezTo>
                  <a:pt x="66" y="589"/>
                  <a:pt x="61" y="590"/>
                  <a:pt x="56" y="591"/>
                </a:cubicBezTo>
                <a:cubicBezTo>
                  <a:pt x="37" y="596"/>
                  <a:pt x="21" y="608"/>
                  <a:pt x="11" y="624"/>
                </a:cubicBezTo>
                <a:cubicBezTo>
                  <a:pt x="11" y="625"/>
                  <a:pt x="11" y="625"/>
                  <a:pt x="11" y="625"/>
                </a:cubicBezTo>
                <a:cubicBezTo>
                  <a:pt x="5" y="635"/>
                  <a:pt x="2" y="646"/>
                  <a:pt x="1" y="657"/>
                </a:cubicBezTo>
                <a:cubicBezTo>
                  <a:pt x="0" y="685"/>
                  <a:pt x="14" y="709"/>
                  <a:pt x="36" y="723"/>
                </a:cubicBezTo>
                <a:cubicBezTo>
                  <a:pt x="40" y="725"/>
                  <a:pt x="40" y="725"/>
                  <a:pt x="40" y="725"/>
                </a:cubicBezTo>
                <a:cubicBezTo>
                  <a:pt x="40" y="729"/>
                  <a:pt x="40" y="729"/>
                  <a:pt x="40" y="729"/>
                </a:cubicBezTo>
                <a:cubicBezTo>
                  <a:pt x="31" y="778"/>
                  <a:pt x="28" y="828"/>
                  <a:pt x="28" y="878"/>
                </a:cubicBezTo>
                <a:cubicBezTo>
                  <a:pt x="29" y="923"/>
                  <a:pt x="33" y="967"/>
                  <a:pt x="41" y="1011"/>
                </a:cubicBezTo>
                <a:cubicBezTo>
                  <a:pt x="41" y="1014"/>
                  <a:pt x="41" y="1014"/>
                  <a:pt x="41" y="1014"/>
                </a:cubicBezTo>
                <a:cubicBezTo>
                  <a:pt x="38" y="1016"/>
                  <a:pt x="38" y="1016"/>
                  <a:pt x="38" y="1016"/>
                </a:cubicBezTo>
                <a:cubicBezTo>
                  <a:pt x="32" y="1019"/>
                  <a:pt x="27" y="1023"/>
                  <a:pt x="23" y="1027"/>
                </a:cubicBezTo>
                <a:cubicBezTo>
                  <a:pt x="9" y="1041"/>
                  <a:pt x="1" y="1058"/>
                  <a:pt x="0" y="1078"/>
                </a:cubicBezTo>
                <a:cubicBezTo>
                  <a:pt x="0" y="1078"/>
                  <a:pt x="0" y="1078"/>
                  <a:pt x="0" y="1078"/>
                </a:cubicBezTo>
                <a:cubicBezTo>
                  <a:pt x="0" y="1090"/>
                  <a:pt x="2" y="1102"/>
                  <a:pt x="8" y="1112"/>
                </a:cubicBezTo>
                <a:cubicBezTo>
                  <a:pt x="21" y="1136"/>
                  <a:pt x="44" y="1151"/>
                  <a:pt x="70" y="1151"/>
                </a:cubicBezTo>
                <a:cubicBezTo>
                  <a:pt x="72" y="1151"/>
                  <a:pt x="72" y="1151"/>
                  <a:pt x="72" y="1151"/>
                </a:cubicBezTo>
                <a:cubicBezTo>
                  <a:pt x="77" y="1151"/>
                  <a:pt x="77" y="1151"/>
                  <a:pt x="77" y="1151"/>
                </a:cubicBezTo>
                <a:cubicBezTo>
                  <a:pt x="79" y="1155"/>
                  <a:pt x="79" y="1155"/>
                  <a:pt x="79" y="1155"/>
                </a:cubicBezTo>
                <a:cubicBezTo>
                  <a:pt x="93" y="1196"/>
                  <a:pt x="110" y="1234"/>
                  <a:pt x="130" y="1271"/>
                </a:cubicBezTo>
                <a:cubicBezTo>
                  <a:pt x="149" y="1305"/>
                  <a:pt x="178" y="1351"/>
                  <a:pt x="207" y="1389"/>
                </a:cubicBezTo>
                <a:cubicBezTo>
                  <a:pt x="210" y="1394"/>
                  <a:pt x="214" y="1398"/>
                  <a:pt x="217" y="1403"/>
                </a:cubicBezTo>
                <a:cubicBezTo>
                  <a:pt x="219" y="1405"/>
                  <a:pt x="219" y="1405"/>
                  <a:pt x="219" y="1405"/>
                </a:cubicBezTo>
                <a:cubicBezTo>
                  <a:pt x="217" y="1408"/>
                  <a:pt x="217" y="1408"/>
                  <a:pt x="217" y="1408"/>
                </a:cubicBezTo>
                <a:cubicBezTo>
                  <a:pt x="211" y="1419"/>
                  <a:pt x="208" y="1431"/>
                  <a:pt x="207" y="1443"/>
                </a:cubicBezTo>
                <a:cubicBezTo>
                  <a:pt x="207" y="1444"/>
                  <a:pt x="207" y="1444"/>
                  <a:pt x="207" y="1444"/>
                </a:cubicBezTo>
                <a:cubicBezTo>
                  <a:pt x="207" y="1447"/>
                  <a:pt x="208" y="1451"/>
                  <a:pt x="208" y="1454"/>
                </a:cubicBezTo>
                <a:cubicBezTo>
                  <a:pt x="208" y="1458"/>
                  <a:pt x="209" y="1462"/>
                  <a:pt x="211" y="1466"/>
                </a:cubicBezTo>
                <a:cubicBezTo>
                  <a:pt x="214" y="1477"/>
                  <a:pt x="220" y="1487"/>
                  <a:pt x="227" y="1495"/>
                </a:cubicBezTo>
                <a:cubicBezTo>
                  <a:pt x="228" y="1496"/>
                  <a:pt x="228" y="1496"/>
                  <a:pt x="228" y="1496"/>
                </a:cubicBezTo>
                <a:cubicBezTo>
                  <a:pt x="241" y="1509"/>
                  <a:pt x="259" y="1517"/>
                  <a:pt x="278" y="1517"/>
                </a:cubicBezTo>
                <a:cubicBezTo>
                  <a:pt x="278" y="1517"/>
                  <a:pt x="278" y="1517"/>
                  <a:pt x="278" y="1517"/>
                </a:cubicBezTo>
                <a:cubicBezTo>
                  <a:pt x="291" y="1517"/>
                  <a:pt x="304" y="1514"/>
                  <a:pt x="315" y="1507"/>
                </a:cubicBezTo>
                <a:cubicBezTo>
                  <a:pt x="319" y="1505"/>
                  <a:pt x="319" y="1505"/>
                  <a:pt x="319" y="1505"/>
                </a:cubicBezTo>
                <a:cubicBezTo>
                  <a:pt x="321" y="1508"/>
                  <a:pt x="321" y="1508"/>
                  <a:pt x="321" y="1508"/>
                </a:cubicBezTo>
                <a:cubicBezTo>
                  <a:pt x="353" y="1536"/>
                  <a:pt x="384" y="1559"/>
                  <a:pt x="418" y="1581"/>
                </a:cubicBezTo>
                <a:cubicBezTo>
                  <a:pt x="455" y="1604"/>
                  <a:pt x="495" y="1625"/>
                  <a:pt x="541" y="1644"/>
                </a:cubicBezTo>
                <a:cubicBezTo>
                  <a:pt x="545" y="1646"/>
                  <a:pt x="545" y="1646"/>
                  <a:pt x="545" y="1646"/>
                </a:cubicBezTo>
                <a:cubicBezTo>
                  <a:pt x="544" y="1650"/>
                  <a:pt x="544" y="1650"/>
                  <a:pt x="544" y="1650"/>
                </a:cubicBezTo>
                <a:cubicBezTo>
                  <a:pt x="543" y="1658"/>
                  <a:pt x="543" y="1667"/>
                  <a:pt x="545" y="1675"/>
                </a:cubicBezTo>
                <a:cubicBezTo>
                  <a:pt x="549" y="1694"/>
                  <a:pt x="559" y="1710"/>
                  <a:pt x="576" y="1721"/>
                </a:cubicBezTo>
                <a:cubicBezTo>
                  <a:pt x="587" y="1728"/>
                  <a:pt x="601" y="1732"/>
                  <a:pt x="615" y="1732"/>
                </a:cubicBezTo>
                <a:cubicBezTo>
                  <a:pt x="620" y="1732"/>
                  <a:pt x="625" y="1732"/>
                  <a:pt x="630" y="1731"/>
                </a:cubicBezTo>
                <a:cubicBezTo>
                  <a:pt x="648" y="1727"/>
                  <a:pt x="665" y="1716"/>
                  <a:pt x="675" y="1700"/>
                </a:cubicBezTo>
                <a:cubicBezTo>
                  <a:pt x="677" y="1698"/>
                  <a:pt x="677" y="1698"/>
                  <a:pt x="677" y="1698"/>
                </a:cubicBezTo>
                <a:cubicBezTo>
                  <a:pt x="677" y="1697"/>
                  <a:pt x="678" y="1696"/>
                  <a:pt x="678" y="1695"/>
                </a:cubicBezTo>
                <a:cubicBezTo>
                  <a:pt x="680" y="1692"/>
                  <a:pt x="680" y="1692"/>
                  <a:pt x="680" y="1692"/>
                </a:cubicBezTo>
                <a:cubicBezTo>
                  <a:pt x="684" y="1692"/>
                  <a:pt x="684" y="1692"/>
                  <a:pt x="684" y="1692"/>
                </a:cubicBezTo>
                <a:cubicBezTo>
                  <a:pt x="732" y="1702"/>
                  <a:pt x="772" y="1708"/>
                  <a:pt x="810" y="1711"/>
                </a:cubicBezTo>
                <a:cubicBezTo>
                  <a:pt x="815" y="1711"/>
                  <a:pt x="815" y="1711"/>
                  <a:pt x="815" y="1711"/>
                </a:cubicBezTo>
                <a:cubicBezTo>
                  <a:pt x="815" y="2078"/>
                  <a:pt x="815" y="2078"/>
                  <a:pt x="815" y="2078"/>
                </a:cubicBezTo>
                <a:lnTo>
                  <a:pt x="916" y="2078"/>
                </a:lnTo>
                <a:close/>
              </a:path>
            </a:pathLst>
          </a:custGeom>
          <a:solidFill>
            <a:srgbClr val="DF6228"/>
          </a:solidFill>
          <a:ln>
            <a:noFill/>
          </a:ln>
        </p:spPr>
        <p:txBody>
          <a:bodyPr/>
          <a:lstStyle/>
          <a:p>
            <a:pPr eaLnBrk="1" fontAlgn="auto" hangingPunct="1">
              <a:spcBef>
                <a:spcPts val="0"/>
              </a:spcBef>
              <a:spcAft>
                <a:spcPts val="0"/>
              </a:spcAft>
              <a:defRPr/>
            </a:pPr>
            <a:endParaRPr lang="en-US" sz="1350" dirty="0">
              <a:latin typeface="+mn-lt"/>
            </a:endParaRPr>
          </a:p>
        </p:txBody>
      </p:sp>
      <p:sp>
        <p:nvSpPr>
          <p:cNvPr id="6" name="Rectangle 6">
            <a:extLst>
              <a:ext uri="{FF2B5EF4-FFF2-40B4-BE49-F238E27FC236}">
                <a16:creationId xmlns:a16="http://schemas.microsoft.com/office/drawing/2014/main" id="{6E44A9D2-26C7-42BB-95BE-469ED83FA77B}"/>
              </a:ext>
            </a:extLst>
          </p:cNvPr>
          <p:cNvSpPr>
            <a:spLocks noChangeArrowheads="1"/>
          </p:cNvSpPr>
          <p:nvPr userDrawn="1"/>
        </p:nvSpPr>
        <p:spPr bwMode="auto">
          <a:xfrm>
            <a:off x="1463675" y="4611688"/>
            <a:ext cx="419100" cy="30162"/>
          </a:xfrm>
          <a:prstGeom prst="rect">
            <a:avLst/>
          </a:prstGeom>
          <a:solidFill>
            <a:srgbClr val="DF6228"/>
          </a:solidFill>
          <a:ln>
            <a:noFill/>
          </a:ln>
        </p:spPr>
        <p:txBody>
          <a:bodyPr/>
          <a:lstStyle/>
          <a:p>
            <a:pPr eaLnBrk="1" fontAlgn="auto" hangingPunct="1">
              <a:spcBef>
                <a:spcPts val="0"/>
              </a:spcBef>
              <a:spcAft>
                <a:spcPts val="0"/>
              </a:spcAft>
              <a:defRPr/>
            </a:pPr>
            <a:endParaRPr lang="en-US" sz="1350" dirty="0">
              <a:latin typeface="+mn-lt"/>
            </a:endParaRPr>
          </a:p>
        </p:txBody>
      </p:sp>
      <p:sp>
        <p:nvSpPr>
          <p:cNvPr id="7" name="Rectangle 9">
            <a:extLst>
              <a:ext uri="{FF2B5EF4-FFF2-40B4-BE49-F238E27FC236}">
                <a16:creationId xmlns:a16="http://schemas.microsoft.com/office/drawing/2014/main" id="{40EF3D86-2CB6-4B95-A574-5C81951CAD47}"/>
              </a:ext>
            </a:extLst>
          </p:cNvPr>
          <p:cNvSpPr>
            <a:spLocks noChangeArrowheads="1"/>
          </p:cNvSpPr>
          <p:nvPr userDrawn="1"/>
        </p:nvSpPr>
        <p:spPr bwMode="auto">
          <a:xfrm>
            <a:off x="3741738" y="3214688"/>
            <a:ext cx="2441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chemeClr val="bg1"/>
                </a:solidFill>
                <a:ea typeface="MS PGothic" panose="020B0600070205080204" pitchFamily="34" charset="-128"/>
                <a:cs typeface="Arial" panose="020B0604020202020204" pitchFamily="34" charset="0"/>
              </a:rPr>
              <a:t>Persistent Systems Limited</a:t>
            </a:r>
          </a:p>
        </p:txBody>
      </p:sp>
      <p:sp>
        <p:nvSpPr>
          <p:cNvPr id="8" name="Text Placeholder 2"/>
          <p:cNvSpPr>
            <a:spLocks noGrp="1"/>
          </p:cNvSpPr>
          <p:nvPr>
            <p:ph type="body" sz="quarter" idx="10"/>
          </p:nvPr>
        </p:nvSpPr>
        <p:spPr>
          <a:xfrm>
            <a:off x="3741956" y="2430369"/>
            <a:ext cx="5093756" cy="646928"/>
          </a:xfrm>
        </p:spPr>
        <p:txBody>
          <a:bodyPr>
            <a:normAutofit/>
          </a:bodyPr>
          <a:lstStyle>
            <a:lvl1pPr marL="0" indent="0" algn="l" defTabSz="457200" rtl="0" eaLnBrk="0" fontAlgn="base" latinLnBrk="0" hangingPunct="0">
              <a:spcBef>
                <a:spcPct val="20000"/>
              </a:spcBef>
              <a:spcAft>
                <a:spcPct val="0"/>
              </a:spcAft>
              <a:buClr>
                <a:srgbClr val="006899"/>
              </a:buClr>
              <a:buFont typeface="Wingdings 2" pitchFamily="18" charset="2"/>
              <a:buNone/>
              <a:defRPr lang="en-US" sz="3200" b="1" kern="1200" dirty="0">
                <a:solidFill>
                  <a:srgbClr val="FFFFFF"/>
                </a:solidFill>
                <a:latin typeface="+mn-lt"/>
                <a:ea typeface="ＭＳ Ｐゴシック" pitchFamily="34" charset="-128"/>
                <a:cs typeface="Arial" pitchFamily="34" charset="0"/>
              </a:defRPr>
            </a:lvl1pPr>
          </a:lstStyle>
          <a:p>
            <a:pPr lvl="0"/>
            <a:r>
              <a:rPr lang="en-US"/>
              <a:t>Edit Master text styles</a:t>
            </a:r>
          </a:p>
        </p:txBody>
      </p:sp>
      <p:sp>
        <p:nvSpPr>
          <p:cNvPr id="10" name="Text Placeholder 3"/>
          <p:cNvSpPr>
            <a:spLocks noGrp="1"/>
          </p:cNvSpPr>
          <p:nvPr>
            <p:ph type="body" sz="quarter" idx="12"/>
          </p:nvPr>
        </p:nvSpPr>
        <p:spPr>
          <a:xfrm>
            <a:off x="3741956" y="3511549"/>
            <a:ext cx="5091112" cy="1065213"/>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3985601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range Contact Us Slide_ Half US Add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00489C-D806-4D8C-9C12-55F065B0157A}"/>
              </a:ext>
            </a:extLst>
          </p:cNvPr>
          <p:cNvSpPr/>
          <p:nvPr userDrawn="1"/>
        </p:nvSpPr>
        <p:spPr>
          <a:xfrm>
            <a:off x="0" y="2111375"/>
            <a:ext cx="9144000" cy="2722563"/>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a:extLst>
              <a:ext uri="{FF2B5EF4-FFF2-40B4-BE49-F238E27FC236}">
                <a16:creationId xmlns:a16="http://schemas.microsoft.com/office/drawing/2014/main" id="{F0E69F30-F45E-43B1-AEAB-EECD6F3DFE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559"/>
          <a:stretch>
            <a:fillRect/>
          </a:stretch>
        </p:blipFill>
        <p:spPr bwMode="auto">
          <a:xfrm>
            <a:off x="466725" y="2238375"/>
            <a:ext cx="25781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a:extLst>
              <a:ext uri="{FF2B5EF4-FFF2-40B4-BE49-F238E27FC236}">
                <a16:creationId xmlns:a16="http://schemas.microsoft.com/office/drawing/2014/main" id="{513095C8-1572-4ACE-BEE7-F8302C846A95}"/>
              </a:ext>
            </a:extLst>
          </p:cNvPr>
          <p:cNvSpPr>
            <a:spLocks noChangeArrowheads="1"/>
          </p:cNvSpPr>
          <p:nvPr userDrawn="1"/>
        </p:nvSpPr>
        <p:spPr bwMode="auto">
          <a:xfrm>
            <a:off x="3741738" y="3214688"/>
            <a:ext cx="21129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chemeClr val="bg1"/>
                </a:solidFill>
                <a:ea typeface="MS PGothic" panose="020B0600070205080204" pitchFamily="34" charset="-128"/>
                <a:cs typeface="Arial" panose="020B0604020202020204" pitchFamily="34" charset="0"/>
              </a:rPr>
              <a:t>Persistent Systems Inc.</a:t>
            </a:r>
          </a:p>
        </p:txBody>
      </p:sp>
      <p:sp>
        <p:nvSpPr>
          <p:cNvPr id="10" name="Text Placeholder 3"/>
          <p:cNvSpPr>
            <a:spLocks noGrp="1"/>
          </p:cNvSpPr>
          <p:nvPr>
            <p:ph type="body" sz="quarter" idx="13"/>
          </p:nvPr>
        </p:nvSpPr>
        <p:spPr>
          <a:xfrm>
            <a:off x="3741956" y="3511549"/>
            <a:ext cx="5091112" cy="1065213"/>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a:p>
            <a:pPr lvl="1"/>
            <a:r>
              <a:rPr lang="en-US"/>
              <a:t>Second level</a:t>
            </a:r>
          </a:p>
          <a:p>
            <a:pPr lvl="2"/>
            <a:r>
              <a:rPr lang="en-US"/>
              <a:t>Third level</a:t>
            </a:r>
          </a:p>
        </p:txBody>
      </p:sp>
      <p:sp>
        <p:nvSpPr>
          <p:cNvPr id="14" name="Text Placeholder 2">
            <a:extLst>
              <a:ext uri="{FF2B5EF4-FFF2-40B4-BE49-F238E27FC236}">
                <a16:creationId xmlns:a16="http://schemas.microsoft.com/office/drawing/2014/main" id="{9D9CCF0C-C865-48E3-B3D2-C8EB7A125248}"/>
              </a:ext>
            </a:extLst>
          </p:cNvPr>
          <p:cNvSpPr>
            <a:spLocks noGrp="1"/>
          </p:cNvSpPr>
          <p:nvPr>
            <p:ph type="body" sz="quarter" idx="10"/>
          </p:nvPr>
        </p:nvSpPr>
        <p:spPr>
          <a:xfrm>
            <a:off x="3739312" y="2716612"/>
            <a:ext cx="5093756" cy="288977"/>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5" name="Text Placeholder 2">
            <a:extLst>
              <a:ext uri="{FF2B5EF4-FFF2-40B4-BE49-F238E27FC236}">
                <a16:creationId xmlns:a16="http://schemas.microsoft.com/office/drawing/2014/main" id="{F97CBD00-095F-4C0E-A5C2-7625FB31F152}"/>
              </a:ext>
            </a:extLst>
          </p:cNvPr>
          <p:cNvSpPr>
            <a:spLocks noGrp="1"/>
          </p:cNvSpPr>
          <p:nvPr>
            <p:ph type="body" sz="quarter" idx="14"/>
          </p:nvPr>
        </p:nvSpPr>
        <p:spPr>
          <a:xfrm>
            <a:off x="3739312" y="2419350"/>
            <a:ext cx="5093756" cy="285535"/>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1818631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range Contact Us Slide_Full US Add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B68D07-1645-4710-BA38-7A8A32062634}"/>
              </a:ext>
            </a:extLst>
          </p:cNvPr>
          <p:cNvSpPr/>
          <p:nvPr userDrawn="1"/>
        </p:nvSpPr>
        <p:spPr>
          <a:xfrm>
            <a:off x="0" y="0"/>
            <a:ext cx="9144000" cy="514350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6" name="Freeform 5">
            <a:extLst>
              <a:ext uri="{FF2B5EF4-FFF2-40B4-BE49-F238E27FC236}">
                <a16:creationId xmlns:a16="http://schemas.microsoft.com/office/drawing/2014/main" id="{26E8EB57-D881-4B84-9534-44A13BA2DF73}"/>
              </a:ext>
            </a:extLst>
          </p:cNvPr>
          <p:cNvSpPr>
            <a:spLocks noEditPoints="1"/>
          </p:cNvSpPr>
          <p:nvPr userDrawn="1"/>
        </p:nvSpPr>
        <p:spPr bwMode="auto">
          <a:xfrm>
            <a:off x="414338" y="1628775"/>
            <a:ext cx="2536825" cy="3013075"/>
          </a:xfrm>
          <a:custGeom>
            <a:avLst/>
            <a:gdLst>
              <a:gd name="T0" fmla="*/ 643 w 1749"/>
              <a:gd name="T1" fmla="*/ 128 h 2078"/>
              <a:gd name="T2" fmla="*/ 1015 w 1749"/>
              <a:gd name="T3" fmla="*/ 63 h 2078"/>
              <a:gd name="T4" fmla="*/ 865 w 1749"/>
              <a:gd name="T5" fmla="*/ 278 h 2078"/>
              <a:gd name="T6" fmla="*/ 230 w 1749"/>
              <a:gd name="T7" fmla="*/ 328 h 2078"/>
              <a:gd name="T8" fmla="*/ 1154 w 1749"/>
              <a:gd name="T9" fmla="*/ 95 h 2078"/>
              <a:gd name="T10" fmla="*/ 334 w 1749"/>
              <a:gd name="T11" fmla="*/ 268 h 2078"/>
              <a:gd name="T12" fmla="*/ 276 w 1749"/>
              <a:gd name="T13" fmla="*/ 475 h 2078"/>
              <a:gd name="T14" fmla="*/ 1434 w 1749"/>
              <a:gd name="T15" fmla="*/ 475 h 2078"/>
              <a:gd name="T16" fmla="*/ 668 w 1749"/>
              <a:gd name="T17" fmla="*/ 155 h 2078"/>
              <a:gd name="T18" fmla="*/ 916 w 1749"/>
              <a:gd name="T19" fmla="*/ 579 h 2078"/>
              <a:gd name="T20" fmla="*/ 586 w 1749"/>
              <a:gd name="T21" fmla="*/ 379 h 2078"/>
              <a:gd name="T22" fmla="*/ 1573 w 1749"/>
              <a:gd name="T23" fmla="*/ 597 h 2078"/>
              <a:gd name="T24" fmla="*/ 1146 w 1749"/>
              <a:gd name="T25" fmla="*/ 619 h 2078"/>
              <a:gd name="T26" fmla="*/ 225 w 1749"/>
              <a:gd name="T27" fmla="*/ 565 h 2078"/>
              <a:gd name="T28" fmla="*/ 347 w 1749"/>
              <a:gd name="T29" fmla="*/ 575 h 2078"/>
              <a:gd name="T30" fmla="*/ 1604 w 1749"/>
              <a:gd name="T31" fmla="*/ 607 h 2078"/>
              <a:gd name="T32" fmla="*/ 754 w 1749"/>
              <a:gd name="T33" fmla="*/ 654 h 2078"/>
              <a:gd name="T34" fmla="*/ 73 w 1749"/>
              <a:gd name="T35" fmla="*/ 710 h 2078"/>
              <a:gd name="T36" fmla="*/ 530 w 1749"/>
              <a:gd name="T37" fmla="*/ 730 h 2078"/>
              <a:gd name="T38" fmla="*/ 1116 w 1749"/>
              <a:gd name="T39" fmla="*/ 656 h 2078"/>
              <a:gd name="T40" fmla="*/ 542 w 1749"/>
              <a:gd name="T41" fmla="*/ 750 h 2078"/>
              <a:gd name="T42" fmla="*/ 1022 w 1749"/>
              <a:gd name="T43" fmla="*/ 679 h 2078"/>
              <a:gd name="T44" fmla="*/ 1240 w 1749"/>
              <a:gd name="T45" fmla="*/ 777 h 2078"/>
              <a:gd name="T46" fmla="*/ 1097 w 1749"/>
              <a:gd name="T47" fmla="*/ 782 h 2078"/>
              <a:gd name="T48" fmla="*/ 1653 w 1749"/>
              <a:gd name="T49" fmla="*/ 682 h 2078"/>
              <a:gd name="T50" fmla="*/ 51 w 1749"/>
              <a:gd name="T51" fmla="*/ 851 h 2078"/>
              <a:gd name="T52" fmla="*/ 1199 w 1749"/>
              <a:gd name="T53" fmla="*/ 803 h 2078"/>
              <a:gd name="T54" fmla="*/ 522 w 1749"/>
              <a:gd name="T55" fmla="*/ 762 h 2078"/>
              <a:gd name="T56" fmla="*/ 656 w 1749"/>
              <a:gd name="T57" fmla="*/ 880 h 2078"/>
              <a:gd name="T58" fmla="*/ 1062 w 1749"/>
              <a:gd name="T59" fmla="*/ 964 h 2078"/>
              <a:gd name="T60" fmla="*/ 197 w 1749"/>
              <a:gd name="T61" fmla="*/ 890 h 2078"/>
              <a:gd name="T62" fmla="*/ 1070 w 1749"/>
              <a:gd name="T63" fmla="*/ 986 h 2078"/>
              <a:gd name="T64" fmla="*/ 690 w 1749"/>
              <a:gd name="T65" fmla="*/ 983 h 2078"/>
              <a:gd name="T66" fmla="*/ 887 w 1749"/>
              <a:gd name="T67" fmla="*/ 1045 h 2078"/>
              <a:gd name="T68" fmla="*/ 775 w 1749"/>
              <a:gd name="T69" fmla="*/ 1050 h 2078"/>
              <a:gd name="T70" fmla="*/ 1099 w 1749"/>
              <a:gd name="T71" fmla="*/ 1129 h 2078"/>
              <a:gd name="T72" fmla="*/ 1406 w 1749"/>
              <a:gd name="T73" fmla="*/ 1125 h 2078"/>
              <a:gd name="T74" fmla="*/ 494 w 1749"/>
              <a:gd name="T75" fmla="*/ 940 h 2078"/>
              <a:gd name="T76" fmla="*/ 366 w 1749"/>
              <a:gd name="T77" fmla="*/ 1140 h 2078"/>
              <a:gd name="T78" fmla="*/ 948 w 1749"/>
              <a:gd name="T79" fmla="*/ 1193 h 2078"/>
              <a:gd name="T80" fmla="*/ 143 w 1749"/>
              <a:gd name="T81" fmla="*/ 1114 h 2078"/>
              <a:gd name="T82" fmla="*/ 1398 w 1749"/>
              <a:gd name="T83" fmla="*/ 1146 h 2078"/>
              <a:gd name="T84" fmla="*/ 824 w 1749"/>
              <a:gd name="T85" fmla="*/ 1148 h 2078"/>
              <a:gd name="T86" fmla="*/ 601 w 1749"/>
              <a:gd name="T87" fmla="*/ 1110 h 2078"/>
              <a:gd name="T88" fmla="*/ 299 w 1749"/>
              <a:gd name="T89" fmla="*/ 1207 h 2078"/>
              <a:gd name="T90" fmla="*/ 1408 w 1749"/>
              <a:gd name="T91" fmla="*/ 1199 h 2078"/>
              <a:gd name="T92" fmla="*/ 324 w 1749"/>
              <a:gd name="T93" fmla="*/ 1387 h 2078"/>
              <a:gd name="T94" fmla="*/ 242 w 1749"/>
              <a:gd name="T95" fmla="*/ 1476 h 2078"/>
              <a:gd name="T96" fmla="*/ 1165 w 1749"/>
              <a:gd name="T97" fmla="*/ 1535 h 2078"/>
              <a:gd name="T98" fmla="*/ 732 w 1749"/>
              <a:gd name="T99" fmla="*/ 1225 h 2078"/>
              <a:gd name="T100" fmla="*/ 1193 w 1749"/>
              <a:gd name="T101" fmla="*/ 1372 h 2078"/>
              <a:gd name="T102" fmla="*/ 351 w 1749"/>
              <a:gd name="T103" fmla="*/ 1445 h 2078"/>
              <a:gd name="T104" fmla="*/ 815 w 1749"/>
              <a:gd name="T105" fmla="*/ 1537 h 2078"/>
              <a:gd name="T106" fmla="*/ 1086 w 1749"/>
              <a:gd name="T107" fmla="*/ 1679 h 2078"/>
              <a:gd name="T108" fmla="*/ 642 w 1749"/>
              <a:gd name="T109" fmla="*/ 1620 h 2078"/>
              <a:gd name="T110" fmla="*/ 1199 w 1749"/>
              <a:gd name="T111" fmla="*/ 1646 h 2078"/>
              <a:gd name="T112" fmla="*/ 1737 w 1749"/>
              <a:gd name="T113" fmla="*/ 1097 h 2078"/>
              <a:gd name="T114" fmla="*/ 1495 w 1749"/>
              <a:gd name="T115" fmla="*/ 232 h 2078"/>
              <a:gd name="T116" fmla="*/ 707 w 1749"/>
              <a:gd name="T117" fmla="*/ 40 h 2078"/>
              <a:gd name="T118" fmla="*/ 209 w 1749"/>
              <a:gd name="T119" fmla="*/ 345 h 2078"/>
              <a:gd name="T120" fmla="*/ 72 w 1749"/>
              <a:gd name="T121" fmla="*/ 1151 h 2078"/>
              <a:gd name="T122" fmla="*/ 545 w 1749"/>
              <a:gd name="T123" fmla="*/ 1646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9" h="2078">
                <a:moveTo>
                  <a:pt x="1086" y="23"/>
                </a:moveTo>
                <a:cubicBezTo>
                  <a:pt x="1090" y="23"/>
                  <a:pt x="1094" y="23"/>
                  <a:pt x="1098" y="24"/>
                </a:cubicBezTo>
                <a:cubicBezTo>
                  <a:pt x="1101" y="25"/>
                  <a:pt x="1104" y="26"/>
                  <a:pt x="1107" y="28"/>
                </a:cubicBezTo>
                <a:cubicBezTo>
                  <a:pt x="1110" y="29"/>
                  <a:pt x="1113" y="31"/>
                  <a:pt x="1115" y="32"/>
                </a:cubicBezTo>
                <a:cubicBezTo>
                  <a:pt x="1120" y="36"/>
                  <a:pt x="1125" y="41"/>
                  <a:pt x="1128" y="47"/>
                </a:cubicBezTo>
                <a:cubicBezTo>
                  <a:pt x="1135" y="58"/>
                  <a:pt x="1137" y="71"/>
                  <a:pt x="1134" y="84"/>
                </a:cubicBezTo>
                <a:cubicBezTo>
                  <a:pt x="1133" y="87"/>
                  <a:pt x="1132" y="90"/>
                  <a:pt x="1130" y="92"/>
                </a:cubicBezTo>
                <a:cubicBezTo>
                  <a:pt x="1126" y="101"/>
                  <a:pt x="1120" y="109"/>
                  <a:pt x="1111" y="114"/>
                </a:cubicBezTo>
                <a:cubicBezTo>
                  <a:pt x="1105" y="118"/>
                  <a:pt x="1098" y="120"/>
                  <a:pt x="1090" y="120"/>
                </a:cubicBezTo>
                <a:cubicBezTo>
                  <a:pt x="1089" y="120"/>
                  <a:pt x="1088" y="121"/>
                  <a:pt x="1086" y="121"/>
                </a:cubicBezTo>
                <a:cubicBezTo>
                  <a:pt x="1082" y="121"/>
                  <a:pt x="1078" y="120"/>
                  <a:pt x="1074" y="119"/>
                </a:cubicBezTo>
                <a:cubicBezTo>
                  <a:pt x="1073" y="119"/>
                  <a:pt x="1072" y="118"/>
                  <a:pt x="1071" y="118"/>
                </a:cubicBezTo>
                <a:cubicBezTo>
                  <a:pt x="1069" y="117"/>
                  <a:pt x="1068" y="117"/>
                  <a:pt x="1066" y="116"/>
                </a:cubicBezTo>
                <a:cubicBezTo>
                  <a:pt x="1065" y="116"/>
                  <a:pt x="1063" y="115"/>
                  <a:pt x="1062" y="114"/>
                </a:cubicBezTo>
                <a:cubicBezTo>
                  <a:pt x="1061" y="113"/>
                  <a:pt x="1060" y="113"/>
                  <a:pt x="1059" y="112"/>
                </a:cubicBezTo>
                <a:cubicBezTo>
                  <a:pt x="1053" y="108"/>
                  <a:pt x="1048" y="103"/>
                  <a:pt x="1044" y="97"/>
                </a:cubicBezTo>
                <a:cubicBezTo>
                  <a:pt x="1038" y="85"/>
                  <a:pt x="1036" y="72"/>
                  <a:pt x="1039" y="60"/>
                </a:cubicBezTo>
                <a:cubicBezTo>
                  <a:pt x="1042" y="47"/>
                  <a:pt x="1050" y="37"/>
                  <a:pt x="1061" y="30"/>
                </a:cubicBezTo>
                <a:cubicBezTo>
                  <a:pt x="1069" y="25"/>
                  <a:pt x="1077" y="23"/>
                  <a:pt x="1086" y="23"/>
                </a:cubicBezTo>
                <a:moveTo>
                  <a:pt x="647" y="128"/>
                </a:moveTo>
                <a:cubicBezTo>
                  <a:pt x="643" y="128"/>
                  <a:pt x="643" y="128"/>
                  <a:pt x="643" y="128"/>
                </a:cubicBezTo>
                <a:cubicBezTo>
                  <a:pt x="630" y="128"/>
                  <a:pt x="617" y="123"/>
                  <a:pt x="608" y="114"/>
                </a:cubicBezTo>
                <a:cubicBezTo>
                  <a:pt x="600" y="106"/>
                  <a:pt x="595" y="96"/>
                  <a:pt x="594" y="85"/>
                </a:cubicBezTo>
                <a:cubicBezTo>
                  <a:pt x="594" y="85"/>
                  <a:pt x="594" y="85"/>
                  <a:pt x="594" y="85"/>
                </a:cubicBezTo>
                <a:cubicBezTo>
                  <a:pt x="594" y="80"/>
                  <a:pt x="594" y="80"/>
                  <a:pt x="594" y="80"/>
                </a:cubicBezTo>
                <a:cubicBezTo>
                  <a:pt x="594" y="67"/>
                  <a:pt x="599" y="54"/>
                  <a:pt x="608" y="45"/>
                </a:cubicBezTo>
                <a:cubicBezTo>
                  <a:pt x="617" y="36"/>
                  <a:pt x="630" y="31"/>
                  <a:pt x="643" y="31"/>
                </a:cubicBezTo>
                <a:cubicBezTo>
                  <a:pt x="643" y="31"/>
                  <a:pt x="643" y="31"/>
                  <a:pt x="643" y="31"/>
                </a:cubicBezTo>
                <a:cubicBezTo>
                  <a:pt x="656" y="31"/>
                  <a:pt x="668" y="36"/>
                  <a:pt x="677" y="45"/>
                </a:cubicBezTo>
                <a:cubicBezTo>
                  <a:pt x="686" y="54"/>
                  <a:pt x="692" y="67"/>
                  <a:pt x="692" y="80"/>
                </a:cubicBezTo>
                <a:cubicBezTo>
                  <a:pt x="692" y="93"/>
                  <a:pt x="686" y="105"/>
                  <a:pt x="677" y="114"/>
                </a:cubicBezTo>
                <a:cubicBezTo>
                  <a:pt x="669" y="122"/>
                  <a:pt x="659" y="127"/>
                  <a:pt x="647" y="128"/>
                </a:cubicBezTo>
                <a:close/>
                <a:moveTo>
                  <a:pt x="1013" y="123"/>
                </a:moveTo>
                <a:cubicBezTo>
                  <a:pt x="993" y="123"/>
                  <a:pt x="975" y="126"/>
                  <a:pt x="957" y="134"/>
                </a:cubicBezTo>
                <a:cubicBezTo>
                  <a:pt x="927" y="148"/>
                  <a:pt x="902" y="173"/>
                  <a:pt x="886" y="206"/>
                </a:cubicBezTo>
                <a:cubicBezTo>
                  <a:pt x="885" y="207"/>
                  <a:pt x="884" y="209"/>
                  <a:pt x="883" y="211"/>
                </a:cubicBezTo>
                <a:cubicBezTo>
                  <a:pt x="873" y="209"/>
                  <a:pt x="873" y="209"/>
                  <a:pt x="873" y="209"/>
                </a:cubicBezTo>
                <a:cubicBezTo>
                  <a:pt x="873" y="46"/>
                  <a:pt x="873" y="46"/>
                  <a:pt x="873" y="46"/>
                </a:cubicBezTo>
                <a:cubicBezTo>
                  <a:pt x="879" y="46"/>
                  <a:pt x="879" y="46"/>
                  <a:pt x="879" y="46"/>
                </a:cubicBezTo>
                <a:cubicBezTo>
                  <a:pt x="923" y="46"/>
                  <a:pt x="967" y="50"/>
                  <a:pt x="1011" y="57"/>
                </a:cubicBezTo>
                <a:cubicBezTo>
                  <a:pt x="1015" y="58"/>
                  <a:pt x="1015" y="58"/>
                  <a:pt x="1015" y="58"/>
                </a:cubicBezTo>
                <a:cubicBezTo>
                  <a:pt x="1015" y="63"/>
                  <a:pt x="1015" y="63"/>
                  <a:pt x="1015" y="63"/>
                </a:cubicBezTo>
                <a:cubicBezTo>
                  <a:pt x="1013" y="79"/>
                  <a:pt x="1016" y="95"/>
                  <a:pt x="1025" y="109"/>
                </a:cubicBezTo>
                <a:cubicBezTo>
                  <a:pt x="1026" y="111"/>
                  <a:pt x="1027" y="113"/>
                  <a:pt x="1029" y="115"/>
                </a:cubicBezTo>
                <a:cubicBezTo>
                  <a:pt x="1035" y="124"/>
                  <a:pt x="1035" y="124"/>
                  <a:pt x="1035" y="124"/>
                </a:cubicBezTo>
                <a:cubicBezTo>
                  <a:pt x="1024" y="123"/>
                  <a:pt x="1024" y="123"/>
                  <a:pt x="1024" y="123"/>
                </a:cubicBezTo>
                <a:cubicBezTo>
                  <a:pt x="1020" y="123"/>
                  <a:pt x="1016" y="123"/>
                  <a:pt x="1013" y="123"/>
                </a:cubicBezTo>
                <a:moveTo>
                  <a:pt x="850" y="219"/>
                </a:moveTo>
                <a:cubicBezTo>
                  <a:pt x="840" y="221"/>
                  <a:pt x="840" y="221"/>
                  <a:pt x="840" y="221"/>
                </a:cubicBezTo>
                <a:cubicBezTo>
                  <a:pt x="831" y="199"/>
                  <a:pt x="817" y="180"/>
                  <a:pt x="801" y="165"/>
                </a:cubicBezTo>
                <a:cubicBezTo>
                  <a:pt x="775" y="142"/>
                  <a:pt x="742" y="129"/>
                  <a:pt x="706" y="128"/>
                </a:cubicBezTo>
                <a:cubicBezTo>
                  <a:pt x="697" y="128"/>
                  <a:pt x="697" y="128"/>
                  <a:pt x="697" y="128"/>
                </a:cubicBezTo>
                <a:cubicBezTo>
                  <a:pt x="702" y="120"/>
                  <a:pt x="702" y="120"/>
                  <a:pt x="702" y="120"/>
                </a:cubicBezTo>
                <a:cubicBezTo>
                  <a:pt x="710" y="108"/>
                  <a:pt x="715" y="94"/>
                  <a:pt x="715" y="80"/>
                </a:cubicBezTo>
                <a:cubicBezTo>
                  <a:pt x="715" y="75"/>
                  <a:pt x="714" y="71"/>
                  <a:pt x="714" y="67"/>
                </a:cubicBezTo>
                <a:cubicBezTo>
                  <a:pt x="713" y="62"/>
                  <a:pt x="713" y="62"/>
                  <a:pt x="713" y="62"/>
                </a:cubicBezTo>
                <a:cubicBezTo>
                  <a:pt x="718" y="61"/>
                  <a:pt x="718" y="61"/>
                  <a:pt x="718" y="61"/>
                </a:cubicBezTo>
                <a:cubicBezTo>
                  <a:pt x="759" y="53"/>
                  <a:pt x="801" y="48"/>
                  <a:pt x="845" y="46"/>
                </a:cubicBezTo>
                <a:cubicBezTo>
                  <a:pt x="850" y="46"/>
                  <a:pt x="850" y="46"/>
                  <a:pt x="850" y="46"/>
                </a:cubicBezTo>
                <a:lnTo>
                  <a:pt x="850" y="219"/>
                </a:lnTo>
                <a:close/>
                <a:moveTo>
                  <a:pt x="865" y="278"/>
                </a:moveTo>
                <a:cubicBezTo>
                  <a:pt x="855" y="278"/>
                  <a:pt x="855" y="278"/>
                  <a:pt x="855" y="278"/>
                </a:cubicBezTo>
                <a:cubicBezTo>
                  <a:pt x="865" y="278"/>
                  <a:pt x="865" y="278"/>
                  <a:pt x="865" y="278"/>
                </a:cubicBezTo>
                <a:close/>
                <a:moveTo>
                  <a:pt x="1433" y="220"/>
                </a:moveTo>
                <a:cubicBezTo>
                  <a:pt x="1437" y="220"/>
                  <a:pt x="1441" y="221"/>
                  <a:pt x="1445" y="222"/>
                </a:cubicBezTo>
                <a:cubicBezTo>
                  <a:pt x="1458" y="225"/>
                  <a:pt x="1469" y="233"/>
                  <a:pt x="1475" y="244"/>
                </a:cubicBezTo>
                <a:cubicBezTo>
                  <a:pt x="1482" y="255"/>
                  <a:pt x="1484" y="268"/>
                  <a:pt x="1481" y="281"/>
                </a:cubicBezTo>
                <a:cubicBezTo>
                  <a:pt x="1478" y="294"/>
                  <a:pt x="1470" y="304"/>
                  <a:pt x="1458" y="311"/>
                </a:cubicBezTo>
                <a:cubicBezTo>
                  <a:pt x="1451" y="315"/>
                  <a:pt x="1442" y="318"/>
                  <a:pt x="1433" y="318"/>
                </a:cubicBezTo>
                <a:cubicBezTo>
                  <a:pt x="1429" y="318"/>
                  <a:pt x="1425" y="317"/>
                  <a:pt x="1421" y="316"/>
                </a:cubicBezTo>
                <a:cubicBezTo>
                  <a:pt x="1409" y="313"/>
                  <a:pt x="1398" y="305"/>
                  <a:pt x="1391" y="294"/>
                </a:cubicBezTo>
                <a:cubicBezTo>
                  <a:pt x="1385" y="283"/>
                  <a:pt x="1383" y="270"/>
                  <a:pt x="1386" y="257"/>
                </a:cubicBezTo>
                <a:cubicBezTo>
                  <a:pt x="1389" y="245"/>
                  <a:pt x="1397" y="234"/>
                  <a:pt x="1408" y="227"/>
                </a:cubicBezTo>
                <a:cubicBezTo>
                  <a:pt x="1416" y="223"/>
                  <a:pt x="1424" y="220"/>
                  <a:pt x="1433" y="220"/>
                </a:cubicBezTo>
                <a:moveTo>
                  <a:pt x="272" y="256"/>
                </a:moveTo>
                <a:cubicBezTo>
                  <a:pt x="276" y="256"/>
                  <a:pt x="281" y="256"/>
                  <a:pt x="285" y="257"/>
                </a:cubicBezTo>
                <a:cubicBezTo>
                  <a:pt x="297" y="261"/>
                  <a:pt x="308" y="269"/>
                  <a:pt x="314" y="280"/>
                </a:cubicBezTo>
                <a:cubicBezTo>
                  <a:pt x="321" y="291"/>
                  <a:pt x="323" y="304"/>
                  <a:pt x="320" y="317"/>
                </a:cubicBezTo>
                <a:cubicBezTo>
                  <a:pt x="316" y="329"/>
                  <a:pt x="308" y="340"/>
                  <a:pt x="297" y="347"/>
                </a:cubicBezTo>
                <a:cubicBezTo>
                  <a:pt x="290" y="351"/>
                  <a:pt x="281" y="353"/>
                  <a:pt x="272" y="353"/>
                </a:cubicBezTo>
                <a:cubicBezTo>
                  <a:pt x="268" y="353"/>
                  <a:pt x="264" y="353"/>
                  <a:pt x="260" y="352"/>
                </a:cubicBezTo>
                <a:cubicBezTo>
                  <a:pt x="249" y="349"/>
                  <a:pt x="239" y="342"/>
                  <a:pt x="232" y="332"/>
                </a:cubicBezTo>
                <a:cubicBezTo>
                  <a:pt x="232" y="332"/>
                  <a:pt x="232" y="332"/>
                  <a:pt x="232" y="332"/>
                </a:cubicBezTo>
                <a:cubicBezTo>
                  <a:pt x="230" y="328"/>
                  <a:pt x="230" y="328"/>
                  <a:pt x="230" y="328"/>
                </a:cubicBezTo>
                <a:cubicBezTo>
                  <a:pt x="224" y="317"/>
                  <a:pt x="222" y="304"/>
                  <a:pt x="225" y="292"/>
                </a:cubicBezTo>
                <a:cubicBezTo>
                  <a:pt x="228" y="281"/>
                  <a:pt x="235" y="271"/>
                  <a:pt x="245" y="264"/>
                </a:cubicBezTo>
                <a:cubicBezTo>
                  <a:pt x="245" y="264"/>
                  <a:pt x="245" y="264"/>
                  <a:pt x="245" y="264"/>
                </a:cubicBezTo>
                <a:cubicBezTo>
                  <a:pt x="249" y="262"/>
                  <a:pt x="249" y="262"/>
                  <a:pt x="249" y="262"/>
                </a:cubicBezTo>
                <a:cubicBezTo>
                  <a:pt x="256" y="258"/>
                  <a:pt x="264" y="256"/>
                  <a:pt x="272" y="256"/>
                </a:cubicBezTo>
                <a:moveTo>
                  <a:pt x="1297" y="275"/>
                </a:moveTo>
                <a:cubicBezTo>
                  <a:pt x="1268" y="275"/>
                  <a:pt x="1239" y="284"/>
                  <a:pt x="1212" y="302"/>
                </a:cubicBezTo>
                <a:cubicBezTo>
                  <a:pt x="1204" y="308"/>
                  <a:pt x="1195" y="315"/>
                  <a:pt x="1188" y="323"/>
                </a:cubicBezTo>
                <a:cubicBezTo>
                  <a:pt x="1177" y="333"/>
                  <a:pt x="1167" y="343"/>
                  <a:pt x="1159" y="355"/>
                </a:cubicBezTo>
                <a:cubicBezTo>
                  <a:pt x="1150" y="350"/>
                  <a:pt x="1150" y="350"/>
                  <a:pt x="1150" y="350"/>
                </a:cubicBezTo>
                <a:cubicBezTo>
                  <a:pt x="1151" y="349"/>
                  <a:pt x="1151" y="349"/>
                  <a:pt x="1151" y="349"/>
                </a:cubicBezTo>
                <a:cubicBezTo>
                  <a:pt x="1168" y="307"/>
                  <a:pt x="1171" y="264"/>
                  <a:pt x="1158" y="226"/>
                </a:cubicBezTo>
                <a:cubicBezTo>
                  <a:pt x="1149" y="197"/>
                  <a:pt x="1130" y="172"/>
                  <a:pt x="1105" y="153"/>
                </a:cubicBezTo>
                <a:cubicBezTo>
                  <a:pt x="1104" y="153"/>
                  <a:pt x="1103" y="152"/>
                  <a:pt x="1101" y="151"/>
                </a:cubicBezTo>
                <a:cubicBezTo>
                  <a:pt x="1092" y="144"/>
                  <a:pt x="1092" y="144"/>
                  <a:pt x="1092" y="144"/>
                </a:cubicBezTo>
                <a:cubicBezTo>
                  <a:pt x="1103" y="142"/>
                  <a:pt x="1103" y="142"/>
                  <a:pt x="1103" y="142"/>
                </a:cubicBezTo>
                <a:cubicBezTo>
                  <a:pt x="1106" y="141"/>
                  <a:pt x="1110" y="140"/>
                  <a:pt x="1113" y="139"/>
                </a:cubicBezTo>
                <a:cubicBezTo>
                  <a:pt x="1116" y="137"/>
                  <a:pt x="1120" y="135"/>
                  <a:pt x="1123" y="133"/>
                </a:cubicBezTo>
                <a:cubicBezTo>
                  <a:pt x="1130" y="129"/>
                  <a:pt x="1136" y="124"/>
                  <a:pt x="1141" y="118"/>
                </a:cubicBezTo>
                <a:cubicBezTo>
                  <a:pt x="1146" y="113"/>
                  <a:pt x="1150" y="106"/>
                  <a:pt x="1153" y="100"/>
                </a:cubicBezTo>
                <a:cubicBezTo>
                  <a:pt x="1154" y="95"/>
                  <a:pt x="1154" y="95"/>
                  <a:pt x="1154" y="95"/>
                </a:cubicBezTo>
                <a:cubicBezTo>
                  <a:pt x="1163" y="98"/>
                  <a:pt x="1163" y="98"/>
                  <a:pt x="1163" y="98"/>
                </a:cubicBezTo>
                <a:cubicBezTo>
                  <a:pt x="1206" y="113"/>
                  <a:pt x="1242" y="129"/>
                  <a:pt x="1276" y="149"/>
                </a:cubicBezTo>
                <a:cubicBezTo>
                  <a:pt x="1309" y="167"/>
                  <a:pt x="1341" y="189"/>
                  <a:pt x="1376" y="217"/>
                </a:cubicBezTo>
                <a:cubicBezTo>
                  <a:pt x="1380" y="220"/>
                  <a:pt x="1380" y="220"/>
                  <a:pt x="1380" y="220"/>
                </a:cubicBezTo>
                <a:cubicBezTo>
                  <a:pt x="1377" y="224"/>
                  <a:pt x="1377" y="224"/>
                  <a:pt x="1377" y="224"/>
                </a:cubicBezTo>
                <a:cubicBezTo>
                  <a:pt x="1371" y="233"/>
                  <a:pt x="1366" y="242"/>
                  <a:pt x="1364" y="252"/>
                </a:cubicBezTo>
                <a:cubicBezTo>
                  <a:pt x="1361" y="262"/>
                  <a:pt x="1361" y="272"/>
                  <a:pt x="1363" y="283"/>
                </a:cubicBezTo>
                <a:cubicBezTo>
                  <a:pt x="1365" y="293"/>
                  <a:pt x="1365" y="293"/>
                  <a:pt x="1365" y="293"/>
                </a:cubicBezTo>
                <a:cubicBezTo>
                  <a:pt x="1355" y="288"/>
                  <a:pt x="1355" y="288"/>
                  <a:pt x="1355" y="288"/>
                </a:cubicBezTo>
                <a:cubicBezTo>
                  <a:pt x="1341" y="281"/>
                  <a:pt x="1326" y="277"/>
                  <a:pt x="1310" y="276"/>
                </a:cubicBezTo>
                <a:cubicBezTo>
                  <a:pt x="1306" y="275"/>
                  <a:pt x="1301" y="275"/>
                  <a:pt x="1297" y="275"/>
                </a:cubicBezTo>
                <a:moveTo>
                  <a:pt x="559" y="314"/>
                </a:moveTo>
                <a:cubicBezTo>
                  <a:pt x="561" y="329"/>
                  <a:pt x="566" y="343"/>
                  <a:pt x="572" y="356"/>
                </a:cubicBezTo>
                <a:cubicBezTo>
                  <a:pt x="563" y="361"/>
                  <a:pt x="563" y="361"/>
                  <a:pt x="563" y="361"/>
                </a:cubicBezTo>
                <a:cubicBezTo>
                  <a:pt x="562" y="359"/>
                  <a:pt x="562" y="359"/>
                  <a:pt x="562" y="359"/>
                </a:cubicBezTo>
                <a:cubicBezTo>
                  <a:pt x="535" y="323"/>
                  <a:pt x="499" y="298"/>
                  <a:pt x="460" y="289"/>
                </a:cubicBezTo>
                <a:cubicBezTo>
                  <a:pt x="450" y="287"/>
                  <a:pt x="439" y="286"/>
                  <a:pt x="428" y="286"/>
                </a:cubicBezTo>
                <a:cubicBezTo>
                  <a:pt x="402" y="286"/>
                  <a:pt x="376" y="293"/>
                  <a:pt x="352" y="307"/>
                </a:cubicBezTo>
                <a:cubicBezTo>
                  <a:pt x="344" y="312"/>
                  <a:pt x="344" y="312"/>
                  <a:pt x="344" y="312"/>
                </a:cubicBezTo>
                <a:cubicBezTo>
                  <a:pt x="344" y="303"/>
                  <a:pt x="344" y="303"/>
                  <a:pt x="344" y="303"/>
                </a:cubicBezTo>
                <a:cubicBezTo>
                  <a:pt x="344" y="291"/>
                  <a:pt x="341" y="279"/>
                  <a:pt x="334" y="268"/>
                </a:cubicBezTo>
                <a:cubicBezTo>
                  <a:pt x="332" y="265"/>
                  <a:pt x="330" y="262"/>
                  <a:pt x="328" y="259"/>
                </a:cubicBezTo>
                <a:cubicBezTo>
                  <a:pt x="325" y="255"/>
                  <a:pt x="325" y="255"/>
                  <a:pt x="325" y="255"/>
                </a:cubicBezTo>
                <a:cubicBezTo>
                  <a:pt x="329" y="252"/>
                  <a:pt x="329" y="252"/>
                  <a:pt x="329" y="252"/>
                </a:cubicBezTo>
                <a:cubicBezTo>
                  <a:pt x="366" y="219"/>
                  <a:pt x="407" y="189"/>
                  <a:pt x="449" y="163"/>
                </a:cubicBezTo>
                <a:cubicBezTo>
                  <a:pt x="487" y="140"/>
                  <a:pt x="528" y="120"/>
                  <a:pt x="569" y="104"/>
                </a:cubicBezTo>
                <a:cubicBezTo>
                  <a:pt x="574" y="102"/>
                  <a:pt x="574" y="102"/>
                  <a:pt x="574" y="102"/>
                </a:cubicBezTo>
                <a:cubicBezTo>
                  <a:pt x="576" y="107"/>
                  <a:pt x="576" y="107"/>
                  <a:pt x="576" y="107"/>
                </a:cubicBezTo>
                <a:cubicBezTo>
                  <a:pt x="580" y="116"/>
                  <a:pt x="585" y="124"/>
                  <a:pt x="592" y="131"/>
                </a:cubicBezTo>
                <a:cubicBezTo>
                  <a:pt x="598" y="137"/>
                  <a:pt x="605" y="141"/>
                  <a:pt x="612" y="145"/>
                </a:cubicBezTo>
                <a:cubicBezTo>
                  <a:pt x="621" y="149"/>
                  <a:pt x="621" y="149"/>
                  <a:pt x="621" y="149"/>
                </a:cubicBezTo>
                <a:cubicBezTo>
                  <a:pt x="613" y="154"/>
                  <a:pt x="613" y="154"/>
                  <a:pt x="613" y="154"/>
                </a:cubicBezTo>
                <a:cubicBezTo>
                  <a:pt x="601" y="162"/>
                  <a:pt x="590" y="173"/>
                  <a:pt x="581" y="185"/>
                </a:cubicBezTo>
                <a:cubicBezTo>
                  <a:pt x="561" y="212"/>
                  <a:pt x="551" y="246"/>
                  <a:pt x="554" y="282"/>
                </a:cubicBezTo>
                <a:cubicBezTo>
                  <a:pt x="554" y="291"/>
                  <a:pt x="555" y="300"/>
                  <a:pt x="557" y="309"/>
                </a:cubicBezTo>
                <a:cubicBezTo>
                  <a:pt x="557" y="309"/>
                  <a:pt x="557" y="309"/>
                  <a:pt x="557" y="309"/>
                </a:cubicBezTo>
                <a:lnTo>
                  <a:pt x="559" y="314"/>
                </a:lnTo>
                <a:close/>
                <a:moveTo>
                  <a:pt x="286" y="383"/>
                </a:moveTo>
                <a:cubicBezTo>
                  <a:pt x="282" y="393"/>
                  <a:pt x="279" y="404"/>
                  <a:pt x="278" y="415"/>
                </a:cubicBezTo>
                <a:cubicBezTo>
                  <a:pt x="276" y="433"/>
                  <a:pt x="277" y="451"/>
                  <a:pt x="282" y="469"/>
                </a:cubicBezTo>
                <a:cubicBezTo>
                  <a:pt x="285" y="478"/>
                  <a:pt x="285" y="478"/>
                  <a:pt x="285" y="478"/>
                </a:cubicBezTo>
                <a:cubicBezTo>
                  <a:pt x="276" y="475"/>
                  <a:pt x="276" y="475"/>
                  <a:pt x="276" y="475"/>
                </a:cubicBezTo>
                <a:cubicBezTo>
                  <a:pt x="261" y="471"/>
                  <a:pt x="248" y="468"/>
                  <a:pt x="234" y="464"/>
                </a:cubicBezTo>
                <a:cubicBezTo>
                  <a:pt x="217" y="459"/>
                  <a:pt x="199" y="453"/>
                  <a:pt x="175" y="446"/>
                </a:cubicBezTo>
                <a:cubicBezTo>
                  <a:pt x="169" y="444"/>
                  <a:pt x="169" y="444"/>
                  <a:pt x="169" y="444"/>
                </a:cubicBezTo>
                <a:cubicBezTo>
                  <a:pt x="172" y="438"/>
                  <a:pt x="172" y="438"/>
                  <a:pt x="172" y="438"/>
                </a:cubicBezTo>
                <a:cubicBezTo>
                  <a:pt x="188" y="412"/>
                  <a:pt x="205" y="388"/>
                  <a:pt x="223" y="364"/>
                </a:cubicBezTo>
                <a:cubicBezTo>
                  <a:pt x="227" y="360"/>
                  <a:pt x="227" y="360"/>
                  <a:pt x="227" y="360"/>
                </a:cubicBezTo>
                <a:cubicBezTo>
                  <a:pt x="231" y="363"/>
                  <a:pt x="231" y="363"/>
                  <a:pt x="231" y="363"/>
                </a:cubicBezTo>
                <a:cubicBezTo>
                  <a:pt x="238" y="368"/>
                  <a:pt x="246" y="372"/>
                  <a:pt x="254" y="374"/>
                </a:cubicBezTo>
                <a:cubicBezTo>
                  <a:pt x="260" y="376"/>
                  <a:pt x="266" y="376"/>
                  <a:pt x="272" y="376"/>
                </a:cubicBezTo>
                <a:cubicBezTo>
                  <a:pt x="275" y="376"/>
                  <a:pt x="278" y="376"/>
                  <a:pt x="281" y="376"/>
                </a:cubicBezTo>
                <a:cubicBezTo>
                  <a:pt x="289" y="375"/>
                  <a:pt x="289" y="375"/>
                  <a:pt x="289" y="375"/>
                </a:cubicBezTo>
                <a:lnTo>
                  <a:pt x="286" y="383"/>
                </a:lnTo>
                <a:close/>
                <a:moveTo>
                  <a:pt x="1489" y="323"/>
                </a:moveTo>
                <a:cubicBezTo>
                  <a:pt x="1518" y="355"/>
                  <a:pt x="1544" y="389"/>
                  <a:pt x="1567" y="424"/>
                </a:cubicBezTo>
                <a:cubicBezTo>
                  <a:pt x="1569" y="429"/>
                  <a:pt x="1572" y="433"/>
                  <a:pt x="1574" y="437"/>
                </a:cubicBezTo>
                <a:cubicBezTo>
                  <a:pt x="1578" y="442"/>
                  <a:pt x="1578" y="442"/>
                  <a:pt x="1578" y="442"/>
                </a:cubicBezTo>
                <a:cubicBezTo>
                  <a:pt x="1571" y="444"/>
                  <a:pt x="1571" y="444"/>
                  <a:pt x="1571" y="444"/>
                </a:cubicBezTo>
                <a:cubicBezTo>
                  <a:pt x="1546" y="453"/>
                  <a:pt x="1522" y="460"/>
                  <a:pt x="1498" y="467"/>
                </a:cubicBezTo>
                <a:cubicBezTo>
                  <a:pt x="1479" y="472"/>
                  <a:pt x="1460" y="477"/>
                  <a:pt x="1440" y="482"/>
                </a:cubicBezTo>
                <a:cubicBezTo>
                  <a:pt x="1431" y="484"/>
                  <a:pt x="1431" y="484"/>
                  <a:pt x="1431" y="484"/>
                </a:cubicBezTo>
                <a:cubicBezTo>
                  <a:pt x="1434" y="475"/>
                  <a:pt x="1434" y="475"/>
                  <a:pt x="1434" y="475"/>
                </a:cubicBezTo>
                <a:cubicBezTo>
                  <a:pt x="1437" y="468"/>
                  <a:pt x="1438" y="461"/>
                  <a:pt x="1440" y="454"/>
                </a:cubicBezTo>
                <a:cubicBezTo>
                  <a:pt x="1447" y="418"/>
                  <a:pt x="1440" y="381"/>
                  <a:pt x="1420" y="348"/>
                </a:cubicBezTo>
                <a:cubicBezTo>
                  <a:pt x="1415" y="339"/>
                  <a:pt x="1415" y="339"/>
                  <a:pt x="1415" y="339"/>
                </a:cubicBezTo>
                <a:cubicBezTo>
                  <a:pt x="1425" y="341"/>
                  <a:pt x="1425" y="341"/>
                  <a:pt x="1425" y="341"/>
                </a:cubicBezTo>
                <a:cubicBezTo>
                  <a:pt x="1428" y="341"/>
                  <a:pt x="1431" y="341"/>
                  <a:pt x="1433" y="341"/>
                </a:cubicBezTo>
                <a:cubicBezTo>
                  <a:pt x="1446" y="341"/>
                  <a:pt x="1459" y="337"/>
                  <a:pt x="1470" y="331"/>
                </a:cubicBezTo>
                <a:cubicBezTo>
                  <a:pt x="1474" y="328"/>
                  <a:pt x="1478" y="326"/>
                  <a:pt x="1481" y="323"/>
                </a:cubicBezTo>
                <a:cubicBezTo>
                  <a:pt x="1485" y="319"/>
                  <a:pt x="1485" y="319"/>
                  <a:pt x="1485" y="319"/>
                </a:cubicBezTo>
                <a:lnTo>
                  <a:pt x="1489" y="323"/>
                </a:lnTo>
                <a:close/>
                <a:moveTo>
                  <a:pt x="701" y="151"/>
                </a:moveTo>
                <a:cubicBezTo>
                  <a:pt x="733" y="151"/>
                  <a:pt x="762" y="162"/>
                  <a:pt x="785" y="183"/>
                </a:cubicBezTo>
                <a:cubicBezTo>
                  <a:pt x="811" y="206"/>
                  <a:pt x="828" y="240"/>
                  <a:pt x="832" y="279"/>
                </a:cubicBezTo>
                <a:cubicBezTo>
                  <a:pt x="838" y="334"/>
                  <a:pt x="812" y="433"/>
                  <a:pt x="796" y="487"/>
                </a:cubicBezTo>
                <a:cubicBezTo>
                  <a:pt x="794" y="493"/>
                  <a:pt x="794" y="493"/>
                  <a:pt x="794" y="493"/>
                </a:cubicBezTo>
                <a:cubicBezTo>
                  <a:pt x="788" y="490"/>
                  <a:pt x="788" y="490"/>
                  <a:pt x="788" y="490"/>
                </a:cubicBezTo>
                <a:cubicBezTo>
                  <a:pt x="777" y="484"/>
                  <a:pt x="766" y="478"/>
                  <a:pt x="756" y="473"/>
                </a:cubicBezTo>
                <a:cubicBezTo>
                  <a:pt x="673" y="430"/>
                  <a:pt x="596" y="389"/>
                  <a:pt x="581" y="310"/>
                </a:cubicBezTo>
                <a:cubicBezTo>
                  <a:pt x="581" y="309"/>
                  <a:pt x="581" y="309"/>
                  <a:pt x="581" y="309"/>
                </a:cubicBezTo>
                <a:cubicBezTo>
                  <a:pt x="579" y="300"/>
                  <a:pt x="577" y="290"/>
                  <a:pt x="577" y="281"/>
                </a:cubicBezTo>
                <a:cubicBezTo>
                  <a:pt x="575" y="250"/>
                  <a:pt x="583" y="221"/>
                  <a:pt x="599" y="199"/>
                </a:cubicBezTo>
                <a:cubicBezTo>
                  <a:pt x="616" y="177"/>
                  <a:pt x="639" y="162"/>
                  <a:pt x="668" y="155"/>
                </a:cubicBezTo>
                <a:cubicBezTo>
                  <a:pt x="676" y="153"/>
                  <a:pt x="684" y="152"/>
                  <a:pt x="692" y="151"/>
                </a:cubicBezTo>
                <a:cubicBezTo>
                  <a:pt x="695" y="151"/>
                  <a:pt x="698" y="151"/>
                  <a:pt x="701" y="151"/>
                </a:cubicBezTo>
                <a:moveTo>
                  <a:pt x="1012" y="146"/>
                </a:moveTo>
                <a:cubicBezTo>
                  <a:pt x="1024" y="146"/>
                  <a:pt x="1036" y="147"/>
                  <a:pt x="1048" y="151"/>
                </a:cubicBezTo>
                <a:cubicBezTo>
                  <a:pt x="1055" y="153"/>
                  <a:pt x="1063" y="156"/>
                  <a:pt x="1070" y="160"/>
                </a:cubicBezTo>
                <a:cubicBezTo>
                  <a:pt x="1103" y="175"/>
                  <a:pt x="1126" y="201"/>
                  <a:pt x="1136" y="233"/>
                </a:cubicBezTo>
                <a:cubicBezTo>
                  <a:pt x="1147" y="266"/>
                  <a:pt x="1145" y="304"/>
                  <a:pt x="1130" y="340"/>
                </a:cubicBezTo>
                <a:cubicBezTo>
                  <a:pt x="1105" y="397"/>
                  <a:pt x="1020" y="480"/>
                  <a:pt x="984" y="514"/>
                </a:cubicBezTo>
                <a:cubicBezTo>
                  <a:pt x="979" y="518"/>
                  <a:pt x="979" y="518"/>
                  <a:pt x="979" y="518"/>
                </a:cubicBezTo>
                <a:cubicBezTo>
                  <a:pt x="971" y="504"/>
                  <a:pt x="971" y="504"/>
                  <a:pt x="971" y="504"/>
                </a:cubicBezTo>
                <a:cubicBezTo>
                  <a:pt x="920" y="416"/>
                  <a:pt x="868" y="325"/>
                  <a:pt x="896" y="243"/>
                </a:cubicBezTo>
                <a:cubicBezTo>
                  <a:pt x="896" y="242"/>
                  <a:pt x="896" y="242"/>
                  <a:pt x="896" y="242"/>
                </a:cubicBezTo>
                <a:cubicBezTo>
                  <a:pt x="899" y="233"/>
                  <a:pt x="902" y="224"/>
                  <a:pt x="906" y="216"/>
                </a:cubicBezTo>
                <a:cubicBezTo>
                  <a:pt x="920" y="188"/>
                  <a:pt x="941" y="167"/>
                  <a:pt x="967" y="155"/>
                </a:cubicBezTo>
                <a:cubicBezTo>
                  <a:pt x="981" y="149"/>
                  <a:pt x="996" y="146"/>
                  <a:pt x="1012" y="146"/>
                </a:cubicBezTo>
                <a:moveTo>
                  <a:pt x="866" y="312"/>
                </a:moveTo>
                <a:cubicBezTo>
                  <a:pt x="872" y="379"/>
                  <a:pt x="912" y="448"/>
                  <a:pt x="951" y="515"/>
                </a:cubicBezTo>
                <a:cubicBezTo>
                  <a:pt x="962" y="534"/>
                  <a:pt x="962" y="534"/>
                  <a:pt x="962" y="534"/>
                </a:cubicBezTo>
                <a:cubicBezTo>
                  <a:pt x="959" y="537"/>
                  <a:pt x="959" y="537"/>
                  <a:pt x="959" y="537"/>
                </a:cubicBezTo>
                <a:cubicBezTo>
                  <a:pt x="944" y="550"/>
                  <a:pt x="931" y="563"/>
                  <a:pt x="919" y="575"/>
                </a:cubicBezTo>
                <a:cubicBezTo>
                  <a:pt x="916" y="579"/>
                  <a:pt x="916" y="579"/>
                  <a:pt x="916" y="579"/>
                </a:cubicBezTo>
                <a:cubicBezTo>
                  <a:pt x="912" y="576"/>
                  <a:pt x="912" y="576"/>
                  <a:pt x="912" y="576"/>
                </a:cubicBezTo>
                <a:cubicBezTo>
                  <a:pt x="889" y="552"/>
                  <a:pt x="859" y="530"/>
                  <a:pt x="818" y="506"/>
                </a:cubicBezTo>
                <a:cubicBezTo>
                  <a:pt x="814" y="504"/>
                  <a:pt x="814" y="504"/>
                  <a:pt x="814" y="504"/>
                </a:cubicBezTo>
                <a:cubicBezTo>
                  <a:pt x="816" y="500"/>
                  <a:pt x="816" y="500"/>
                  <a:pt x="816" y="500"/>
                </a:cubicBezTo>
                <a:cubicBezTo>
                  <a:pt x="829" y="457"/>
                  <a:pt x="852" y="375"/>
                  <a:pt x="856" y="312"/>
                </a:cubicBezTo>
                <a:lnTo>
                  <a:pt x="866" y="312"/>
                </a:lnTo>
                <a:close/>
                <a:moveTo>
                  <a:pt x="429" y="309"/>
                </a:moveTo>
                <a:cubicBezTo>
                  <a:pt x="437" y="309"/>
                  <a:pt x="446" y="310"/>
                  <a:pt x="455" y="312"/>
                </a:cubicBezTo>
                <a:cubicBezTo>
                  <a:pt x="489" y="319"/>
                  <a:pt x="520" y="341"/>
                  <a:pt x="543" y="372"/>
                </a:cubicBezTo>
                <a:cubicBezTo>
                  <a:pt x="576" y="418"/>
                  <a:pt x="602" y="517"/>
                  <a:pt x="614" y="572"/>
                </a:cubicBezTo>
                <a:cubicBezTo>
                  <a:pt x="615" y="578"/>
                  <a:pt x="615" y="578"/>
                  <a:pt x="615" y="578"/>
                </a:cubicBezTo>
                <a:cubicBezTo>
                  <a:pt x="600" y="579"/>
                  <a:pt x="600" y="579"/>
                  <a:pt x="600" y="579"/>
                </a:cubicBezTo>
                <a:cubicBezTo>
                  <a:pt x="575" y="580"/>
                  <a:pt x="549" y="581"/>
                  <a:pt x="524" y="581"/>
                </a:cubicBezTo>
                <a:cubicBezTo>
                  <a:pt x="457" y="581"/>
                  <a:pt x="383" y="574"/>
                  <a:pt x="340" y="523"/>
                </a:cubicBezTo>
                <a:cubicBezTo>
                  <a:pt x="339" y="522"/>
                  <a:pt x="339" y="522"/>
                  <a:pt x="339" y="522"/>
                </a:cubicBezTo>
                <a:cubicBezTo>
                  <a:pt x="333" y="515"/>
                  <a:pt x="327" y="508"/>
                  <a:pt x="322" y="500"/>
                </a:cubicBezTo>
                <a:cubicBezTo>
                  <a:pt x="305" y="474"/>
                  <a:pt x="298" y="445"/>
                  <a:pt x="301" y="417"/>
                </a:cubicBezTo>
                <a:cubicBezTo>
                  <a:pt x="304" y="390"/>
                  <a:pt x="318" y="365"/>
                  <a:pt x="339" y="346"/>
                </a:cubicBezTo>
                <a:cubicBezTo>
                  <a:pt x="345" y="340"/>
                  <a:pt x="351" y="335"/>
                  <a:pt x="358" y="331"/>
                </a:cubicBezTo>
                <a:cubicBezTo>
                  <a:pt x="380" y="316"/>
                  <a:pt x="404" y="309"/>
                  <a:pt x="429" y="309"/>
                </a:cubicBezTo>
                <a:moveTo>
                  <a:pt x="586" y="379"/>
                </a:moveTo>
                <a:cubicBezTo>
                  <a:pt x="621" y="428"/>
                  <a:pt x="681" y="460"/>
                  <a:pt x="745" y="493"/>
                </a:cubicBezTo>
                <a:cubicBezTo>
                  <a:pt x="757" y="500"/>
                  <a:pt x="770" y="506"/>
                  <a:pt x="783" y="513"/>
                </a:cubicBezTo>
                <a:cubicBezTo>
                  <a:pt x="787" y="515"/>
                  <a:pt x="787" y="515"/>
                  <a:pt x="787" y="515"/>
                </a:cubicBezTo>
                <a:cubicBezTo>
                  <a:pt x="785" y="519"/>
                  <a:pt x="785" y="519"/>
                  <a:pt x="785" y="519"/>
                </a:cubicBezTo>
                <a:cubicBezTo>
                  <a:pt x="778" y="540"/>
                  <a:pt x="772" y="559"/>
                  <a:pt x="768" y="578"/>
                </a:cubicBezTo>
                <a:cubicBezTo>
                  <a:pt x="766" y="583"/>
                  <a:pt x="766" y="583"/>
                  <a:pt x="766" y="583"/>
                </a:cubicBezTo>
                <a:cubicBezTo>
                  <a:pt x="762" y="582"/>
                  <a:pt x="762" y="582"/>
                  <a:pt x="762" y="582"/>
                </a:cubicBezTo>
                <a:cubicBezTo>
                  <a:pt x="738" y="579"/>
                  <a:pt x="711" y="577"/>
                  <a:pt x="678" y="577"/>
                </a:cubicBezTo>
                <a:cubicBezTo>
                  <a:pt x="668" y="577"/>
                  <a:pt x="656" y="577"/>
                  <a:pt x="643" y="578"/>
                </a:cubicBezTo>
                <a:cubicBezTo>
                  <a:pt x="639" y="578"/>
                  <a:pt x="639" y="578"/>
                  <a:pt x="639" y="578"/>
                </a:cubicBezTo>
                <a:cubicBezTo>
                  <a:pt x="638" y="573"/>
                  <a:pt x="638" y="573"/>
                  <a:pt x="638" y="573"/>
                </a:cubicBezTo>
                <a:cubicBezTo>
                  <a:pt x="628" y="527"/>
                  <a:pt x="606" y="440"/>
                  <a:pt x="577" y="384"/>
                </a:cubicBezTo>
                <a:lnTo>
                  <a:pt x="586" y="379"/>
                </a:lnTo>
                <a:close/>
                <a:moveTo>
                  <a:pt x="1591" y="467"/>
                </a:moveTo>
                <a:cubicBezTo>
                  <a:pt x="1603" y="489"/>
                  <a:pt x="1615" y="512"/>
                  <a:pt x="1626" y="537"/>
                </a:cubicBezTo>
                <a:cubicBezTo>
                  <a:pt x="1628" y="542"/>
                  <a:pt x="1628" y="542"/>
                  <a:pt x="1628" y="542"/>
                </a:cubicBezTo>
                <a:cubicBezTo>
                  <a:pt x="1623" y="544"/>
                  <a:pt x="1623" y="544"/>
                  <a:pt x="1623" y="544"/>
                </a:cubicBezTo>
                <a:cubicBezTo>
                  <a:pt x="1614" y="548"/>
                  <a:pt x="1606" y="554"/>
                  <a:pt x="1600" y="561"/>
                </a:cubicBezTo>
                <a:cubicBezTo>
                  <a:pt x="1591" y="570"/>
                  <a:pt x="1585" y="582"/>
                  <a:pt x="1582" y="594"/>
                </a:cubicBezTo>
                <a:cubicBezTo>
                  <a:pt x="1580" y="605"/>
                  <a:pt x="1580" y="605"/>
                  <a:pt x="1580" y="605"/>
                </a:cubicBezTo>
                <a:cubicBezTo>
                  <a:pt x="1573" y="597"/>
                  <a:pt x="1573" y="597"/>
                  <a:pt x="1573" y="597"/>
                </a:cubicBezTo>
                <a:cubicBezTo>
                  <a:pt x="1566" y="587"/>
                  <a:pt x="1557" y="579"/>
                  <a:pt x="1547" y="572"/>
                </a:cubicBezTo>
                <a:cubicBezTo>
                  <a:pt x="1524" y="556"/>
                  <a:pt x="1495" y="547"/>
                  <a:pt x="1464" y="547"/>
                </a:cubicBezTo>
                <a:cubicBezTo>
                  <a:pt x="1459" y="547"/>
                  <a:pt x="1454" y="547"/>
                  <a:pt x="1449" y="548"/>
                </a:cubicBezTo>
                <a:cubicBezTo>
                  <a:pt x="1439" y="548"/>
                  <a:pt x="1429" y="550"/>
                  <a:pt x="1418" y="553"/>
                </a:cubicBezTo>
                <a:cubicBezTo>
                  <a:pt x="1403" y="556"/>
                  <a:pt x="1389" y="561"/>
                  <a:pt x="1376" y="568"/>
                </a:cubicBezTo>
                <a:cubicBezTo>
                  <a:pt x="1371" y="559"/>
                  <a:pt x="1371" y="559"/>
                  <a:pt x="1371" y="559"/>
                </a:cubicBezTo>
                <a:cubicBezTo>
                  <a:pt x="1373" y="558"/>
                  <a:pt x="1373" y="558"/>
                  <a:pt x="1373" y="558"/>
                </a:cubicBezTo>
                <a:cubicBezTo>
                  <a:pt x="1389" y="545"/>
                  <a:pt x="1403" y="530"/>
                  <a:pt x="1415" y="514"/>
                </a:cubicBezTo>
                <a:cubicBezTo>
                  <a:pt x="1416" y="512"/>
                  <a:pt x="1416" y="512"/>
                  <a:pt x="1416" y="512"/>
                </a:cubicBezTo>
                <a:cubicBezTo>
                  <a:pt x="1418" y="511"/>
                  <a:pt x="1418" y="511"/>
                  <a:pt x="1418" y="511"/>
                </a:cubicBezTo>
                <a:cubicBezTo>
                  <a:pt x="1450" y="504"/>
                  <a:pt x="1478" y="496"/>
                  <a:pt x="1504" y="489"/>
                </a:cubicBezTo>
                <a:cubicBezTo>
                  <a:pt x="1531" y="481"/>
                  <a:pt x="1557" y="473"/>
                  <a:pt x="1585" y="464"/>
                </a:cubicBezTo>
                <a:cubicBezTo>
                  <a:pt x="1589" y="463"/>
                  <a:pt x="1589" y="463"/>
                  <a:pt x="1589" y="463"/>
                </a:cubicBezTo>
                <a:lnTo>
                  <a:pt x="1591" y="467"/>
                </a:lnTo>
                <a:close/>
                <a:moveTo>
                  <a:pt x="1297" y="298"/>
                </a:moveTo>
                <a:cubicBezTo>
                  <a:pt x="1301" y="298"/>
                  <a:pt x="1304" y="298"/>
                  <a:pt x="1308" y="298"/>
                </a:cubicBezTo>
                <a:cubicBezTo>
                  <a:pt x="1335" y="301"/>
                  <a:pt x="1360" y="314"/>
                  <a:pt x="1381" y="335"/>
                </a:cubicBezTo>
                <a:cubicBezTo>
                  <a:pt x="1386" y="340"/>
                  <a:pt x="1391" y="347"/>
                  <a:pt x="1396" y="353"/>
                </a:cubicBezTo>
                <a:cubicBezTo>
                  <a:pt x="1416" y="383"/>
                  <a:pt x="1424" y="416"/>
                  <a:pt x="1417" y="450"/>
                </a:cubicBezTo>
                <a:cubicBezTo>
                  <a:pt x="1410" y="484"/>
                  <a:pt x="1390" y="515"/>
                  <a:pt x="1359" y="539"/>
                </a:cubicBezTo>
                <a:cubicBezTo>
                  <a:pt x="1309" y="577"/>
                  <a:pt x="1193" y="608"/>
                  <a:pt x="1146" y="619"/>
                </a:cubicBezTo>
                <a:cubicBezTo>
                  <a:pt x="1139" y="620"/>
                  <a:pt x="1139" y="620"/>
                  <a:pt x="1139" y="620"/>
                </a:cubicBezTo>
                <a:cubicBezTo>
                  <a:pt x="1139" y="604"/>
                  <a:pt x="1139" y="604"/>
                  <a:pt x="1139" y="604"/>
                </a:cubicBezTo>
                <a:cubicBezTo>
                  <a:pt x="1139" y="502"/>
                  <a:pt x="1138" y="397"/>
                  <a:pt x="1203" y="340"/>
                </a:cubicBezTo>
                <a:cubicBezTo>
                  <a:pt x="1204" y="339"/>
                  <a:pt x="1204" y="339"/>
                  <a:pt x="1204" y="339"/>
                </a:cubicBezTo>
                <a:cubicBezTo>
                  <a:pt x="1211" y="333"/>
                  <a:pt x="1218" y="327"/>
                  <a:pt x="1225" y="321"/>
                </a:cubicBezTo>
                <a:cubicBezTo>
                  <a:pt x="1248" y="306"/>
                  <a:pt x="1273" y="298"/>
                  <a:pt x="1297" y="298"/>
                </a:cubicBezTo>
                <a:moveTo>
                  <a:pt x="813" y="530"/>
                </a:moveTo>
                <a:cubicBezTo>
                  <a:pt x="849" y="552"/>
                  <a:pt x="876" y="572"/>
                  <a:pt x="897" y="594"/>
                </a:cubicBezTo>
                <a:cubicBezTo>
                  <a:pt x="900" y="597"/>
                  <a:pt x="900" y="597"/>
                  <a:pt x="900" y="597"/>
                </a:cubicBezTo>
                <a:cubicBezTo>
                  <a:pt x="897" y="601"/>
                  <a:pt x="897" y="601"/>
                  <a:pt x="897" y="601"/>
                </a:cubicBezTo>
                <a:cubicBezTo>
                  <a:pt x="891" y="609"/>
                  <a:pt x="885" y="616"/>
                  <a:pt x="880" y="624"/>
                </a:cubicBezTo>
                <a:cubicBezTo>
                  <a:pt x="876" y="628"/>
                  <a:pt x="876" y="628"/>
                  <a:pt x="876" y="628"/>
                </a:cubicBezTo>
                <a:cubicBezTo>
                  <a:pt x="872" y="625"/>
                  <a:pt x="872" y="625"/>
                  <a:pt x="872" y="625"/>
                </a:cubicBezTo>
                <a:cubicBezTo>
                  <a:pt x="850" y="608"/>
                  <a:pt x="825" y="597"/>
                  <a:pt x="794" y="589"/>
                </a:cubicBezTo>
                <a:cubicBezTo>
                  <a:pt x="789" y="587"/>
                  <a:pt x="789" y="587"/>
                  <a:pt x="789" y="587"/>
                </a:cubicBezTo>
                <a:cubicBezTo>
                  <a:pt x="790" y="582"/>
                  <a:pt x="790" y="582"/>
                  <a:pt x="790" y="582"/>
                </a:cubicBezTo>
                <a:cubicBezTo>
                  <a:pt x="794" y="567"/>
                  <a:pt x="799" y="550"/>
                  <a:pt x="805" y="533"/>
                </a:cubicBezTo>
                <a:cubicBezTo>
                  <a:pt x="807" y="527"/>
                  <a:pt x="807" y="527"/>
                  <a:pt x="807" y="527"/>
                </a:cubicBezTo>
                <a:lnTo>
                  <a:pt x="813" y="530"/>
                </a:lnTo>
                <a:close/>
                <a:moveTo>
                  <a:pt x="271" y="558"/>
                </a:moveTo>
                <a:cubicBezTo>
                  <a:pt x="255" y="558"/>
                  <a:pt x="239" y="560"/>
                  <a:pt x="225" y="565"/>
                </a:cubicBezTo>
                <a:cubicBezTo>
                  <a:pt x="192" y="575"/>
                  <a:pt x="164" y="596"/>
                  <a:pt x="144" y="626"/>
                </a:cubicBezTo>
                <a:cubicBezTo>
                  <a:pt x="140" y="633"/>
                  <a:pt x="140" y="633"/>
                  <a:pt x="140" y="633"/>
                </a:cubicBezTo>
                <a:cubicBezTo>
                  <a:pt x="136" y="626"/>
                  <a:pt x="136" y="626"/>
                  <a:pt x="136" y="626"/>
                </a:cubicBezTo>
                <a:cubicBezTo>
                  <a:pt x="130" y="615"/>
                  <a:pt x="121" y="606"/>
                  <a:pt x="110" y="600"/>
                </a:cubicBezTo>
                <a:cubicBezTo>
                  <a:pt x="110" y="599"/>
                  <a:pt x="110" y="599"/>
                  <a:pt x="110" y="599"/>
                </a:cubicBezTo>
                <a:cubicBezTo>
                  <a:pt x="108" y="598"/>
                  <a:pt x="105" y="597"/>
                  <a:pt x="103" y="596"/>
                </a:cubicBezTo>
                <a:cubicBezTo>
                  <a:pt x="98" y="594"/>
                  <a:pt x="98" y="594"/>
                  <a:pt x="98" y="594"/>
                </a:cubicBezTo>
                <a:cubicBezTo>
                  <a:pt x="100" y="589"/>
                  <a:pt x="100" y="589"/>
                  <a:pt x="100" y="589"/>
                </a:cubicBezTo>
                <a:cubicBezTo>
                  <a:pt x="113" y="551"/>
                  <a:pt x="130" y="514"/>
                  <a:pt x="149" y="479"/>
                </a:cubicBezTo>
                <a:cubicBezTo>
                  <a:pt x="151" y="475"/>
                  <a:pt x="153" y="471"/>
                  <a:pt x="155" y="468"/>
                </a:cubicBezTo>
                <a:cubicBezTo>
                  <a:pt x="157" y="464"/>
                  <a:pt x="157" y="464"/>
                  <a:pt x="157" y="464"/>
                </a:cubicBezTo>
                <a:cubicBezTo>
                  <a:pt x="161" y="465"/>
                  <a:pt x="161" y="465"/>
                  <a:pt x="161" y="465"/>
                </a:cubicBezTo>
                <a:cubicBezTo>
                  <a:pt x="188" y="474"/>
                  <a:pt x="208" y="480"/>
                  <a:pt x="227" y="486"/>
                </a:cubicBezTo>
                <a:cubicBezTo>
                  <a:pt x="249" y="492"/>
                  <a:pt x="271" y="498"/>
                  <a:pt x="296" y="504"/>
                </a:cubicBezTo>
                <a:cubicBezTo>
                  <a:pt x="298" y="505"/>
                  <a:pt x="298" y="505"/>
                  <a:pt x="298" y="505"/>
                </a:cubicBezTo>
                <a:cubicBezTo>
                  <a:pt x="299" y="507"/>
                  <a:pt x="299" y="507"/>
                  <a:pt x="299" y="507"/>
                </a:cubicBezTo>
                <a:cubicBezTo>
                  <a:pt x="300" y="509"/>
                  <a:pt x="301" y="511"/>
                  <a:pt x="303" y="513"/>
                </a:cubicBezTo>
                <a:cubicBezTo>
                  <a:pt x="308" y="522"/>
                  <a:pt x="315" y="530"/>
                  <a:pt x="322" y="538"/>
                </a:cubicBezTo>
                <a:cubicBezTo>
                  <a:pt x="332" y="550"/>
                  <a:pt x="344" y="560"/>
                  <a:pt x="357" y="569"/>
                </a:cubicBezTo>
                <a:cubicBezTo>
                  <a:pt x="352" y="578"/>
                  <a:pt x="352" y="578"/>
                  <a:pt x="352" y="578"/>
                </a:cubicBezTo>
                <a:cubicBezTo>
                  <a:pt x="351" y="577"/>
                  <a:pt x="349" y="576"/>
                  <a:pt x="347" y="575"/>
                </a:cubicBezTo>
                <a:cubicBezTo>
                  <a:pt x="323" y="564"/>
                  <a:pt x="296" y="558"/>
                  <a:pt x="271" y="558"/>
                </a:cubicBezTo>
                <a:moveTo>
                  <a:pt x="1143" y="385"/>
                </a:moveTo>
                <a:cubicBezTo>
                  <a:pt x="1115" y="447"/>
                  <a:pt x="1116" y="527"/>
                  <a:pt x="1116" y="604"/>
                </a:cubicBezTo>
                <a:cubicBezTo>
                  <a:pt x="1116" y="626"/>
                  <a:pt x="1116" y="626"/>
                  <a:pt x="1116" y="626"/>
                </a:cubicBezTo>
                <a:cubicBezTo>
                  <a:pt x="1112" y="626"/>
                  <a:pt x="1112" y="626"/>
                  <a:pt x="1112" y="626"/>
                </a:cubicBezTo>
                <a:cubicBezTo>
                  <a:pt x="1089" y="632"/>
                  <a:pt x="1067" y="638"/>
                  <a:pt x="1047" y="645"/>
                </a:cubicBezTo>
                <a:cubicBezTo>
                  <a:pt x="1043" y="647"/>
                  <a:pt x="1043" y="647"/>
                  <a:pt x="1043" y="647"/>
                </a:cubicBezTo>
                <a:cubicBezTo>
                  <a:pt x="1041" y="642"/>
                  <a:pt x="1041" y="642"/>
                  <a:pt x="1041" y="642"/>
                </a:cubicBezTo>
                <a:cubicBezTo>
                  <a:pt x="1028" y="606"/>
                  <a:pt x="1009" y="571"/>
                  <a:pt x="993" y="542"/>
                </a:cubicBezTo>
                <a:cubicBezTo>
                  <a:pt x="991" y="539"/>
                  <a:pt x="991" y="539"/>
                  <a:pt x="991" y="539"/>
                </a:cubicBezTo>
                <a:cubicBezTo>
                  <a:pt x="994" y="536"/>
                  <a:pt x="994" y="536"/>
                  <a:pt x="994" y="536"/>
                </a:cubicBezTo>
                <a:cubicBezTo>
                  <a:pt x="1016" y="515"/>
                  <a:pt x="1094" y="442"/>
                  <a:pt x="1134" y="380"/>
                </a:cubicBezTo>
                <a:lnTo>
                  <a:pt x="1143" y="385"/>
                </a:lnTo>
                <a:close/>
                <a:moveTo>
                  <a:pt x="1701" y="612"/>
                </a:moveTo>
                <a:cubicBezTo>
                  <a:pt x="1701" y="624"/>
                  <a:pt x="1696" y="634"/>
                  <a:pt x="1689" y="643"/>
                </a:cubicBezTo>
                <a:cubicBezTo>
                  <a:pt x="1680" y="652"/>
                  <a:pt x="1668" y="658"/>
                  <a:pt x="1656" y="658"/>
                </a:cubicBezTo>
                <a:cubicBezTo>
                  <a:pt x="1650" y="659"/>
                  <a:pt x="1650" y="659"/>
                  <a:pt x="1650" y="659"/>
                </a:cubicBezTo>
                <a:cubicBezTo>
                  <a:pt x="1650" y="658"/>
                  <a:pt x="1650" y="658"/>
                  <a:pt x="1650" y="658"/>
                </a:cubicBezTo>
                <a:cubicBezTo>
                  <a:pt x="1639" y="658"/>
                  <a:pt x="1628" y="653"/>
                  <a:pt x="1620" y="646"/>
                </a:cubicBezTo>
                <a:cubicBezTo>
                  <a:pt x="1610" y="637"/>
                  <a:pt x="1605" y="625"/>
                  <a:pt x="1604" y="613"/>
                </a:cubicBezTo>
                <a:cubicBezTo>
                  <a:pt x="1604" y="607"/>
                  <a:pt x="1604" y="607"/>
                  <a:pt x="1604" y="607"/>
                </a:cubicBezTo>
                <a:cubicBezTo>
                  <a:pt x="1604" y="607"/>
                  <a:pt x="1604" y="607"/>
                  <a:pt x="1604" y="607"/>
                </a:cubicBezTo>
                <a:cubicBezTo>
                  <a:pt x="1605" y="596"/>
                  <a:pt x="1609" y="585"/>
                  <a:pt x="1617" y="577"/>
                </a:cubicBezTo>
                <a:cubicBezTo>
                  <a:pt x="1625" y="567"/>
                  <a:pt x="1637" y="562"/>
                  <a:pt x="1650" y="561"/>
                </a:cubicBezTo>
                <a:cubicBezTo>
                  <a:pt x="1655" y="561"/>
                  <a:pt x="1655" y="561"/>
                  <a:pt x="1655" y="561"/>
                </a:cubicBezTo>
                <a:cubicBezTo>
                  <a:pt x="1655" y="561"/>
                  <a:pt x="1655" y="561"/>
                  <a:pt x="1655" y="561"/>
                </a:cubicBezTo>
                <a:cubicBezTo>
                  <a:pt x="1667" y="561"/>
                  <a:pt x="1677" y="566"/>
                  <a:pt x="1686" y="574"/>
                </a:cubicBezTo>
                <a:cubicBezTo>
                  <a:pt x="1695" y="582"/>
                  <a:pt x="1701" y="594"/>
                  <a:pt x="1701" y="607"/>
                </a:cubicBezTo>
                <a:cubicBezTo>
                  <a:pt x="1702" y="612"/>
                  <a:pt x="1702" y="612"/>
                  <a:pt x="1702" y="612"/>
                </a:cubicBezTo>
                <a:lnTo>
                  <a:pt x="1701" y="612"/>
                </a:lnTo>
                <a:close/>
                <a:moveTo>
                  <a:pt x="730" y="658"/>
                </a:moveTo>
                <a:cubicBezTo>
                  <a:pt x="709" y="658"/>
                  <a:pt x="688" y="661"/>
                  <a:pt x="665" y="667"/>
                </a:cubicBezTo>
                <a:cubicBezTo>
                  <a:pt x="660" y="669"/>
                  <a:pt x="660" y="669"/>
                  <a:pt x="660" y="669"/>
                </a:cubicBezTo>
                <a:cubicBezTo>
                  <a:pt x="658" y="664"/>
                  <a:pt x="658" y="664"/>
                  <a:pt x="658" y="664"/>
                </a:cubicBezTo>
                <a:cubicBezTo>
                  <a:pt x="653" y="646"/>
                  <a:pt x="649" y="627"/>
                  <a:pt x="645" y="607"/>
                </a:cubicBezTo>
                <a:cubicBezTo>
                  <a:pt x="644" y="601"/>
                  <a:pt x="644" y="601"/>
                  <a:pt x="644" y="601"/>
                </a:cubicBezTo>
                <a:cubicBezTo>
                  <a:pt x="650" y="600"/>
                  <a:pt x="650" y="600"/>
                  <a:pt x="650" y="600"/>
                </a:cubicBezTo>
                <a:cubicBezTo>
                  <a:pt x="659" y="600"/>
                  <a:pt x="668" y="600"/>
                  <a:pt x="678" y="600"/>
                </a:cubicBezTo>
                <a:cubicBezTo>
                  <a:pt x="709" y="600"/>
                  <a:pt x="733" y="602"/>
                  <a:pt x="756" y="605"/>
                </a:cubicBezTo>
                <a:cubicBezTo>
                  <a:pt x="761" y="606"/>
                  <a:pt x="761" y="606"/>
                  <a:pt x="761" y="606"/>
                </a:cubicBezTo>
                <a:cubicBezTo>
                  <a:pt x="760" y="611"/>
                  <a:pt x="760" y="611"/>
                  <a:pt x="760" y="611"/>
                </a:cubicBezTo>
                <a:cubicBezTo>
                  <a:pt x="758" y="626"/>
                  <a:pt x="755" y="640"/>
                  <a:pt x="754" y="654"/>
                </a:cubicBezTo>
                <a:cubicBezTo>
                  <a:pt x="754" y="659"/>
                  <a:pt x="754" y="659"/>
                  <a:pt x="754" y="659"/>
                </a:cubicBezTo>
                <a:cubicBezTo>
                  <a:pt x="748" y="658"/>
                  <a:pt x="748" y="658"/>
                  <a:pt x="748" y="658"/>
                </a:cubicBezTo>
                <a:cubicBezTo>
                  <a:pt x="742" y="658"/>
                  <a:pt x="736" y="658"/>
                  <a:pt x="730" y="658"/>
                </a:cubicBezTo>
                <a:moveTo>
                  <a:pt x="976" y="560"/>
                </a:moveTo>
                <a:cubicBezTo>
                  <a:pt x="997" y="597"/>
                  <a:pt x="1010" y="624"/>
                  <a:pt x="1019" y="650"/>
                </a:cubicBezTo>
                <a:cubicBezTo>
                  <a:pt x="1021" y="655"/>
                  <a:pt x="1021" y="655"/>
                  <a:pt x="1021" y="655"/>
                </a:cubicBezTo>
                <a:cubicBezTo>
                  <a:pt x="1016" y="657"/>
                  <a:pt x="1016" y="657"/>
                  <a:pt x="1016" y="657"/>
                </a:cubicBezTo>
                <a:cubicBezTo>
                  <a:pt x="1003" y="662"/>
                  <a:pt x="990" y="669"/>
                  <a:pt x="978" y="675"/>
                </a:cubicBezTo>
                <a:cubicBezTo>
                  <a:pt x="972" y="678"/>
                  <a:pt x="972" y="678"/>
                  <a:pt x="972" y="678"/>
                </a:cubicBezTo>
                <a:cubicBezTo>
                  <a:pt x="970" y="672"/>
                  <a:pt x="970" y="672"/>
                  <a:pt x="970" y="672"/>
                </a:cubicBezTo>
                <a:cubicBezTo>
                  <a:pt x="962" y="646"/>
                  <a:pt x="950" y="622"/>
                  <a:pt x="934" y="601"/>
                </a:cubicBezTo>
                <a:cubicBezTo>
                  <a:pt x="931" y="597"/>
                  <a:pt x="931" y="597"/>
                  <a:pt x="931" y="597"/>
                </a:cubicBezTo>
                <a:cubicBezTo>
                  <a:pt x="934" y="594"/>
                  <a:pt x="934" y="594"/>
                  <a:pt x="934" y="594"/>
                </a:cubicBezTo>
                <a:cubicBezTo>
                  <a:pt x="944" y="582"/>
                  <a:pt x="956" y="571"/>
                  <a:pt x="968" y="559"/>
                </a:cubicBezTo>
                <a:cubicBezTo>
                  <a:pt x="973" y="555"/>
                  <a:pt x="973" y="555"/>
                  <a:pt x="973" y="555"/>
                </a:cubicBezTo>
                <a:lnTo>
                  <a:pt x="976" y="560"/>
                </a:lnTo>
                <a:close/>
                <a:moveTo>
                  <a:pt x="99" y="620"/>
                </a:moveTo>
                <a:cubicBezTo>
                  <a:pt x="110" y="626"/>
                  <a:pt x="117" y="637"/>
                  <a:pt x="121" y="649"/>
                </a:cubicBezTo>
                <a:cubicBezTo>
                  <a:pt x="124" y="662"/>
                  <a:pt x="122" y="675"/>
                  <a:pt x="115" y="686"/>
                </a:cubicBezTo>
                <a:cubicBezTo>
                  <a:pt x="108" y="697"/>
                  <a:pt x="98" y="705"/>
                  <a:pt x="85" y="709"/>
                </a:cubicBezTo>
                <a:cubicBezTo>
                  <a:pt x="81" y="710"/>
                  <a:pt x="77" y="710"/>
                  <a:pt x="73" y="710"/>
                </a:cubicBezTo>
                <a:cubicBezTo>
                  <a:pt x="65" y="710"/>
                  <a:pt x="56" y="708"/>
                  <a:pt x="49" y="704"/>
                </a:cubicBezTo>
                <a:cubicBezTo>
                  <a:pt x="43" y="702"/>
                  <a:pt x="43" y="702"/>
                  <a:pt x="43" y="702"/>
                </a:cubicBezTo>
                <a:cubicBezTo>
                  <a:pt x="44" y="700"/>
                  <a:pt x="44" y="700"/>
                  <a:pt x="44" y="700"/>
                </a:cubicBezTo>
                <a:cubicBezTo>
                  <a:pt x="35" y="694"/>
                  <a:pt x="29" y="684"/>
                  <a:pt x="26" y="673"/>
                </a:cubicBezTo>
                <a:cubicBezTo>
                  <a:pt x="23" y="662"/>
                  <a:pt x="24" y="651"/>
                  <a:pt x="29" y="641"/>
                </a:cubicBezTo>
                <a:cubicBezTo>
                  <a:pt x="29" y="641"/>
                  <a:pt x="29" y="641"/>
                  <a:pt x="29" y="641"/>
                </a:cubicBezTo>
                <a:cubicBezTo>
                  <a:pt x="34" y="632"/>
                  <a:pt x="34" y="632"/>
                  <a:pt x="34" y="632"/>
                </a:cubicBezTo>
                <a:cubicBezTo>
                  <a:pt x="34" y="632"/>
                  <a:pt x="34" y="632"/>
                  <a:pt x="34" y="632"/>
                </a:cubicBezTo>
                <a:cubicBezTo>
                  <a:pt x="41" y="623"/>
                  <a:pt x="50" y="617"/>
                  <a:pt x="61" y="614"/>
                </a:cubicBezTo>
                <a:cubicBezTo>
                  <a:pt x="65" y="613"/>
                  <a:pt x="69" y="612"/>
                  <a:pt x="73" y="612"/>
                </a:cubicBezTo>
                <a:cubicBezTo>
                  <a:pt x="75" y="612"/>
                  <a:pt x="77" y="613"/>
                  <a:pt x="79" y="613"/>
                </a:cubicBezTo>
                <a:cubicBezTo>
                  <a:pt x="80" y="613"/>
                  <a:pt x="80" y="613"/>
                  <a:pt x="80" y="613"/>
                </a:cubicBezTo>
                <a:cubicBezTo>
                  <a:pt x="94" y="617"/>
                  <a:pt x="94" y="617"/>
                  <a:pt x="94" y="617"/>
                </a:cubicBezTo>
                <a:cubicBezTo>
                  <a:pt x="94" y="617"/>
                  <a:pt x="94" y="617"/>
                  <a:pt x="94" y="617"/>
                </a:cubicBezTo>
                <a:cubicBezTo>
                  <a:pt x="99" y="619"/>
                  <a:pt x="99" y="619"/>
                  <a:pt x="99" y="619"/>
                </a:cubicBezTo>
                <a:lnTo>
                  <a:pt x="99" y="620"/>
                </a:lnTo>
                <a:close/>
                <a:moveTo>
                  <a:pt x="621" y="606"/>
                </a:moveTo>
                <a:cubicBezTo>
                  <a:pt x="625" y="629"/>
                  <a:pt x="631" y="651"/>
                  <a:pt x="637" y="672"/>
                </a:cubicBezTo>
                <a:cubicBezTo>
                  <a:pt x="638" y="676"/>
                  <a:pt x="638" y="676"/>
                  <a:pt x="638" y="676"/>
                </a:cubicBezTo>
                <a:cubicBezTo>
                  <a:pt x="634" y="678"/>
                  <a:pt x="634" y="678"/>
                  <a:pt x="634" y="678"/>
                </a:cubicBezTo>
                <a:cubicBezTo>
                  <a:pt x="597" y="692"/>
                  <a:pt x="561" y="712"/>
                  <a:pt x="530" y="730"/>
                </a:cubicBezTo>
                <a:cubicBezTo>
                  <a:pt x="526" y="732"/>
                  <a:pt x="526" y="732"/>
                  <a:pt x="526" y="732"/>
                </a:cubicBezTo>
                <a:cubicBezTo>
                  <a:pt x="524" y="729"/>
                  <a:pt x="524" y="729"/>
                  <a:pt x="524" y="729"/>
                </a:cubicBezTo>
                <a:cubicBezTo>
                  <a:pt x="496" y="699"/>
                  <a:pt x="427" y="623"/>
                  <a:pt x="369" y="587"/>
                </a:cubicBezTo>
                <a:cubicBezTo>
                  <a:pt x="374" y="578"/>
                  <a:pt x="374" y="578"/>
                  <a:pt x="374" y="578"/>
                </a:cubicBezTo>
                <a:cubicBezTo>
                  <a:pt x="420" y="601"/>
                  <a:pt x="478" y="604"/>
                  <a:pt x="523" y="604"/>
                </a:cubicBezTo>
                <a:cubicBezTo>
                  <a:pt x="549" y="604"/>
                  <a:pt x="575" y="603"/>
                  <a:pt x="601" y="602"/>
                </a:cubicBezTo>
                <a:cubicBezTo>
                  <a:pt x="620" y="601"/>
                  <a:pt x="620" y="601"/>
                  <a:pt x="620" y="601"/>
                </a:cubicBezTo>
                <a:lnTo>
                  <a:pt x="621" y="606"/>
                </a:lnTo>
                <a:close/>
                <a:moveTo>
                  <a:pt x="1116" y="656"/>
                </a:moveTo>
                <a:cubicBezTo>
                  <a:pt x="1116" y="697"/>
                  <a:pt x="1113" y="728"/>
                  <a:pt x="1109" y="755"/>
                </a:cubicBezTo>
                <a:cubicBezTo>
                  <a:pt x="1108" y="760"/>
                  <a:pt x="1108" y="760"/>
                  <a:pt x="1108" y="760"/>
                </a:cubicBezTo>
                <a:cubicBezTo>
                  <a:pt x="1103" y="759"/>
                  <a:pt x="1103" y="759"/>
                  <a:pt x="1103" y="759"/>
                </a:cubicBezTo>
                <a:cubicBezTo>
                  <a:pt x="1090" y="758"/>
                  <a:pt x="1077" y="757"/>
                  <a:pt x="1064" y="756"/>
                </a:cubicBezTo>
                <a:cubicBezTo>
                  <a:pt x="1059" y="756"/>
                  <a:pt x="1059" y="756"/>
                  <a:pt x="1059" y="756"/>
                </a:cubicBezTo>
                <a:cubicBezTo>
                  <a:pt x="1059" y="751"/>
                  <a:pt x="1059" y="751"/>
                  <a:pt x="1059" y="751"/>
                </a:cubicBezTo>
                <a:cubicBezTo>
                  <a:pt x="1061" y="726"/>
                  <a:pt x="1058" y="701"/>
                  <a:pt x="1051" y="673"/>
                </a:cubicBezTo>
                <a:cubicBezTo>
                  <a:pt x="1050" y="669"/>
                  <a:pt x="1050" y="669"/>
                  <a:pt x="1050" y="669"/>
                </a:cubicBezTo>
                <a:cubicBezTo>
                  <a:pt x="1054" y="667"/>
                  <a:pt x="1054" y="667"/>
                  <a:pt x="1054" y="667"/>
                </a:cubicBezTo>
                <a:cubicBezTo>
                  <a:pt x="1072" y="661"/>
                  <a:pt x="1090" y="656"/>
                  <a:pt x="1110" y="651"/>
                </a:cubicBezTo>
                <a:cubicBezTo>
                  <a:pt x="1116" y="649"/>
                  <a:pt x="1116" y="649"/>
                  <a:pt x="1116" y="649"/>
                </a:cubicBezTo>
                <a:lnTo>
                  <a:pt x="1116" y="656"/>
                </a:lnTo>
                <a:close/>
                <a:moveTo>
                  <a:pt x="1350" y="584"/>
                </a:moveTo>
                <a:cubicBezTo>
                  <a:pt x="1295" y="624"/>
                  <a:pt x="1257" y="697"/>
                  <a:pt x="1219" y="766"/>
                </a:cubicBezTo>
                <a:cubicBezTo>
                  <a:pt x="1211" y="783"/>
                  <a:pt x="1211" y="783"/>
                  <a:pt x="1211" y="783"/>
                </a:cubicBezTo>
                <a:cubicBezTo>
                  <a:pt x="1207" y="782"/>
                  <a:pt x="1207" y="782"/>
                  <a:pt x="1207" y="782"/>
                </a:cubicBezTo>
                <a:cubicBezTo>
                  <a:pt x="1182" y="774"/>
                  <a:pt x="1159" y="768"/>
                  <a:pt x="1136" y="764"/>
                </a:cubicBezTo>
                <a:cubicBezTo>
                  <a:pt x="1131" y="763"/>
                  <a:pt x="1131" y="763"/>
                  <a:pt x="1131" y="763"/>
                </a:cubicBezTo>
                <a:cubicBezTo>
                  <a:pt x="1132" y="758"/>
                  <a:pt x="1132" y="758"/>
                  <a:pt x="1132" y="758"/>
                </a:cubicBezTo>
                <a:cubicBezTo>
                  <a:pt x="1138" y="721"/>
                  <a:pt x="1139" y="682"/>
                  <a:pt x="1139" y="648"/>
                </a:cubicBezTo>
                <a:cubicBezTo>
                  <a:pt x="1139" y="644"/>
                  <a:pt x="1139" y="644"/>
                  <a:pt x="1139" y="644"/>
                </a:cubicBezTo>
                <a:cubicBezTo>
                  <a:pt x="1143" y="643"/>
                  <a:pt x="1143" y="643"/>
                  <a:pt x="1143" y="643"/>
                </a:cubicBezTo>
                <a:cubicBezTo>
                  <a:pt x="1174" y="636"/>
                  <a:pt x="1279" y="610"/>
                  <a:pt x="1345" y="575"/>
                </a:cubicBezTo>
                <a:lnTo>
                  <a:pt x="1350" y="584"/>
                </a:lnTo>
                <a:close/>
                <a:moveTo>
                  <a:pt x="647" y="704"/>
                </a:moveTo>
                <a:cubicBezTo>
                  <a:pt x="652" y="719"/>
                  <a:pt x="658" y="733"/>
                  <a:pt x="664" y="746"/>
                </a:cubicBezTo>
                <a:cubicBezTo>
                  <a:pt x="666" y="751"/>
                  <a:pt x="666" y="751"/>
                  <a:pt x="666" y="751"/>
                </a:cubicBezTo>
                <a:cubicBezTo>
                  <a:pt x="661" y="753"/>
                  <a:pt x="661" y="753"/>
                  <a:pt x="661" y="753"/>
                </a:cubicBezTo>
                <a:cubicBezTo>
                  <a:pt x="638" y="763"/>
                  <a:pt x="617" y="779"/>
                  <a:pt x="595" y="799"/>
                </a:cubicBezTo>
                <a:cubicBezTo>
                  <a:pt x="592" y="803"/>
                  <a:pt x="592" y="803"/>
                  <a:pt x="592" y="803"/>
                </a:cubicBezTo>
                <a:cubicBezTo>
                  <a:pt x="588" y="799"/>
                  <a:pt x="588" y="799"/>
                  <a:pt x="588" y="799"/>
                </a:cubicBezTo>
                <a:cubicBezTo>
                  <a:pt x="574" y="786"/>
                  <a:pt x="560" y="771"/>
                  <a:pt x="546" y="755"/>
                </a:cubicBezTo>
                <a:cubicBezTo>
                  <a:pt x="542" y="750"/>
                  <a:pt x="542" y="750"/>
                  <a:pt x="542" y="750"/>
                </a:cubicBezTo>
                <a:cubicBezTo>
                  <a:pt x="547" y="747"/>
                  <a:pt x="547" y="747"/>
                  <a:pt x="547" y="747"/>
                </a:cubicBezTo>
                <a:cubicBezTo>
                  <a:pt x="573" y="732"/>
                  <a:pt x="607" y="714"/>
                  <a:pt x="640" y="700"/>
                </a:cubicBezTo>
                <a:cubicBezTo>
                  <a:pt x="645" y="699"/>
                  <a:pt x="645" y="699"/>
                  <a:pt x="645" y="699"/>
                </a:cubicBezTo>
                <a:lnTo>
                  <a:pt x="647" y="704"/>
                </a:lnTo>
                <a:close/>
                <a:moveTo>
                  <a:pt x="919" y="621"/>
                </a:moveTo>
                <a:cubicBezTo>
                  <a:pt x="929" y="635"/>
                  <a:pt x="938" y="650"/>
                  <a:pt x="944" y="666"/>
                </a:cubicBezTo>
                <a:cubicBezTo>
                  <a:pt x="946" y="673"/>
                  <a:pt x="949" y="681"/>
                  <a:pt x="951" y="687"/>
                </a:cubicBezTo>
                <a:cubicBezTo>
                  <a:pt x="951" y="691"/>
                  <a:pt x="951" y="691"/>
                  <a:pt x="951" y="691"/>
                </a:cubicBezTo>
                <a:cubicBezTo>
                  <a:pt x="948" y="692"/>
                  <a:pt x="948" y="692"/>
                  <a:pt x="948" y="692"/>
                </a:cubicBezTo>
                <a:cubicBezTo>
                  <a:pt x="901" y="725"/>
                  <a:pt x="870" y="764"/>
                  <a:pt x="858" y="810"/>
                </a:cubicBezTo>
                <a:cubicBezTo>
                  <a:pt x="848" y="810"/>
                  <a:pt x="848" y="810"/>
                  <a:pt x="848" y="810"/>
                </a:cubicBezTo>
                <a:cubicBezTo>
                  <a:pt x="839" y="770"/>
                  <a:pt x="844" y="705"/>
                  <a:pt x="911" y="620"/>
                </a:cubicBezTo>
                <a:cubicBezTo>
                  <a:pt x="915" y="615"/>
                  <a:pt x="915" y="615"/>
                  <a:pt x="915" y="615"/>
                </a:cubicBezTo>
                <a:lnTo>
                  <a:pt x="919" y="621"/>
                </a:lnTo>
                <a:close/>
                <a:moveTo>
                  <a:pt x="1029" y="683"/>
                </a:moveTo>
                <a:cubicBezTo>
                  <a:pt x="1036" y="708"/>
                  <a:pt x="1038" y="730"/>
                  <a:pt x="1036" y="752"/>
                </a:cubicBezTo>
                <a:cubicBezTo>
                  <a:pt x="1035" y="756"/>
                  <a:pt x="1035" y="756"/>
                  <a:pt x="1035" y="756"/>
                </a:cubicBezTo>
                <a:cubicBezTo>
                  <a:pt x="1031" y="757"/>
                  <a:pt x="1031" y="757"/>
                  <a:pt x="1031" y="757"/>
                </a:cubicBezTo>
                <a:cubicBezTo>
                  <a:pt x="972" y="761"/>
                  <a:pt x="924" y="780"/>
                  <a:pt x="890" y="814"/>
                </a:cubicBezTo>
                <a:cubicBezTo>
                  <a:pt x="882" y="809"/>
                  <a:pt x="882" y="809"/>
                  <a:pt x="882" y="809"/>
                </a:cubicBezTo>
                <a:cubicBezTo>
                  <a:pt x="894" y="772"/>
                  <a:pt x="928" y="719"/>
                  <a:pt x="1022" y="679"/>
                </a:cubicBezTo>
                <a:cubicBezTo>
                  <a:pt x="1028" y="677"/>
                  <a:pt x="1028" y="677"/>
                  <a:pt x="1028" y="677"/>
                </a:cubicBezTo>
                <a:lnTo>
                  <a:pt x="1029" y="683"/>
                </a:lnTo>
                <a:close/>
                <a:moveTo>
                  <a:pt x="789" y="611"/>
                </a:moveTo>
                <a:cubicBezTo>
                  <a:pt x="817" y="619"/>
                  <a:pt x="841" y="630"/>
                  <a:pt x="860" y="645"/>
                </a:cubicBezTo>
                <a:cubicBezTo>
                  <a:pt x="864" y="648"/>
                  <a:pt x="864" y="648"/>
                  <a:pt x="864" y="648"/>
                </a:cubicBezTo>
                <a:cubicBezTo>
                  <a:pt x="861" y="652"/>
                  <a:pt x="861" y="652"/>
                  <a:pt x="861" y="652"/>
                </a:cubicBezTo>
                <a:cubicBezTo>
                  <a:pt x="816" y="726"/>
                  <a:pt x="818" y="786"/>
                  <a:pt x="827" y="822"/>
                </a:cubicBezTo>
                <a:cubicBezTo>
                  <a:pt x="818" y="827"/>
                  <a:pt x="818" y="827"/>
                  <a:pt x="818" y="827"/>
                </a:cubicBezTo>
                <a:cubicBezTo>
                  <a:pt x="790" y="794"/>
                  <a:pt x="761" y="731"/>
                  <a:pt x="783" y="615"/>
                </a:cubicBezTo>
                <a:cubicBezTo>
                  <a:pt x="784" y="610"/>
                  <a:pt x="784" y="610"/>
                  <a:pt x="784" y="610"/>
                </a:cubicBezTo>
                <a:lnTo>
                  <a:pt x="789" y="611"/>
                </a:lnTo>
                <a:close/>
                <a:moveTo>
                  <a:pt x="1464" y="570"/>
                </a:moveTo>
                <a:cubicBezTo>
                  <a:pt x="1490" y="570"/>
                  <a:pt x="1514" y="577"/>
                  <a:pt x="1534" y="591"/>
                </a:cubicBezTo>
                <a:cubicBezTo>
                  <a:pt x="1556" y="607"/>
                  <a:pt x="1572" y="630"/>
                  <a:pt x="1579" y="658"/>
                </a:cubicBezTo>
                <a:cubicBezTo>
                  <a:pt x="1581" y="666"/>
                  <a:pt x="1583" y="674"/>
                  <a:pt x="1583" y="682"/>
                </a:cubicBezTo>
                <a:cubicBezTo>
                  <a:pt x="1587" y="718"/>
                  <a:pt x="1577" y="751"/>
                  <a:pt x="1555" y="777"/>
                </a:cubicBezTo>
                <a:cubicBezTo>
                  <a:pt x="1532" y="803"/>
                  <a:pt x="1498" y="820"/>
                  <a:pt x="1460" y="826"/>
                </a:cubicBezTo>
                <a:cubicBezTo>
                  <a:pt x="1453" y="827"/>
                  <a:pt x="1444" y="827"/>
                  <a:pt x="1435" y="827"/>
                </a:cubicBezTo>
                <a:cubicBezTo>
                  <a:pt x="1372" y="827"/>
                  <a:pt x="1277" y="802"/>
                  <a:pt x="1239" y="791"/>
                </a:cubicBezTo>
                <a:cubicBezTo>
                  <a:pt x="1233" y="790"/>
                  <a:pt x="1233" y="790"/>
                  <a:pt x="1233" y="790"/>
                </a:cubicBezTo>
                <a:cubicBezTo>
                  <a:pt x="1240" y="777"/>
                  <a:pt x="1240" y="777"/>
                  <a:pt x="1240" y="777"/>
                </a:cubicBezTo>
                <a:cubicBezTo>
                  <a:pt x="1288" y="687"/>
                  <a:pt x="1338" y="594"/>
                  <a:pt x="1423" y="576"/>
                </a:cubicBezTo>
                <a:cubicBezTo>
                  <a:pt x="1423" y="576"/>
                  <a:pt x="1423" y="576"/>
                  <a:pt x="1423" y="576"/>
                </a:cubicBezTo>
                <a:cubicBezTo>
                  <a:pt x="1432" y="573"/>
                  <a:pt x="1442" y="572"/>
                  <a:pt x="1451" y="571"/>
                </a:cubicBezTo>
                <a:cubicBezTo>
                  <a:pt x="1455" y="570"/>
                  <a:pt x="1460" y="570"/>
                  <a:pt x="1464" y="570"/>
                </a:cubicBezTo>
                <a:moveTo>
                  <a:pt x="271" y="581"/>
                </a:moveTo>
                <a:cubicBezTo>
                  <a:pt x="293" y="581"/>
                  <a:pt x="316" y="587"/>
                  <a:pt x="338" y="596"/>
                </a:cubicBezTo>
                <a:cubicBezTo>
                  <a:pt x="392" y="621"/>
                  <a:pt x="471" y="705"/>
                  <a:pt x="502" y="740"/>
                </a:cubicBezTo>
                <a:cubicBezTo>
                  <a:pt x="506" y="744"/>
                  <a:pt x="506" y="744"/>
                  <a:pt x="506" y="744"/>
                </a:cubicBezTo>
                <a:cubicBezTo>
                  <a:pt x="497" y="750"/>
                  <a:pt x="497" y="750"/>
                  <a:pt x="497" y="750"/>
                </a:cubicBezTo>
                <a:cubicBezTo>
                  <a:pt x="426" y="792"/>
                  <a:pt x="352" y="836"/>
                  <a:pt x="284" y="836"/>
                </a:cubicBezTo>
                <a:cubicBezTo>
                  <a:pt x="284" y="836"/>
                  <a:pt x="284" y="836"/>
                  <a:pt x="284" y="836"/>
                </a:cubicBezTo>
                <a:cubicBezTo>
                  <a:pt x="267" y="836"/>
                  <a:pt x="250" y="833"/>
                  <a:pt x="235" y="827"/>
                </a:cubicBezTo>
                <a:cubicBezTo>
                  <a:pt x="234" y="827"/>
                  <a:pt x="234" y="827"/>
                  <a:pt x="234" y="827"/>
                </a:cubicBezTo>
                <a:cubicBezTo>
                  <a:pt x="225" y="824"/>
                  <a:pt x="217" y="821"/>
                  <a:pt x="208" y="816"/>
                </a:cubicBezTo>
                <a:cubicBezTo>
                  <a:pt x="181" y="802"/>
                  <a:pt x="160" y="781"/>
                  <a:pt x="149" y="755"/>
                </a:cubicBezTo>
                <a:cubicBezTo>
                  <a:pt x="139" y="729"/>
                  <a:pt x="138" y="701"/>
                  <a:pt x="147" y="674"/>
                </a:cubicBezTo>
                <a:cubicBezTo>
                  <a:pt x="149" y="666"/>
                  <a:pt x="152" y="659"/>
                  <a:pt x="156" y="651"/>
                </a:cubicBezTo>
                <a:cubicBezTo>
                  <a:pt x="173" y="619"/>
                  <a:pt x="199" y="597"/>
                  <a:pt x="231" y="587"/>
                </a:cubicBezTo>
                <a:cubicBezTo>
                  <a:pt x="244" y="583"/>
                  <a:pt x="257" y="581"/>
                  <a:pt x="271" y="581"/>
                </a:cubicBezTo>
                <a:moveTo>
                  <a:pt x="1053" y="779"/>
                </a:moveTo>
                <a:cubicBezTo>
                  <a:pt x="1067" y="779"/>
                  <a:pt x="1082" y="780"/>
                  <a:pt x="1097" y="782"/>
                </a:cubicBezTo>
                <a:cubicBezTo>
                  <a:pt x="1103" y="782"/>
                  <a:pt x="1103" y="782"/>
                  <a:pt x="1103" y="782"/>
                </a:cubicBezTo>
                <a:cubicBezTo>
                  <a:pt x="1102" y="788"/>
                  <a:pt x="1102" y="788"/>
                  <a:pt x="1102" y="788"/>
                </a:cubicBezTo>
                <a:cubicBezTo>
                  <a:pt x="1095" y="813"/>
                  <a:pt x="1086" y="834"/>
                  <a:pt x="1073" y="852"/>
                </a:cubicBezTo>
                <a:cubicBezTo>
                  <a:pt x="1071" y="855"/>
                  <a:pt x="1071" y="855"/>
                  <a:pt x="1071" y="855"/>
                </a:cubicBezTo>
                <a:cubicBezTo>
                  <a:pt x="1067" y="853"/>
                  <a:pt x="1067" y="853"/>
                  <a:pt x="1067" y="853"/>
                </a:cubicBezTo>
                <a:cubicBezTo>
                  <a:pt x="1032" y="836"/>
                  <a:pt x="997" y="828"/>
                  <a:pt x="964" y="828"/>
                </a:cubicBezTo>
                <a:cubicBezTo>
                  <a:pt x="948" y="828"/>
                  <a:pt x="932" y="830"/>
                  <a:pt x="916" y="834"/>
                </a:cubicBezTo>
                <a:cubicBezTo>
                  <a:pt x="911" y="826"/>
                  <a:pt x="911" y="826"/>
                  <a:pt x="911" y="826"/>
                </a:cubicBezTo>
                <a:cubicBezTo>
                  <a:pt x="945" y="795"/>
                  <a:pt x="993" y="779"/>
                  <a:pt x="1053" y="779"/>
                </a:cubicBezTo>
                <a:moveTo>
                  <a:pt x="1674" y="684"/>
                </a:moveTo>
                <a:cubicBezTo>
                  <a:pt x="1685" y="733"/>
                  <a:pt x="1692" y="783"/>
                  <a:pt x="1694" y="833"/>
                </a:cubicBezTo>
                <a:cubicBezTo>
                  <a:pt x="1694" y="839"/>
                  <a:pt x="1694" y="845"/>
                  <a:pt x="1694" y="850"/>
                </a:cubicBezTo>
                <a:cubicBezTo>
                  <a:pt x="1695" y="856"/>
                  <a:pt x="1695" y="856"/>
                  <a:pt x="1695" y="856"/>
                </a:cubicBezTo>
                <a:cubicBezTo>
                  <a:pt x="1481" y="856"/>
                  <a:pt x="1481" y="856"/>
                  <a:pt x="1481" y="856"/>
                </a:cubicBezTo>
                <a:cubicBezTo>
                  <a:pt x="1480" y="846"/>
                  <a:pt x="1480" y="846"/>
                  <a:pt x="1480" y="846"/>
                </a:cubicBezTo>
                <a:cubicBezTo>
                  <a:pt x="1517" y="837"/>
                  <a:pt x="1549" y="818"/>
                  <a:pt x="1572" y="792"/>
                </a:cubicBezTo>
                <a:cubicBezTo>
                  <a:pt x="1598" y="761"/>
                  <a:pt x="1610" y="723"/>
                  <a:pt x="1607" y="680"/>
                </a:cubicBezTo>
                <a:cubicBezTo>
                  <a:pt x="1606" y="678"/>
                  <a:pt x="1606" y="677"/>
                  <a:pt x="1606" y="675"/>
                </a:cubicBezTo>
                <a:cubicBezTo>
                  <a:pt x="1605" y="664"/>
                  <a:pt x="1605" y="664"/>
                  <a:pt x="1605" y="664"/>
                </a:cubicBezTo>
                <a:cubicBezTo>
                  <a:pt x="1614" y="670"/>
                  <a:pt x="1614" y="670"/>
                  <a:pt x="1614" y="670"/>
                </a:cubicBezTo>
                <a:cubicBezTo>
                  <a:pt x="1626" y="678"/>
                  <a:pt x="1639" y="682"/>
                  <a:pt x="1653" y="682"/>
                </a:cubicBezTo>
                <a:cubicBezTo>
                  <a:pt x="1654" y="682"/>
                  <a:pt x="1656" y="681"/>
                  <a:pt x="1656" y="681"/>
                </a:cubicBezTo>
                <a:cubicBezTo>
                  <a:pt x="1660" y="681"/>
                  <a:pt x="1664" y="681"/>
                  <a:pt x="1668" y="680"/>
                </a:cubicBezTo>
                <a:cubicBezTo>
                  <a:pt x="1673" y="679"/>
                  <a:pt x="1673" y="679"/>
                  <a:pt x="1673" y="679"/>
                </a:cubicBezTo>
                <a:lnTo>
                  <a:pt x="1674" y="684"/>
                </a:lnTo>
                <a:close/>
                <a:moveTo>
                  <a:pt x="731" y="681"/>
                </a:moveTo>
                <a:cubicBezTo>
                  <a:pt x="736" y="681"/>
                  <a:pt x="742" y="681"/>
                  <a:pt x="747" y="682"/>
                </a:cubicBezTo>
                <a:cubicBezTo>
                  <a:pt x="752" y="682"/>
                  <a:pt x="752" y="682"/>
                  <a:pt x="752" y="682"/>
                </a:cubicBezTo>
                <a:cubicBezTo>
                  <a:pt x="752" y="687"/>
                  <a:pt x="752" y="687"/>
                  <a:pt x="752" y="687"/>
                </a:cubicBezTo>
                <a:cubicBezTo>
                  <a:pt x="751" y="772"/>
                  <a:pt x="781" y="821"/>
                  <a:pt x="806" y="848"/>
                </a:cubicBezTo>
                <a:cubicBezTo>
                  <a:pt x="801" y="856"/>
                  <a:pt x="801" y="856"/>
                  <a:pt x="801" y="856"/>
                </a:cubicBezTo>
                <a:cubicBezTo>
                  <a:pt x="761" y="842"/>
                  <a:pt x="706" y="803"/>
                  <a:pt x="669" y="696"/>
                </a:cubicBezTo>
                <a:cubicBezTo>
                  <a:pt x="667" y="691"/>
                  <a:pt x="667" y="691"/>
                  <a:pt x="667" y="691"/>
                </a:cubicBezTo>
                <a:cubicBezTo>
                  <a:pt x="672" y="690"/>
                  <a:pt x="672" y="690"/>
                  <a:pt x="672" y="690"/>
                </a:cubicBezTo>
                <a:cubicBezTo>
                  <a:pt x="693" y="684"/>
                  <a:pt x="712" y="681"/>
                  <a:pt x="731" y="681"/>
                </a:cubicBezTo>
                <a:moveTo>
                  <a:pt x="119" y="726"/>
                </a:moveTo>
                <a:cubicBezTo>
                  <a:pt x="120" y="739"/>
                  <a:pt x="123" y="752"/>
                  <a:pt x="128" y="764"/>
                </a:cubicBezTo>
                <a:cubicBezTo>
                  <a:pt x="141" y="795"/>
                  <a:pt x="165" y="820"/>
                  <a:pt x="198" y="837"/>
                </a:cubicBezTo>
                <a:cubicBezTo>
                  <a:pt x="205" y="841"/>
                  <a:pt x="213" y="844"/>
                  <a:pt x="221" y="847"/>
                </a:cubicBezTo>
                <a:cubicBezTo>
                  <a:pt x="219" y="857"/>
                  <a:pt x="219" y="857"/>
                  <a:pt x="219" y="857"/>
                </a:cubicBezTo>
                <a:cubicBezTo>
                  <a:pt x="51" y="856"/>
                  <a:pt x="51" y="856"/>
                  <a:pt x="51" y="856"/>
                </a:cubicBezTo>
                <a:cubicBezTo>
                  <a:pt x="51" y="851"/>
                  <a:pt x="51" y="851"/>
                  <a:pt x="51" y="851"/>
                </a:cubicBezTo>
                <a:cubicBezTo>
                  <a:pt x="52" y="813"/>
                  <a:pt x="56" y="775"/>
                  <a:pt x="62" y="737"/>
                </a:cubicBezTo>
                <a:cubicBezTo>
                  <a:pt x="62" y="733"/>
                  <a:pt x="62" y="733"/>
                  <a:pt x="62" y="733"/>
                </a:cubicBezTo>
                <a:cubicBezTo>
                  <a:pt x="67" y="733"/>
                  <a:pt x="67" y="733"/>
                  <a:pt x="67" y="733"/>
                </a:cubicBezTo>
                <a:cubicBezTo>
                  <a:pt x="69" y="733"/>
                  <a:pt x="71" y="733"/>
                  <a:pt x="73" y="733"/>
                </a:cubicBezTo>
                <a:cubicBezTo>
                  <a:pt x="79" y="733"/>
                  <a:pt x="85" y="732"/>
                  <a:pt x="91" y="731"/>
                </a:cubicBezTo>
                <a:cubicBezTo>
                  <a:pt x="98" y="729"/>
                  <a:pt x="105" y="726"/>
                  <a:pt x="111" y="723"/>
                </a:cubicBezTo>
                <a:cubicBezTo>
                  <a:pt x="118" y="718"/>
                  <a:pt x="118" y="718"/>
                  <a:pt x="118" y="718"/>
                </a:cubicBezTo>
                <a:lnTo>
                  <a:pt x="119" y="726"/>
                </a:lnTo>
                <a:close/>
                <a:moveTo>
                  <a:pt x="679" y="776"/>
                </a:moveTo>
                <a:cubicBezTo>
                  <a:pt x="711" y="831"/>
                  <a:pt x="752" y="866"/>
                  <a:pt x="801" y="880"/>
                </a:cubicBezTo>
                <a:cubicBezTo>
                  <a:pt x="801" y="890"/>
                  <a:pt x="801" y="890"/>
                  <a:pt x="801" y="890"/>
                </a:cubicBezTo>
                <a:cubicBezTo>
                  <a:pt x="792" y="892"/>
                  <a:pt x="783" y="893"/>
                  <a:pt x="774" y="893"/>
                </a:cubicBezTo>
                <a:cubicBezTo>
                  <a:pt x="723" y="893"/>
                  <a:pt x="669" y="869"/>
                  <a:pt x="613" y="822"/>
                </a:cubicBezTo>
                <a:cubicBezTo>
                  <a:pt x="609" y="818"/>
                  <a:pt x="609" y="818"/>
                  <a:pt x="609" y="818"/>
                </a:cubicBezTo>
                <a:cubicBezTo>
                  <a:pt x="613" y="814"/>
                  <a:pt x="613" y="814"/>
                  <a:pt x="613" y="814"/>
                </a:cubicBezTo>
                <a:cubicBezTo>
                  <a:pt x="633" y="796"/>
                  <a:pt x="652" y="782"/>
                  <a:pt x="673" y="773"/>
                </a:cubicBezTo>
                <a:cubicBezTo>
                  <a:pt x="677" y="772"/>
                  <a:pt x="677" y="772"/>
                  <a:pt x="677" y="772"/>
                </a:cubicBezTo>
                <a:lnTo>
                  <a:pt x="679" y="776"/>
                </a:lnTo>
                <a:close/>
                <a:moveTo>
                  <a:pt x="1131" y="787"/>
                </a:moveTo>
                <a:cubicBezTo>
                  <a:pt x="1151" y="790"/>
                  <a:pt x="1172" y="795"/>
                  <a:pt x="1193" y="802"/>
                </a:cubicBezTo>
                <a:cubicBezTo>
                  <a:pt x="1199" y="803"/>
                  <a:pt x="1199" y="803"/>
                  <a:pt x="1199" y="803"/>
                </a:cubicBezTo>
                <a:cubicBezTo>
                  <a:pt x="1196" y="809"/>
                  <a:pt x="1196" y="809"/>
                  <a:pt x="1196" y="809"/>
                </a:cubicBezTo>
                <a:cubicBezTo>
                  <a:pt x="1182" y="834"/>
                  <a:pt x="1164" y="867"/>
                  <a:pt x="1142" y="895"/>
                </a:cubicBezTo>
                <a:cubicBezTo>
                  <a:pt x="1139" y="899"/>
                  <a:pt x="1139" y="899"/>
                  <a:pt x="1139" y="899"/>
                </a:cubicBezTo>
                <a:cubicBezTo>
                  <a:pt x="1135" y="896"/>
                  <a:pt x="1135" y="896"/>
                  <a:pt x="1135" y="896"/>
                </a:cubicBezTo>
                <a:cubicBezTo>
                  <a:pt x="1122" y="886"/>
                  <a:pt x="1109" y="877"/>
                  <a:pt x="1096" y="869"/>
                </a:cubicBezTo>
                <a:cubicBezTo>
                  <a:pt x="1091" y="866"/>
                  <a:pt x="1091" y="866"/>
                  <a:pt x="1091" y="866"/>
                </a:cubicBezTo>
                <a:cubicBezTo>
                  <a:pt x="1094" y="862"/>
                  <a:pt x="1094" y="862"/>
                  <a:pt x="1094" y="862"/>
                </a:cubicBezTo>
                <a:cubicBezTo>
                  <a:pt x="1108" y="841"/>
                  <a:pt x="1118" y="818"/>
                  <a:pt x="1125" y="791"/>
                </a:cubicBezTo>
                <a:cubicBezTo>
                  <a:pt x="1126" y="786"/>
                  <a:pt x="1126" y="786"/>
                  <a:pt x="1126" y="786"/>
                </a:cubicBezTo>
                <a:lnTo>
                  <a:pt x="1131" y="787"/>
                </a:lnTo>
                <a:close/>
                <a:moveTo>
                  <a:pt x="524" y="766"/>
                </a:moveTo>
                <a:cubicBezTo>
                  <a:pt x="540" y="784"/>
                  <a:pt x="557" y="801"/>
                  <a:pt x="572" y="816"/>
                </a:cubicBezTo>
                <a:cubicBezTo>
                  <a:pt x="576" y="820"/>
                  <a:pt x="576" y="820"/>
                  <a:pt x="576" y="820"/>
                </a:cubicBezTo>
                <a:cubicBezTo>
                  <a:pt x="573" y="823"/>
                  <a:pt x="573" y="823"/>
                  <a:pt x="573" y="823"/>
                </a:cubicBezTo>
                <a:cubicBezTo>
                  <a:pt x="548" y="853"/>
                  <a:pt x="526" y="887"/>
                  <a:pt x="508" y="916"/>
                </a:cubicBezTo>
                <a:cubicBezTo>
                  <a:pt x="506" y="920"/>
                  <a:pt x="506" y="920"/>
                  <a:pt x="506" y="920"/>
                </a:cubicBezTo>
                <a:cubicBezTo>
                  <a:pt x="502" y="918"/>
                  <a:pt x="502" y="918"/>
                  <a:pt x="502" y="918"/>
                </a:cubicBezTo>
                <a:cubicBezTo>
                  <a:pt x="464" y="905"/>
                  <a:pt x="367" y="874"/>
                  <a:pt x="297" y="869"/>
                </a:cubicBezTo>
                <a:cubicBezTo>
                  <a:pt x="297" y="859"/>
                  <a:pt x="297" y="859"/>
                  <a:pt x="297" y="859"/>
                </a:cubicBezTo>
                <a:cubicBezTo>
                  <a:pt x="366" y="855"/>
                  <a:pt x="439" y="811"/>
                  <a:pt x="509" y="770"/>
                </a:cubicBezTo>
                <a:cubicBezTo>
                  <a:pt x="522" y="762"/>
                  <a:pt x="522" y="762"/>
                  <a:pt x="522" y="762"/>
                </a:cubicBezTo>
                <a:lnTo>
                  <a:pt x="524" y="766"/>
                </a:lnTo>
                <a:close/>
                <a:moveTo>
                  <a:pt x="597" y="839"/>
                </a:moveTo>
                <a:cubicBezTo>
                  <a:pt x="608" y="848"/>
                  <a:pt x="620" y="857"/>
                  <a:pt x="631" y="865"/>
                </a:cubicBezTo>
                <a:cubicBezTo>
                  <a:pt x="636" y="868"/>
                  <a:pt x="636" y="868"/>
                  <a:pt x="636" y="868"/>
                </a:cubicBezTo>
                <a:cubicBezTo>
                  <a:pt x="632" y="872"/>
                  <a:pt x="632" y="872"/>
                  <a:pt x="632" y="872"/>
                </a:cubicBezTo>
                <a:cubicBezTo>
                  <a:pt x="616" y="892"/>
                  <a:pt x="604" y="915"/>
                  <a:pt x="595" y="943"/>
                </a:cubicBezTo>
                <a:cubicBezTo>
                  <a:pt x="593" y="947"/>
                  <a:pt x="593" y="947"/>
                  <a:pt x="593" y="947"/>
                </a:cubicBezTo>
                <a:cubicBezTo>
                  <a:pt x="589" y="946"/>
                  <a:pt x="589" y="946"/>
                  <a:pt x="589" y="946"/>
                </a:cubicBezTo>
                <a:cubicBezTo>
                  <a:pt x="571" y="942"/>
                  <a:pt x="553" y="936"/>
                  <a:pt x="534" y="930"/>
                </a:cubicBezTo>
                <a:cubicBezTo>
                  <a:pt x="528" y="928"/>
                  <a:pt x="528" y="928"/>
                  <a:pt x="528" y="928"/>
                </a:cubicBezTo>
                <a:cubicBezTo>
                  <a:pt x="531" y="922"/>
                  <a:pt x="531" y="922"/>
                  <a:pt x="531" y="922"/>
                </a:cubicBezTo>
                <a:cubicBezTo>
                  <a:pt x="546" y="898"/>
                  <a:pt x="567" y="866"/>
                  <a:pt x="590" y="839"/>
                </a:cubicBezTo>
                <a:cubicBezTo>
                  <a:pt x="593" y="835"/>
                  <a:pt x="593" y="835"/>
                  <a:pt x="593" y="835"/>
                </a:cubicBezTo>
                <a:lnTo>
                  <a:pt x="597" y="839"/>
                </a:lnTo>
                <a:close/>
                <a:moveTo>
                  <a:pt x="817" y="920"/>
                </a:moveTo>
                <a:cubicBezTo>
                  <a:pt x="785" y="947"/>
                  <a:pt x="742" y="960"/>
                  <a:pt x="689" y="960"/>
                </a:cubicBezTo>
                <a:cubicBezTo>
                  <a:pt x="668" y="960"/>
                  <a:pt x="646" y="958"/>
                  <a:pt x="622" y="953"/>
                </a:cubicBezTo>
                <a:cubicBezTo>
                  <a:pt x="616" y="952"/>
                  <a:pt x="616" y="952"/>
                  <a:pt x="616" y="952"/>
                </a:cubicBezTo>
                <a:cubicBezTo>
                  <a:pt x="618" y="947"/>
                  <a:pt x="618" y="947"/>
                  <a:pt x="618" y="947"/>
                </a:cubicBezTo>
                <a:cubicBezTo>
                  <a:pt x="627" y="922"/>
                  <a:pt x="638" y="901"/>
                  <a:pt x="653" y="884"/>
                </a:cubicBezTo>
                <a:cubicBezTo>
                  <a:pt x="656" y="880"/>
                  <a:pt x="656" y="880"/>
                  <a:pt x="656" y="880"/>
                </a:cubicBezTo>
                <a:cubicBezTo>
                  <a:pt x="659" y="883"/>
                  <a:pt x="659" y="883"/>
                  <a:pt x="659" y="883"/>
                </a:cubicBezTo>
                <a:cubicBezTo>
                  <a:pt x="698" y="904"/>
                  <a:pt x="737" y="915"/>
                  <a:pt x="773" y="915"/>
                </a:cubicBezTo>
                <a:cubicBezTo>
                  <a:pt x="787" y="915"/>
                  <a:pt x="800" y="914"/>
                  <a:pt x="812" y="911"/>
                </a:cubicBezTo>
                <a:lnTo>
                  <a:pt x="817" y="920"/>
                </a:lnTo>
                <a:close/>
                <a:moveTo>
                  <a:pt x="1226" y="812"/>
                </a:moveTo>
                <a:cubicBezTo>
                  <a:pt x="1264" y="823"/>
                  <a:pt x="1360" y="849"/>
                  <a:pt x="1431" y="850"/>
                </a:cubicBezTo>
                <a:cubicBezTo>
                  <a:pt x="1431" y="860"/>
                  <a:pt x="1431" y="860"/>
                  <a:pt x="1431" y="860"/>
                </a:cubicBezTo>
                <a:cubicBezTo>
                  <a:pt x="1363" y="869"/>
                  <a:pt x="1294" y="913"/>
                  <a:pt x="1226" y="956"/>
                </a:cubicBezTo>
                <a:cubicBezTo>
                  <a:pt x="1211" y="965"/>
                  <a:pt x="1211" y="965"/>
                  <a:pt x="1211" y="965"/>
                </a:cubicBezTo>
                <a:cubicBezTo>
                  <a:pt x="1208" y="962"/>
                  <a:pt x="1208" y="962"/>
                  <a:pt x="1208" y="962"/>
                </a:cubicBezTo>
                <a:cubicBezTo>
                  <a:pt x="1192" y="946"/>
                  <a:pt x="1176" y="930"/>
                  <a:pt x="1160" y="917"/>
                </a:cubicBezTo>
                <a:cubicBezTo>
                  <a:pt x="1157" y="913"/>
                  <a:pt x="1157" y="913"/>
                  <a:pt x="1157" y="913"/>
                </a:cubicBezTo>
                <a:cubicBezTo>
                  <a:pt x="1160" y="910"/>
                  <a:pt x="1160" y="910"/>
                  <a:pt x="1160" y="910"/>
                </a:cubicBezTo>
                <a:cubicBezTo>
                  <a:pt x="1183" y="879"/>
                  <a:pt x="1203" y="844"/>
                  <a:pt x="1220" y="814"/>
                </a:cubicBezTo>
                <a:cubicBezTo>
                  <a:pt x="1222" y="810"/>
                  <a:pt x="1222" y="810"/>
                  <a:pt x="1222" y="810"/>
                </a:cubicBezTo>
                <a:lnTo>
                  <a:pt x="1226" y="812"/>
                </a:lnTo>
                <a:close/>
                <a:moveTo>
                  <a:pt x="964" y="851"/>
                </a:moveTo>
                <a:cubicBezTo>
                  <a:pt x="1013" y="851"/>
                  <a:pt x="1065" y="872"/>
                  <a:pt x="1119" y="913"/>
                </a:cubicBezTo>
                <a:cubicBezTo>
                  <a:pt x="1124" y="916"/>
                  <a:pt x="1124" y="916"/>
                  <a:pt x="1124" y="916"/>
                </a:cubicBezTo>
                <a:cubicBezTo>
                  <a:pt x="1120" y="921"/>
                  <a:pt x="1120" y="921"/>
                  <a:pt x="1120" y="921"/>
                </a:cubicBezTo>
                <a:cubicBezTo>
                  <a:pt x="1101" y="940"/>
                  <a:pt x="1083" y="954"/>
                  <a:pt x="1062" y="964"/>
                </a:cubicBezTo>
                <a:cubicBezTo>
                  <a:pt x="1058" y="966"/>
                  <a:pt x="1058" y="966"/>
                  <a:pt x="1058" y="966"/>
                </a:cubicBezTo>
                <a:cubicBezTo>
                  <a:pt x="1056" y="963"/>
                  <a:pt x="1056" y="963"/>
                  <a:pt x="1056" y="963"/>
                </a:cubicBezTo>
                <a:cubicBezTo>
                  <a:pt x="1021" y="910"/>
                  <a:pt x="979" y="877"/>
                  <a:pt x="929" y="865"/>
                </a:cubicBezTo>
                <a:cubicBezTo>
                  <a:pt x="929" y="855"/>
                  <a:pt x="929" y="855"/>
                  <a:pt x="929" y="855"/>
                </a:cubicBezTo>
                <a:cubicBezTo>
                  <a:pt x="941" y="852"/>
                  <a:pt x="952" y="851"/>
                  <a:pt x="964" y="851"/>
                </a:cubicBezTo>
                <a:moveTo>
                  <a:pt x="1674" y="989"/>
                </a:moveTo>
                <a:cubicBezTo>
                  <a:pt x="1667" y="989"/>
                  <a:pt x="1661" y="990"/>
                  <a:pt x="1654" y="992"/>
                </a:cubicBezTo>
                <a:cubicBezTo>
                  <a:pt x="1645" y="995"/>
                  <a:pt x="1636" y="999"/>
                  <a:pt x="1629" y="1005"/>
                </a:cubicBezTo>
                <a:cubicBezTo>
                  <a:pt x="1621" y="1012"/>
                  <a:pt x="1621" y="1012"/>
                  <a:pt x="1621" y="1012"/>
                </a:cubicBezTo>
                <a:cubicBezTo>
                  <a:pt x="1620" y="1002"/>
                  <a:pt x="1620" y="1002"/>
                  <a:pt x="1620" y="1002"/>
                </a:cubicBezTo>
                <a:cubicBezTo>
                  <a:pt x="1620" y="983"/>
                  <a:pt x="1615" y="964"/>
                  <a:pt x="1607" y="947"/>
                </a:cubicBezTo>
                <a:cubicBezTo>
                  <a:pt x="1596" y="924"/>
                  <a:pt x="1578" y="903"/>
                  <a:pt x="1554" y="888"/>
                </a:cubicBezTo>
                <a:cubicBezTo>
                  <a:pt x="1539" y="879"/>
                  <a:pt x="1539" y="879"/>
                  <a:pt x="1539" y="879"/>
                </a:cubicBezTo>
                <a:cubicBezTo>
                  <a:pt x="1695" y="879"/>
                  <a:pt x="1695" y="879"/>
                  <a:pt x="1695" y="879"/>
                </a:cubicBezTo>
                <a:cubicBezTo>
                  <a:pt x="1694" y="884"/>
                  <a:pt x="1694" y="884"/>
                  <a:pt x="1694" y="884"/>
                </a:cubicBezTo>
                <a:cubicBezTo>
                  <a:pt x="1694" y="918"/>
                  <a:pt x="1691" y="952"/>
                  <a:pt x="1686" y="985"/>
                </a:cubicBezTo>
                <a:cubicBezTo>
                  <a:pt x="1685" y="990"/>
                  <a:pt x="1685" y="990"/>
                  <a:pt x="1685" y="990"/>
                </a:cubicBezTo>
                <a:cubicBezTo>
                  <a:pt x="1680" y="990"/>
                  <a:pt x="1680" y="990"/>
                  <a:pt x="1680" y="990"/>
                </a:cubicBezTo>
                <a:cubicBezTo>
                  <a:pt x="1678" y="990"/>
                  <a:pt x="1676" y="989"/>
                  <a:pt x="1674" y="989"/>
                </a:cubicBezTo>
                <a:moveTo>
                  <a:pt x="194" y="880"/>
                </a:moveTo>
                <a:cubicBezTo>
                  <a:pt x="197" y="890"/>
                  <a:pt x="197" y="890"/>
                  <a:pt x="197" y="890"/>
                </a:cubicBezTo>
                <a:cubicBezTo>
                  <a:pt x="181" y="898"/>
                  <a:pt x="167" y="909"/>
                  <a:pt x="155" y="921"/>
                </a:cubicBezTo>
                <a:cubicBezTo>
                  <a:pt x="132" y="946"/>
                  <a:pt x="118" y="978"/>
                  <a:pt x="116" y="1013"/>
                </a:cubicBezTo>
                <a:cubicBezTo>
                  <a:pt x="115" y="1021"/>
                  <a:pt x="115" y="1021"/>
                  <a:pt x="115" y="1021"/>
                </a:cubicBezTo>
                <a:cubicBezTo>
                  <a:pt x="108" y="1017"/>
                  <a:pt x="108" y="1017"/>
                  <a:pt x="108" y="1017"/>
                </a:cubicBezTo>
                <a:cubicBezTo>
                  <a:pt x="98" y="1011"/>
                  <a:pt x="86" y="1008"/>
                  <a:pt x="74" y="1008"/>
                </a:cubicBezTo>
                <a:cubicBezTo>
                  <a:pt x="72" y="1008"/>
                  <a:pt x="72" y="1008"/>
                  <a:pt x="72" y="1008"/>
                </a:cubicBezTo>
                <a:cubicBezTo>
                  <a:pt x="71" y="1008"/>
                  <a:pt x="69" y="1008"/>
                  <a:pt x="68" y="1008"/>
                </a:cubicBezTo>
                <a:cubicBezTo>
                  <a:pt x="63" y="1008"/>
                  <a:pt x="63" y="1008"/>
                  <a:pt x="63" y="1008"/>
                </a:cubicBezTo>
                <a:cubicBezTo>
                  <a:pt x="63" y="1003"/>
                  <a:pt x="63" y="1003"/>
                  <a:pt x="63" y="1003"/>
                </a:cubicBezTo>
                <a:cubicBezTo>
                  <a:pt x="56" y="964"/>
                  <a:pt x="52" y="924"/>
                  <a:pt x="51" y="885"/>
                </a:cubicBezTo>
                <a:cubicBezTo>
                  <a:pt x="51" y="880"/>
                  <a:pt x="51" y="880"/>
                  <a:pt x="51" y="880"/>
                </a:cubicBezTo>
                <a:lnTo>
                  <a:pt x="194" y="880"/>
                </a:lnTo>
                <a:close/>
                <a:moveTo>
                  <a:pt x="1146" y="934"/>
                </a:moveTo>
                <a:cubicBezTo>
                  <a:pt x="1159" y="946"/>
                  <a:pt x="1173" y="959"/>
                  <a:pt x="1187" y="973"/>
                </a:cubicBezTo>
                <a:cubicBezTo>
                  <a:pt x="1191" y="978"/>
                  <a:pt x="1191" y="978"/>
                  <a:pt x="1191" y="978"/>
                </a:cubicBezTo>
                <a:cubicBezTo>
                  <a:pt x="1186" y="981"/>
                  <a:pt x="1186" y="981"/>
                  <a:pt x="1186" y="981"/>
                </a:cubicBezTo>
                <a:cubicBezTo>
                  <a:pt x="1162" y="996"/>
                  <a:pt x="1129" y="1016"/>
                  <a:pt x="1096" y="1030"/>
                </a:cubicBezTo>
                <a:cubicBezTo>
                  <a:pt x="1092" y="1032"/>
                  <a:pt x="1092" y="1032"/>
                  <a:pt x="1092" y="1032"/>
                </a:cubicBezTo>
                <a:cubicBezTo>
                  <a:pt x="1090" y="1027"/>
                  <a:pt x="1090" y="1027"/>
                  <a:pt x="1090" y="1027"/>
                </a:cubicBezTo>
                <a:cubicBezTo>
                  <a:pt x="1084" y="1014"/>
                  <a:pt x="1078" y="1002"/>
                  <a:pt x="1073" y="991"/>
                </a:cubicBezTo>
                <a:cubicBezTo>
                  <a:pt x="1070" y="986"/>
                  <a:pt x="1070" y="986"/>
                  <a:pt x="1070" y="986"/>
                </a:cubicBezTo>
                <a:cubicBezTo>
                  <a:pt x="1075" y="984"/>
                  <a:pt x="1075" y="984"/>
                  <a:pt x="1075" y="984"/>
                </a:cubicBezTo>
                <a:cubicBezTo>
                  <a:pt x="1097" y="973"/>
                  <a:pt x="1118" y="956"/>
                  <a:pt x="1139" y="935"/>
                </a:cubicBezTo>
                <a:cubicBezTo>
                  <a:pt x="1142" y="931"/>
                  <a:pt x="1142" y="931"/>
                  <a:pt x="1142" y="931"/>
                </a:cubicBezTo>
                <a:lnTo>
                  <a:pt x="1146" y="934"/>
                </a:lnTo>
                <a:close/>
                <a:moveTo>
                  <a:pt x="931" y="889"/>
                </a:moveTo>
                <a:cubicBezTo>
                  <a:pt x="970" y="900"/>
                  <a:pt x="1025" y="935"/>
                  <a:pt x="1068" y="1034"/>
                </a:cubicBezTo>
                <a:cubicBezTo>
                  <a:pt x="1070" y="1040"/>
                  <a:pt x="1070" y="1040"/>
                  <a:pt x="1070" y="1040"/>
                </a:cubicBezTo>
                <a:cubicBezTo>
                  <a:pt x="1065" y="1041"/>
                  <a:pt x="1065" y="1041"/>
                  <a:pt x="1065" y="1041"/>
                </a:cubicBezTo>
                <a:cubicBezTo>
                  <a:pt x="1042" y="1048"/>
                  <a:pt x="1022" y="1052"/>
                  <a:pt x="1002" y="1052"/>
                </a:cubicBezTo>
                <a:cubicBezTo>
                  <a:pt x="999" y="1052"/>
                  <a:pt x="996" y="1052"/>
                  <a:pt x="992" y="1051"/>
                </a:cubicBezTo>
                <a:cubicBezTo>
                  <a:pt x="988" y="1051"/>
                  <a:pt x="988" y="1051"/>
                  <a:pt x="988" y="1051"/>
                </a:cubicBezTo>
                <a:cubicBezTo>
                  <a:pt x="988" y="1047"/>
                  <a:pt x="988" y="1047"/>
                  <a:pt x="988" y="1047"/>
                </a:cubicBezTo>
                <a:cubicBezTo>
                  <a:pt x="984" y="983"/>
                  <a:pt x="963" y="932"/>
                  <a:pt x="926" y="897"/>
                </a:cubicBezTo>
                <a:lnTo>
                  <a:pt x="931" y="889"/>
                </a:lnTo>
                <a:close/>
                <a:moveTo>
                  <a:pt x="846" y="938"/>
                </a:moveTo>
                <a:cubicBezTo>
                  <a:pt x="832" y="975"/>
                  <a:pt x="794" y="1027"/>
                  <a:pt x="695" y="1062"/>
                </a:cubicBezTo>
                <a:cubicBezTo>
                  <a:pt x="690" y="1064"/>
                  <a:pt x="690" y="1064"/>
                  <a:pt x="690" y="1064"/>
                </a:cubicBezTo>
                <a:cubicBezTo>
                  <a:pt x="688" y="1058"/>
                  <a:pt x="688" y="1058"/>
                  <a:pt x="688" y="1058"/>
                </a:cubicBezTo>
                <a:cubicBezTo>
                  <a:pt x="683" y="1033"/>
                  <a:pt x="682" y="1009"/>
                  <a:pt x="685" y="987"/>
                </a:cubicBezTo>
                <a:cubicBezTo>
                  <a:pt x="685" y="983"/>
                  <a:pt x="685" y="983"/>
                  <a:pt x="685" y="983"/>
                </a:cubicBezTo>
                <a:cubicBezTo>
                  <a:pt x="690" y="983"/>
                  <a:pt x="690" y="983"/>
                  <a:pt x="690" y="983"/>
                </a:cubicBezTo>
                <a:cubicBezTo>
                  <a:pt x="751" y="983"/>
                  <a:pt x="801" y="966"/>
                  <a:pt x="838" y="932"/>
                </a:cubicBezTo>
                <a:lnTo>
                  <a:pt x="846" y="938"/>
                </a:lnTo>
                <a:close/>
                <a:moveTo>
                  <a:pt x="615" y="976"/>
                </a:moveTo>
                <a:cubicBezTo>
                  <a:pt x="629" y="978"/>
                  <a:pt x="643" y="980"/>
                  <a:pt x="657" y="981"/>
                </a:cubicBezTo>
                <a:cubicBezTo>
                  <a:pt x="662" y="982"/>
                  <a:pt x="662" y="982"/>
                  <a:pt x="662" y="982"/>
                </a:cubicBezTo>
                <a:cubicBezTo>
                  <a:pt x="662" y="987"/>
                  <a:pt x="662" y="987"/>
                  <a:pt x="662" y="987"/>
                </a:cubicBezTo>
                <a:cubicBezTo>
                  <a:pt x="658" y="1012"/>
                  <a:pt x="660" y="1038"/>
                  <a:pt x="666" y="1066"/>
                </a:cubicBezTo>
                <a:cubicBezTo>
                  <a:pt x="668" y="1071"/>
                  <a:pt x="668" y="1071"/>
                  <a:pt x="668" y="1071"/>
                </a:cubicBezTo>
                <a:cubicBezTo>
                  <a:pt x="663" y="1072"/>
                  <a:pt x="663" y="1072"/>
                  <a:pt x="663" y="1072"/>
                </a:cubicBezTo>
                <a:cubicBezTo>
                  <a:pt x="644" y="1078"/>
                  <a:pt x="625" y="1082"/>
                  <a:pt x="604" y="1086"/>
                </a:cubicBezTo>
                <a:cubicBezTo>
                  <a:pt x="598" y="1087"/>
                  <a:pt x="598" y="1087"/>
                  <a:pt x="598" y="1087"/>
                </a:cubicBezTo>
                <a:cubicBezTo>
                  <a:pt x="598" y="1081"/>
                  <a:pt x="598" y="1081"/>
                  <a:pt x="598" y="1081"/>
                </a:cubicBezTo>
                <a:cubicBezTo>
                  <a:pt x="600" y="1038"/>
                  <a:pt x="603" y="1007"/>
                  <a:pt x="609" y="980"/>
                </a:cubicBezTo>
                <a:cubicBezTo>
                  <a:pt x="610" y="975"/>
                  <a:pt x="610" y="975"/>
                  <a:pt x="610" y="975"/>
                </a:cubicBezTo>
                <a:lnTo>
                  <a:pt x="615" y="976"/>
                </a:lnTo>
                <a:close/>
                <a:moveTo>
                  <a:pt x="907" y="911"/>
                </a:moveTo>
                <a:cubicBezTo>
                  <a:pt x="937" y="938"/>
                  <a:pt x="972" y="993"/>
                  <a:pt x="964" y="1098"/>
                </a:cubicBezTo>
                <a:cubicBezTo>
                  <a:pt x="963" y="1106"/>
                  <a:pt x="963" y="1106"/>
                  <a:pt x="963" y="1106"/>
                </a:cubicBezTo>
                <a:cubicBezTo>
                  <a:pt x="957" y="1103"/>
                  <a:pt x="957" y="1103"/>
                  <a:pt x="957" y="1103"/>
                </a:cubicBezTo>
                <a:cubicBezTo>
                  <a:pt x="929" y="1089"/>
                  <a:pt x="907" y="1071"/>
                  <a:pt x="889" y="1047"/>
                </a:cubicBezTo>
                <a:cubicBezTo>
                  <a:pt x="887" y="1045"/>
                  <a:pt x="887" y="1045"/>
                  <a:pt x="887" y="1045"/>
                </a:cubicBezTo>
                <a:cubicBezTo>
                  <a:pt x="888" y="1042"/>
                  <a:pt x="888" y="1042"/>
                  <a:pt x="888" y="1042"/>
                </a:cubicBezTo>
                <a:cubicBezTo>
                  <a:pt x="906" y="998"/>
                  <a:pt x="909" y="956"/>
                  <a:pt x="898" y="916"/>
                </a:cubicBezTo>
                <a:cubicBezTo>
                  <a:pt x="894" y="899"/>
                  <a:pt x="894" y="899"/>
                  <a:pt x="894" y="899"/>
                </a:cubicBezTo>
                <a:lnTo>
                  <a:pt x="907" y="911"/>
                </a:lnTo>
                <a:close/>
                <a:moveTo>
                  <a:pt x="1698" y="1019"/>
                </a:moveTo>
                <a:cubicBezTo>
                  <a:pt x="1709" y="1025"/>
                  <a:pt x="1717" y="1036"/>
                  <a:pt x="1721" y="1048"/>
                </a:cubicBezTo>
                <a:cubicBezTo>
                  <a:pt x="1724" y="1061"/>
                  <a:pt x="1723" y="1074"/>
                  <a:pt x="1716" y="1085"/>
                </a:cubicBezTo>
                <a:cubicBezTo>
                  <a:pt x="1710" y="1097"/>
                  <a:pt x="1700" y="1105"/>
                  <a:pt x="1687" y="1108"/>
                </a:cubicBezTo>
                <a:cubicBezTo>
                  <a:pt x="1683" y="1110"/>
                  <a:pt x="1678" y="1110"/>
                  <a:pt x="1674" y="1110"/>
                </a:cubicBezTo>
                <a:cubicBezTo>
                  <a:pt x="1666" y="1110"/>
                  <a:pt x="1657" y="1108"/>
                  <a:pt x="1650" y="1104"/>
                </a:cubicBezTo>
                <a:cubicBezTo>
                  <a:pt x="1639" y="1098"/>
                  <a:pt x="1630" y="1087"/>
                  <a:pt x="1627" y="1075"/>
                </a:cubicBezTo>
                <a:cubicBezTo>
                  <a:pt x="1623" y="1062"/>
                  <a:pt x="1625" y="1049"/>
                  <a:pt x="1631" y="1038"/>
                </a:cubicBezTo>
                <a:cubicBezTo>
                  <a:pt x="1638" y="1026"/>
                  <a:pt x="1648" y="1018"/>
                  <a:pt x="1661" y="1014"/>
                </a:cubicBezTo>
                <a:cubicBezTo>
                  <a:pt x="1665" y="1013"/>
                  <a:pt x="1669" y="1013"/>
                  <a:pt x="1674" y="1013"/>
                </a:cubicBezTo>
                <a:cubicBezTo>
                  <a:pt x="1682" y="1013"/>
                  <a:pt x="1690" y="1015"/>
                  <a:pt x="1698" y="1019"/>
                </a:cubicBezTo>
                <a:close/>
                <a:moveTo>
                  <a:pt x="880" y="939"/>
                </a:moveTo>
                <a:cubicBezTo>
                  <a:pt x="886" y="976"/>
                  <a:pt x="880" y="1034"/>
                  <a:pt x="822" y="1107"/>
                </a:cubicBezTo>
                <a:cubicBezTo>
                  <a:pt x="819" y="1112"/>
                  <a:pt x="819" y="1112"/>
                  <a:pt x="819" y="1112"/>
                </a:cubicBezTo>
                <a:cubicBezTo>
                  <a:pt x="814" y="1107"/>
                  <a:pt x="814" y="1107"/>
                  <a:pt x="814" y="1107"/>
                </a:cubicBezTo>
                <a:cubicBezTo>
                  <a:pt x="798" y="1090"/>
                  <a:pt x="786" y="1073"/>
                  <a:pt x="777" y="1054"/>
                </a:cubicBezTo>
                <a:cubicBezTo>
                  <a:pt x="775" y="1050"/>
                  <a:pt x="775" y="1050"/>
                  <a:pt x="775" y="1050"/>
                </a:cubicBezTo>
                <a:cubicBezTo>
                  <a:pt x="779" y="1048"/>
                  <a:pt x="779" y="1048"/>
                  <a:pt x="779" y="1048"/>
                </a:cubicBezTo>
                <a:cubicBezTo>
                  <a:pt x="825" y="1018"/>
                  <a:pt x="856" y="982"/>
                  <a:pt x="870" y="938"/>
                </a:cubicBezTo>
                <a:lnTo>
                  <a:pt x="880" y="939"/>
                </a:lnTo>
                <a:close/>
                <a:moveTo>
                  <a:pt x="75" y="1128"/>
                </a:moveTo>
                <a:cubicBezTo>
                  <a:pt x="70" y="1128"/>
                  <a:pt x="70" y="1128"/>
                  <a:pt x="70" y="1128"/>
                </a:cubicBezTo>
                <a:cubicBezTo>
                  <a:pt x="57" y="1128"/>
                  <a:pt x="45" y="1122"/>
                  <a:pt x="37" y="1113"/>
                </a:cubicBezTo>
                <a:cubicBezTo>
                  <a:pt x="29" y="1105"/>
                  <a:pt x="24" y="1094"/>
                  <a:pt x="23" y="1083"/>
                </a:cubicBezTo>
                <a:cubicBezTo>
                  <a:pt x="23" y="1083"/>
                  <a:pt x="23" y="1083"/>
                  <a:pt x="23" y="1083"/>
                </a:cubicBezTo>
                <a:cubicBezTo>
                  <a:pt x="23" y="1078"/>
                  <a:pt x="23" y="1078"/>
                  <a:pt x="23" y="1078"/>
                </a:cubicBezTo>
                <a:cubicBezTo>
                  <a:pt x="24" y="1065"/>
                  <a:pt x="29" y="1053"/>
                  <a:pt x="38" y="1044"/>
                </a:cubicBezTo>
                <a:cubicBezTo>
                  <a:pt x="48" y="1035"/>
                  <a:pt x="60" y="1031"/>
                  <a:pt x="72" y="1031"/>
                </a:cubicBezTo>
                <a:cubicBezTo>
                  <a:pt x="73" y="1031"/>
                  <a:pt x="73" y="1031"/>
                  <a:pt x="73" y="1031"/>
                </a:cubicBezTo>
                <a:cubicBezTo>
                  <a:pt x="86" y="1031"/>
                  <a:pt x="98" y="1036"/>
                  <a:pt x="107" y="1046"/>
                </a:cubicBezTo>
                <a:cubicBezTo>
                  <a:pt x="115" y="1054"/>
                  <a:pt x="120" y="1065"/>
                  <a:pt x="121" y="1076"/>
                </a:cubicBezTo>
                <a:cubicBezTo>
                  <a:pt x="121" y="1076"/>
                  <a:pt x="121" y="1076"/>
                  <a:pt x="121" y="1076"/>
                </a:cubicBezTo>
                <a:cubicBezTo>
                  <a:pt x="121" y="1081"/>
                  <a:pt x="121" y="1081"/>
                  <a:pt x="121" y="1081"/>
                </a:cubicBezTo>
                <a:cubicBezTo>
                  <a:pt x="120" y="1094"/>
                  <a:pt x="115" y="1106"/>
                  <a:pt x="106" y="1115"/>
                </a:cubicBezTo>
                <a:cubicBezTo>
                  <a:pt x="97" y="1123"/>
                  <a:pt x="86" y="1128"/>
                  <a:pt x="75" y="1128"/>
                </a:cubicBezTo>
                <a:close/>
                <a:moveTo>
                  <a:pt x="1080" y="1066"/>
                </a:moveTo>
                <a:cubicBezTo>
                  <a:pt x="1086" y="1084"/>
                  <a:pt x="1092" y="1102"/>
                  <a:pt x="1097" y="1122"/>
                </a:cubicBezTo>
                <a:cubicBezTo>
                  <a:pt x="1099" y="1129"/>
                  <a:pt x="1099" y="1129"/>
                  <a:pt x="1099" y="1129"/>
                </a:cubicBezTo>
                <a:cubicBezTo>
                  <a:pt x="1092" y="1128"/>
                  <a:pt x="1092" y="1128"/>
                  <a:pt x="1092" y="1128"/>
                </a:cubicBezTo>
                <a:cubicBezTo>
                  <a:pt x="1051" y="1128"/>
                  <a:pt x="1018" y="1124"/>
                  <a:pt x="990" y="1115"/>
                </a:cubicBezTo>
                <a:cubicBezTo>
                  <a:pt x="986" y="1114"/>
                  <a:pt x="986" y="1114"/>
                  <a:pt x="986" y="1114"/>
                </a:cubicBezTo>
                <a:cubicBezTo>
                  <a:pt x="986" y="1110"/>
                  <a:pt x="986" y="1110"/>
                  <a:pt x="986" y="1110"/>
                </a:cubicBezTo>
                <a:cubicBezTo>
                  <a:pt x="987" y="1100"/>
                  <a:pt x="988" y="1089"/>
                  <a:pt x="988" y="1080"/>
                </a:cubicBezTo>
                <a:cubicBezTo>
                  <a:pt x="988" y="1074"/>
                  <a:pt x="988" y="1074"/>
                  <a:pt x="988" y="1074"/>
                </a:cubicBezTo>
                <a:cubicBezTo>
                  <a:pt x="993" y="1075"/>
                  <a:pt x="993" y="1075"/>
                  <a:pt x="993" y="1075"/>
                </a:cubicBezTo>
                <a:cubicBezTo>
                  <a:pt x="996" y="1075"/>
                  <a:pt x="999" y="1075"/>
                  <a:pt x="1002" y="1075"/>
                </a:cubicBezTo>
                <a:cubicBezTo>
                  <a:pt x="1025" y="1075"/>
                  <a:pt x="1048" y="1071"/>
                  <a:pt x="1074" y="1063"/>
                </a:cubicBezTo>
                <a:cubicBezTo>
                  <a:pt x="1078" y="1061"/>
                  <a:pt x="1078" y="1061"/>
                  <a:pt x="1078" y="1061"/>
                </a:cubicBezTo>
                <a:lnTo>
                  <a:pt x="1080" y="1066"/>
                </a:lnTo>
                <a:close/>
                <a:moveTo>
                  <a:pt x="1454" y="882"/>
                </a:moveTo>
                <a:cubicBezTo>
                  <a:pt x="1469" y="882"/>
                  <a:pt x="1483" y="885"/>
                  <a:pt x="1497" y="889"/>
                </a:cubicBezTo>
                <a:cubicBezTo>
                  <a:pt x="1498" y="889"/>
                  <a:pt x="1498" y="889"/>
                  <a:pt x="1498" y="889"/>
                </a:cubicBezTo>
                <a:cubicBezTo>
                  <a:pt x="1507" y="892"/>
                  <a:pt x="1516" y="895"/>
                  <a:pt x="1524" y="899"/>
                </a:cubicBezTo>
                <a:cubicBezTo>
                  <a:pt x="1553" y="912"/>
                  <a:pt x="1574" y="932"/>
                  <a:pt x="1586" y="957"/>
                </a:cubicBezTo>
                <a:cubicBezTo>
                  <a:pt x="1598" y="982"/>
                  <a:pt x="1600" y="1010"/>
                  <a:pt x="1593" y="1038"/>
                </a:cubicBezTo>
                <a:cubicBezTo>
                  <a:pt x="1591" y="1046"/>
                  <a:pt x="1588" y="1054"/>
                  <a:pt x="1585" y="1061"/>
                </a:cubicBezTo>
                <a:cubicBezTo>
                  <a:pt x="1570" y="1094"/>
                  <a:pt x="1545" y="1117"/>
                  <a:pt x="1513" y="1129"/>
                </a:cubicBezTo>
                <a:cubicBezTo>
                  <a:pt x="1499" y="1134"/>
                  <a:pt x="1483" y="1137"/>
                  <a:pt x="1467" y="1137"/>
                </a:cubicBezTo>
                <a:cubicBezTo>
                  <a:pt x="1447" y="1137"/>
                  <a:pt x="1426" y="1133"/>
                  <a:pt x="1406" y="1125"/>
                </a:cubicBezTo>
                <a:cubicBezTo>
                  <a:pt x="1350" y="1102"/>
                  <a:pt x="1266" y="1021"/>
                  <a:pt x="1232" y="987"/>
                </a:cubicBezTo>
                <a:cubicBezTo>
                  <a:pt x="1228" y="982"/>
                  <a:pt x="1228" y="982"/>
                  <a:pt x="1228" y="982"/>
                </a:cubicBezTo>
                <a:cubicBezTo>
                  <a:pt x="1239" y="975"/>
                  <a:pt x="1239" y="975"/>
                  <a:pt x="1239" y="975"/>
                </a:cubicBezTo>
                <a:cubicBezTo>
                  <a:pt x="1310" y="930"/>
                  <a:pt x="1384" y="882"/>
                  <a:pt x="1454" y="882"/>
                </a:cubicBezTo>
                <a:moveTo>
                  <a:pt x="1211" y="998"/>
                </a:moveTo>
                <a:cubicBezTo>
                  <a:pt x="1234" y="1022"/>
                  <a:pt x="1315" y="1103"/>
                  <a:pt x="1378" y="1137"/>
                </a:cubicBezTo>
                <a:cubicBezTo>
                  <a:pt x="1374" y="1146"/>
                  <a:pt x="1374" y="1146"/>
                  <a:pt x="1374" y="1146"/>
                </a:cubicBezTo>
                <a:cubicBezTo>
                  <a:pt x="1332" y="1128"/>
                  <a:pt x="1282" y="1125"/>
                  <a:pt x="1242" y="1125"/>
                </a:cubicBezTo>
                <a:cubicBezTo>
                  <a:pt x="1220" y="1125"/>
                  <a:pt x="1197" y="1126"/>
                  <a:pt x="1174" y="1127"/>
                </a:cubicBezTo>
                <a:cubicBezTo>
                  <a:pt x="1159" y="1127"/>
                  <a:pt x="1142" y="1128"/>
                  <a:pt x="1127" y="1128"/>
                </a:cubicBezTo>
                <a:cubicBezTo>
                  <a:pt x="1123" y="1128"/>
                  <a:pt x="1123" y="1128"/>
                  <a:pt x="1123" y="1128"/>
                </a:cubicBezTo>
                <a:cubicBezTo>
                  <a:pt x="1122" y="1124"/>
                  <a:pt x="1122" y="1124"/>
                  <a:pt x="1122" y="1124"/>
                </a:cubicBezTo>
                <a:cubicBezTo>
                  <a:pt x="1116" y="1101"/>
                  <a:pt x="1109" y="1078"/>
                  <a:pt x="1102" y="1058"/>
                </a:cubicBezTo>
                <a:cubicBezTo>
                  <a:pt x="1100" y="1053"/>
                  <a:pt x="1100" y="1053"/>
                  <a:pt x="1100" y="1053"/>
                </a:cubicBezTo>
                <a:cubicBezTo>
                  <a:pt x="1105" y="1051"/>
                  <a:pt x="1105" y="1051"/>
                  <a:pt x="1105" y="1051"/>
                </a:cubicBezTo>
                <a:cubicBezTo>
                  <a:pt x="1140" y="1036"/>
                  <a:pt x="1175" y="1015"/>
                  <a:pt x="1204" y="997"/>
                </a:cubicBezTo>
                <a:cubicBezTo>
                  <a:pt x="1208" y="995"/>
                  <a:pt x="1208" y="995"/>
                  <a:pt x="1208" y="995"/>
                </a:cubicBezTo>
                <a:lnTo>
                  <a:pt x="1211" y="998"/>
                </a:lnTo>
                <a:close/>
                <a:moveTo>
                  <a:pt x="283" y="892"/>
                </a:moveTo>
                <a:cubicBezTo>
                  <a:pt x="346" y="892"/>
                  <a:pt x="447" y="924"/>
                  <a:pt x="488" y="938"/>
                </a:cubicBezTo>
                <a:cubicBezTo>
                  <a:pt x="494" y="940"/>
                  <a:pt x="494" y="940"/>
                  <a:pt x="494" y="940"/>
                </a:cubicBezTo>
                <a:cubicBezTo>
                  <a:pt x="486" y="952"/>
                  <a:pt x="486" y="952"/>
                  <a:pt x="486" y="952"/>
                </a:cubicBezTo>
                <a:cubicBezTo>
                  <a:pt x="434" y="1040"/>
                  <a:pt x="379" y="1131"/>
                  <a:pt x="294" y="1144"/>
                </a:cubicBezTo>
                <a:cubicBezTo>
                  <a:pt x="293" y="1144"/>
                  <a:pt x="293" y="1144"/>
                  <a:pt x="293" y="1144"/>
                </a:cubicBezTo>
                <a:cubicBezTo>
                  <a:pt x="284" y="1146"/>
                  <a:pt x="274" y="1147"/>
                  <a:pt x="265" y="1148"/>
                </a:cubicBezTo>
                <a:cubicBezTo>
                  <a:pt x="263" y="1148"/>
                  <a:pt x="262" y="1148"/>
                  <a:pt x="260" y="1148"/>
                </a:cubicBezTo>
                <a:cubicBezTo>
                  <a:pt x="260" y="1148"/>
                  <a:pt x="260" y="1148"/>
                  <a:pt x="260" y="1148"/>
                </a:cubicBezTo>
                <a:cubicBezTo>
                  <a:pt x="231" y="1148"/>
                  <a:pt x="204" y="1139"/>
                  <a:pt x="184" y="1123"/>
                </a:cubicBezTo>
                <a:cubicBezTo>
                  <a:pt x="162" y="1106"/>
                  <a:pt x="147" y="1082"/>
                  <a:pt x="141" y="1054"/>
                </a:cubicBezTo>
                <a:cubicBezTo>
                  <a:pt x="140" y="1046"/>
                  <a:pt x="139" y="1038"/>
                  <a:pt x="139" y="1030"/>
                </a:cubicBezTo>
                <a:cubicBezTo>
                  <a:pt x="137" y="994"/>
                  <a:pt x="149" y="961"/>
                  <a:pt x="172" y="937"/>
                </a:cubicBezTo>
                <a:cubicBezTo>
                  <a:pt x="196" y="912"/>
                  <a:pt x="230" y="896"/>
                  <a:pt x="269" y="893"/>
                </a:cubicBezTo>
                <a:cubicBezTo>
                  <a:pt x="274" y="892"/>
                  <a:pt x="278" y="892"/>
                  <a:pt x="283" y="892"/>
                </a:cubicBezTo>
                <a:moveTo>
                  <a:pt x="520" y="949"/>
                </a:moveTo>
                <a:cubicBezTo>
                  <a:pt x="541" y="957"/>
                  <a:pt x="562" y="963"/>
                  <a:pt x="583" y="968"/>
                </a:cubicBezTo>
                <a:cubicBezTo>
                  <a:pt x="587" y="970"/>
                  <a:pt x="587" y="970"/>
                  <a:pt x="587" y="970"/>
                </a:cubicBezTo>
                <a:cubicBezTo>
                  <a:pt x="586" y="974"/>
                  <a:pt x="586" y="974"/>
                  <a:pt x="586" y="974"/>
                </a:cubicBezTo>
                <a:cubicBezTo>
                  <a:pt x="578" y="1013"/>
                  <a:pt x="576" y="1055"/>
                  <a:pt x="574" y="1087"/>
                </a:cubicBezTo>
                <a:cubicBezTo>
                  <a:pt x="574" y="1091"/>
                  <a:pt x="574" y="1091"/>
                  <a:pt x="574" y="1091"/>
                </a:cubicBezTo>
                <a:cubicBezTo>
                  <a:pt x="570" y="1092"/>
                  <a:pt x="570" y="1092"/>
                  <a:pt x="570" y="1092"/>
                </a:cubicBezTo>
                <a:cubicBezTo>
                  <a:pt x="531" y="1099"/>
                  <a:pt x="434" y="1119"/>
                  <a:pt x="371" y="1149"/>
                </a:cubicBezTo>
                <a:cubicBezTo>
                  <a:pt x="366" y="1140"/>
                  <a:pt x="366" y="1140"/>
                  <a:pt x="366" y="1140"/>
                </a:cubicBezTo>
                <a:cubicBezTo>
                  <a:pt x="423" y="1102"/>
                  <a:pt x="465" y="1032"/>
                  <a:pt x="506" y="963"/>
                </a:cubicBezTo>
                <a:cubicBezTo>
                  <a:pt x="516" y="948"/>
                  <a:pt x="516" y="948"/>
                  <a:pt x="516" y="948"/>
                </a:cubicBezTo>
                <a:lnTo>
                  <a:pt x="520" y="949"/>
                </a:lnTo>
                <a:close/>
                <a:moveTo>
                  <a:pt x="757" y="1066"/>
                </a:moveTo>
                <a:cubicBezTo>
                  <a:pt x="767" y="1087"/>
                  <a:pt x="781" y="1107"/>
                  <a:pt x="800" y="1126"/>
                </a:cubicBezTo>
                <a:cubicBezTo>
                  <a:pt x="803" y="1129"/>
                  <a:pt x="803" y="1129"/>
                  <a:pt x="803" y="1129"/>
                </a:cubicBezTo>
                <a:cubicBezTo>
                  <a:pt x="800" y="1133"/>
                  <a:pt x="800" y="1133"/>
                  <a:pt x="800" y="1133"/>
                </a:cubicBezTo>
                <a:cubicBezTo>
                  <a:pt x="784" y="1150"/>
                  <a:pt x="765" y="1168"/>
                  <a:pt x="745" y="1185"/>
                </a:cubicBezTo>
                <a:cubicBezTo>
                  <a:pt x="740" y="1189"/>
                  <a:pt x="740" y="1189"/>
                  <a:pt x="740" y="1189"/>
                </a:cubicBezTo>
                <a:cubicBezTo>
                  <a:pt x="737" y="1183"/>
                  <a:pt x="737" y="1183"/>
                  <a:pt x="737" y="1183"/>
                </a:cubicBezTo>
                <a:cubicBezTo>
                  <a:pt x="718" y="1146"/>
                  <a:pt x="706" y="1117"/>
                  <a:pt x="697" y="1091"/>
                </a:cubicBezTo>
                <a:cubicBezTo>
                  <a:pt x="696" y="1086"/>
                  <a:pt x="696" y="1086"/>
                  <a:pt x="696" y="1086"/>
                </a:cubicBezTo>
                <a:cubicBezTo>
                  <a:pt x="701" y="1085"/>
                  <a:pt x="701" y="1085"/>
                  <a:pt x="701" y="1085"/>
                </a:cubicBezTo>
                <a:cubicBezTo>
                  <a:pt x="718" y="1078"/>
                  <a:pt x="735" y="1071"/>
                  <a:pt x="750" y="1064"/>
                </a:cubicBezTo>
                <a:cubicBezTo>
                  <a:pt x="755" y="1061"/>
                  <a:pt x="755" y="1061"/>
                  <a:pt x="755" y="1061"/>
                </a:cubicBezTo>
                <a:lnTo>
                  <a:pt x="757" y="1066"/>
                </a:lnTo>
                <a:close/>
                <a:moveTo>
                  <a:pt x="880" y="1074"/>
                </a:moveTo>
                <a:cubicBezTo>
                  <a:pt x="902" y="1098"/>
                  <a:pt x="926" y="1116"/>
                  <a:pt x="957" y="1129"/>
                </a:cubicBezTo>
                <a:cubicBezTo>
                  <a:pt x="960" y="1130"/>
                  <a:pt x="960" y="1130"/>
                  <a:pt x="960" y="1130"/>
                </a:cubicBezTo>
                <a:cubicBezTo>
                  <a:pt x="960" y="1134"/>
                  <a:pt x="960" y="1134"/>
                  <a:pt x="960" y="1134"/>
                </a:cubicBezTo>
                <a:cubicBezTo>
                  <a:pt x="957" y="1153"/>
                  <a:pt x="953" y="1173"/>
                  <a:pt x="948" y="1193"/>
                </a:cubicBezTo>
                <a:cubicBezTo>
                  <a:pt x="946" y="1199"/>
                  <a:pt x="946" y="1199"/>
                  <a:pt x="946" y="1199"/>
                </a:cubicBezTo>
                <a:cubicBezTo>
                  <a:pt x="940" y="1196"/>
                  <a:pt x="940" y="1196"/>
                  <a:pt x="940" y="1196"/>
                </a:cubicBezTo>
                <a:cubicBezTo>
                  <a:pt x="908" y="1178"/>
                  <a:pt x="871" y="1156"/>
                  <a:pt x="839" y="1130"/>
                </a:cubicBezTo>
                <a:cubicBezTo>
                  <a:pt x="836" y="1127"/>
                  <a:pt x="836" y="1127"/>
                  <a:pt x="836" y="1127"/>
                </a:cubicBezTo>
                <a:cubicBezTo>
                  <a:pt x="839" y="1123"/>
                  <a:pt x="839" y="1123"/>
                  <a:pt x="839" y="1123"/>
                </a:cubicBezTo>
                <a:cubicBezTo>
                  <a:pt x="852" y="1107"/>
                  <a:pt x="863" y="1091"/>
                  <a:pt x="872" y="1074"/>
                </a:cubicBezTo>
                <a:cubicBezTo>
                  <a:pt x="876" y="1068"/>
                  <a:pt x="876" y="1068"/>
                  <a:pt x="876" y="1068"/>
                </a:cubicBezTo>
                <a:lnTo>
                  <a:pt x="880" y="1074"/>
                </a:lnTo>
                <a:close/>
                <a:moveTo>
                  <a:pt x="275" y="1180"/>
                </a:moveTo>
                <a:cubicBezTo>
                  <a:pt x="251" y="1188"/>
                  <a:pt x="227" y="1197"/>
                  <a:pt x="204" y="1205"/>
                </a:cubicBezTo>
                <a:cubicBezTo>
                  <a:pt x="203" y="1206"/>
                  <a:pt x="203" y="1206"/>
                  <a:pt x="203" y="1206"/>
                </a:cubicBezTo>
                <a:cubicBezTo>
                  <a:pt x="183" y="1213"/>
                  <a:pt x="162" y="1221"/>
                  <a:pt x="139" y="1229"/>
                </a:cubicBezTo>
                <a:cubicBezTo>
                  <a:pt x="135" y="1230"/>
                  <a:pt x="135" y="1230"/>
                  <a:pt x="135" y="1230"/>
                </a:cubicBezTo>
                <a:cubicBezTo>
                  <a:pt x="133" y="1226"/>
                  <a:pt x="133" y="1226"/>
                  <a:pt x="133" y="1226"/>
                </a:cubicBezTo>
                <a:cubicBezTo>
                  <a:pt x="122" y="1202"/>
                  <a:pt x="111" y="1177"/>
                  <a:pt x="102" y="1150"/>
                </a:cubicBezTo>
                <a:cubicBezTo>
                  <a:pt x="100" y="1146"/>
                  <a:pt x="100" y="1146"/>
                  <a:pt x="100" y="1146"/>
                </a:cubicBezTo>
                <a:cubicBezTo>
                  <a:pt x="104" y="1144"/>
                  <a:pt x="104" y="1144"/>
                  <a:pt x="104" y="1144"/>
                </a:cubicBezTo>
                <a:cubicBezTo>
                  <a:pt x="110" y="1141"/>
                  <a:pt x="116" y="1137"/>
                  <a:pt x="122" y="1132"/>
                </a:cubicBezTo>
                <a:cubicBezTo>
                  <a:pt x="127" y="1127"/>
                  <a:pt x="131" y="1121"/>
                  <a:pt x="135" y="1115"/>
                </a:cubicBezTo>
                <a:cubicBezTo>
                  <a:pt x="139" y="1108"/>
                  <a:pt x="139" y="1108"/>
                  <a:pt x="139" y="1108"/>
                </a:cubicBezTo>
                <a:cubicBezTo>
                  <a:pt x="143" y="1114"/>
                  <a:pt x="143" y="1114"/>
                  <a:pt x="143" y="1114"/>
                </a:cubicBezTo>
                <a:cubicBezTo>
                  <a:pt x="151" y="1125"/>
                  <a:pt x="159" y="1134"/>
                  <a:pt x="169" y="1141"/>
                </a:cubicBezTo>
                <a:cubicBezTo>
                  <a:pt x="194" y="1161"/>
                  <a:pt x="225" y="1171"/>
                  <a:pt x="260" y="1171"/>
                </a:cubicBezTo>
                <a:cubicBezTo>
                  <a:pt x="260" y="1171"/>
                  <a:pt x="260" y="1171"/>
                  <a:pt x="260" y="1171"/>
                </a:cubicBezTo>
                <a:cubicBezTo>
                  <a:pt x="262" y="1171"/>
                  <a:pt x="264" y="1171"/>
                  <a:pt x="266" y="1171"/>
                </a:cubicBezTo>
                <a:cubicBezTo>
                  <a:pt x="268" y="1171"/>
                  <a:pt x="270" y="1171"/>
                  <a:pt x="273" y="1170"/>
                </a:cubicBezTo>
                <a:lnTo>
                  <a:pt x="275" y="1180"/>
                </a:lnTo>
                <a:close/>
                <a:moveTo>
                  <a:pt x="1607" y="1087"/>
                </a:moveTo>
                <a:cubicBezTo>
                  <a:pt x="1613" y="1103"/>
                  <a:pt x="1624" y="1116"/>
                  <a:pt x="1639" y="1124"/>
                </a:cubicBezTo>
                <a:cubicBezTo>
                  <a:pt x="1641" y="1126"/>
                  <a:pt x="1644" y="1127"/>
                  <a:pt x="1647" y="1128"/>
                </a:cubicBezTo>
                <a:cubicBezTo>
                  <a:pt x="1652" y="1130"/>
                  <a:pt x="1652" y="1130"/>
                  <a:pt x="1652" y="1130"/>
                </a:cubicBezTo>
                <a:cubicBezTo>
                  <a:pt x="1650" y="1135"/>
                  <a:pt x="1650" y="1135"/>
                  <a:pt x="1650" y="1135"/>
                </a:cubicBezTo>
                <a:cubicBezTo>
                  <a:pt x="1639" y="1166"/>
                  <a:pt x="1626" y="1197"/>
                  <a:pt x="1612" y="1227"/>
                </a:cubicBezTo>
                <a:cubicBezTo>
                  <a:pt x="1610" y="1231"/>
                  <a:pt x="1610" y="1231"/>
                  <a:pt x="1610" y="1231"/>
                </a:cubicBezTo>
                <a:cubicBezTo>
                  <a:pt x="1605" y="1230"/>
                  <a:pt x="1605" y="1230"/>
                  <a:pt x="1605" y="1230"/>
                </a:cubicBezTo>
                <a:cubicBezTo>
                  <a:pt x="1575" y="1220"/>
                  <a:pt x="1547" y="1211"/>
                  <a:pt x="1517" y="1203"/>
                </a:cubicBezTo>
                <a:cubicBezTo>
                  <a:pt x="1487" y="1195"/>
                  <a:pt x="1456" y="1186"/>
                  <a:pt x="1422" y="1178"/>
                </a:cubicBezTo>
                <a:cubicBezTo>
                  <a:pt x="1420" y="1178"/>
                  <a:pt x="1420" y="1178"/>
                  <a:pt x="1420" y="1178"/>
                </a:cubicBezTo>
                <a:cubicBezTo>
                  <a:pt x="1419" y="1177"/>
                  <a:pt x="1419" y="1177"/>
                  <a:pt x="1419" y="1177"/>
                </a:cubicBezTo>
                <a:cubicBezTo>
                  <a:pt x="1409" y="1168"/>
                  <a:pt x="1398" y="1159"/>
                  <a:pt x="1386" y="1153"/>
                </a:cubicBezTo>
                <a:cubicBezTo>
                  <a:pt x="1391" y="1143"/>
                  <a:pt x="1391" y="1143"/>
                  <a:pt x="1391" y="1143"/>
                </a:cubicBezTo>
                <a:cubicBezTo>
                  <a:pt x="1393" y="1144"/>
                  <a:pt x="1396" y="1145"/>
                  <a:pt x="1398" y="1146"/>
                </a:cubicBezTo>
                <a:cubicBezTo>
                  <a:pt x="1421" y="1155"/>
                  <a:pt x="1444" y="1160"/>
                  <a:pt x="1467" y="1160"/>
                </a:cubicBezTo>
                <a:cubicBezTo>
                  <a:pt x="1486" y="1160"/>
                  <a:pt x="1504" y="1157"/>
                  <a:pt x="1521" y="1151"/>
                </a:cubicBezTo>
                <a:cubicBezTo>
                  <a:pt x="1553" y="1139"/>
                  <a:pt x="1580" y="1117"/>
                  <a:pt x="1597" y="1087"/>
                </a:cubicBezTo>
                <a:cubicBezTo>
                  <a:pt x="1603" y="1077"/>
                  <a:pt x="1603" y="1077"/>
                  <a:pt x="1603" y="1077"/>
                </a:cubicBezTo>
                <a:lnTo>
                  <a:pt x="1607" y="1087"/>
                </a:lnTo>
                <a:close/>
                <a:moveTo>
                  <a:pt x="824" y="1148"/>
                </a:moveTo>
                <a:cubicBezTo>
                  <a:pt x="858" y="1176"/>
                  <a:pt x="900" y="1200"/>
                  <a:pt x="936" y="1220"/>
                </a:cubicBezTo>
                <a:cubicBezTo>
                  <a:pt x="940" y="1222"/>
                  <a:pt x="940" y="1222"/>
                  <a:pt x="940" y="1222"/>
                </a:cubicBezTo>
                <a:cubicBezTo>
                  <a:pt x="939" y="1226"/>
                  <a:pt x="939" y="1226"/>
                  <a:pt x="939" y="1226"/>
                </a:cubicBezTo>
                <a:cubicBezTo>
                  <a:pt x="936" y="1236"/>
                  <a:pt x="931" y="1256"/>
                  <a:pt x="925" y="1282"/>
                </a:cubicBezTo>
                <a:cubicBezTo>
                  <a:pt x="924" y="1286"/>
                  <a:pt x="924" y="1286"/>
                  <a:pt x="924" y="1286"/>
                </a:cubicBezTo>
                <a:cubicBezTo>
                  <a:pt x="826" y="1286"/>
                  <a:pt x="826" y="1286"/>
                  <a:pt x="826" y="1286"/>
                </a:cubicBezTo>
                <a:cubicBezTo>
                  <a:pt x="793" y="1285"/>
                  <a:pt x="793" y="1285"/>
                  <a:pt x="793" y="1285"/>
                </a:cubicBezTo>
                <a:cubicBezTo>
                  <a:pt x="791" y="1283"/>
                  <a:pt x="791" y="1283"/>
                  <a:pt x="791" y="1283"/>
                </a:cubicBezTo>
                <a:cubicBezTo>
                  <a:pt x="786" y="1272"/>
                  <a:pt x="781" y="1263"/>
                  <a:pt x="775" y="1254"/>
                </a:cubicBezTo>
                <a:cubicBezTo>
                  <a:pt x="770" y="1246"/>
                  <a:pt x="765" y="1238"/>
                  <a:pt x="760" y="1228"/>
                </a:cubicBezTo>
                <a:cubicBezTo>
                  <a:pt x="751" y="1210"/>
                  <a:pt x="751" y="1210"/>
                  <a:pt x="751" y="1210"/>
                </a:cubicBezTo>
                <a:cubicBezTo>
                  <a:pt x="754" y="1208"/>
                  <a:pt x="754" y="1208"/>
                  <a:pt x="754" y="1208"/>
                </a:cubicBezTo>
                <a:cubicBezTo>
                  <a:pt x="777" y="1188"/>
                  <a:pt x="799" y="1168"/>
                  <a:pt x="817" y="1148"/>
                </a:cubicBezTo>
                <a:cubicBezTo>
                  <a:pt x="820" y="1145"/>
                  <a:pt x="820" y="1145"/>
                  <a:pt x="820" y="1145"/>
                </a:cubicBezTo>
                <a:lnTo>
                  <a:pt x="824" y="1148"/>
                </a:lnTo>
                <a:close/>
                <a:moveTo>
                  <a:pt x="988" y="1139"/>
                </a:moveTo>
                <a:cubicBezTo>
                  <a:pt x="1019" y="1148"/>
                  <a:pt x="1055" y="1152"/>
                  <a:pt x="1101" y="1152"/>
                </a:cubicBezTo>
                <a:cubicBezTo>
                  <a:pt x="1105" y="1152"/>
                  <a:pt x="1105" y="1152"/>
                  <a:pt x="1105" y="1152"/>
                </a:cubicBezTo>
                <a:cubicBezTo>
                  <a:pt x="1106" y="1156"/>
                  <a:pt x="1106" y="1156"/>
                  <a:pt x="1106" y="1156"/>
                </a:cubicBezTo>
                <a:cubicBezTo>
                  <a:pt x="1115" y="1192"/>
                  <a:pt x="1142" y="1284"/>
                  <a:pt x="1175" y="1343"/>
                </a:cubicBezTo>
                <a:cubicBezTo>
                  <a:pt x="1166" y="1349"/>
                  <a:pt x="1166" y="1349"/>
                  <a:pt x="1166" y="1349"/>
                </a:cubicBezTo>
                <a:cubicBezTo>
                  <a:pt x="1124" y="1295"/>
                  <a:pt x="1052" y="1256"/>
                  <a:pt x="982" y="1219"/>
                </a:cubicBezTo>
                <a:cubicBezTo>
                  <a:pt x="967" y="1211"/>
                  <a:pt x="967" y="1211"/>
                  <a:pt x="967" y="1211"/>
                </a:cubicBezTo>
                <a:cubicBezTo>
                  <a:pt x="968" y="1207"/>
                  <a:pt x="968" y="1207"/>
                  <a:pt x="968" y="1207"/>
                </a:cubicBezTo>
                <a:cubicBezTo>
                  <a:pt x="974" y="1185"/>
                  <a:pt x="978" y="1164"/>
                  <a:pt x="982" y="1143"/>
                </a:cubicBezTo>
                <a:cubicBezTo>
                  <a:pt x="983" y="1138"/>
                  <a:pt x="983" y="1138"/>
                  <a:pt x="983" y="1138"/>
                </a:cubicBezTo>
                <a:lnTo>
                  <a:pt x="988" y="1139"/>
                </a:lnTo>
                <a:close/>
                <a:moveTo>
                  <a:pt x="675" y="1098"/>
                </a:moveTo>
                <a:cubicBezTo>
                  <a:pt x="687" y="1134"/>
                  <a:pt x="704" y="1170"/>
                  <a:pt x="720" y="1201"/>
                </a:cubicBezTo>
                <a:cubicBezTo>
                  <a:pt x="721" y="1204"/>
                  <a:pt x="721" y="1204"/>
                  <a:pt x="721" y="1204"/>
                </a:cubicBezTo>
                <a:cubicBezTo>
                  <a:pt x="718" y="1207"/>
                  <a:pt x="718" y="1207"/>
                  <a:pt x="718" y="1207"/>
                </a:cubicBezTo>
                <a:cubicBezTo>
                  <a:pt x="695" y="1227"/>
                  <a:pt x="614" y="1296"/>
                  <a:pt x="572" y="1355"/>
                </a:cubicBezTo>
                <a:cubicBezTo>
                  <a:pt x="563" y="1350"/>
                  <a:pt x="563" y="1350"/>
                  <a:pt x="563" y="1350"/>
                </a:cubicBezTo>
                <a:cubicBezTo>
                  <a:pt x="593" y="1290"/>
                  <a:pt x="595" y="1214"/>
                  <a:pt x="596" y="1134"/>
                </a:cubicBezTo>
                <a:cubicBezTo>
                  <a:pt x="596" y="1128"/>
                  <a:pt x="597" y="1111"/>
                  <a:pt x="597" y="1111"/>
                </a:cubicBezTo>
                <a:cubicBezTo>
                  <a:pt x="601" y="1110"/>
                  <a:pt x="601" y="1110"/>
                  <a:pt x="601" y="1110"/>
                </a:cubicBezTo>
                <a:cubicBezTo>
                  <a:pt x="625" y="1106"/>
                  <a:pt x="648" y="1101"/>
                  <a:pt x="669" y="1095"/>
                </a:cubicBezTo>
                <a:cubicBezTo>
                  <a:pt x="674" y="1093"/>
                  <a:pt x="674" y="1093"/>
                  <a:pt x="674" y="1093"/>
                </a:cubicBezTo>
                <a:lnTo>
                  <a:pt x="675" y="1098"/>
                </a:lnTo>
                <a:close/>
                <a:moveTo>
                  <a:pt x="1459" y="1212"/>
                </a:moveTo>
                <a:cubicBezTo>
                  <a:pt x="1477" y="1216"/>
                  <a:pt x="1494" y="1221"/>
                  <a:pt x="1511" y="1225"/>
                </a:cubicBezTo>
                <a:cubicBezTo>
                  <a:pt x="1538" y="1233"/>
                  <a:pt x="1565" y="1241"/>
                  <a:pt x="1593" y="1250"/>
                </a:cubicBezTo>
                <a:cubicBezTo>
                  <a:pt x="1599" y="1252"/>
                  <a:pt x="1599" y="1252"/>
                  <a:pt x="1599" y="1252"/>
                </a:cubicBezTo>
                <a:cubicBezTo>
                  <a:pt x="1596" y="1258"/>
                  <a:pt x="1596" y="1258"/>
                  <a:pt x="1596" y="1258"/>
                </a:cubicBezTo>
                <a:cubicBezTo>
                  <a:pt x="1577" y="1293"/>
                  <a:pt x="1555" y="1327"/>
                  <a:pt x="1532" y="1359"/>
                </a:cubicBezTo>
                <a:cubicBezTo>
                  <a:pt x="1529" y="1362"/>
                  <a:pt x="1529" y="1362"/>
                  <a:pt x="1529" y="1362"/>
                </a:cubicBezTo>
                <a:cubicBezTo>
                  <a:pt x="1525" y="1360"/>
                  <a:pt x="1525" y="1360"/>
                  <a:pt x="1525" y="1360"/>
                </a:cubicBezTo>
                <a:cubicBezTo>
                  <a:pt x="1518" y="1356"/>
                  <a:pt x="1511" y="1353"/>
                  <a:pt x="1503" y="1351"/>
                </a:cubicBezTo>
                <a:cubicBezTo>
                  <a:pt x="1498" y="1350"/>
                  <a:pt x="1492" y="1349"/>
                  <a:pt x="1487" y="1349"/>
                </a:cubicBezTo>
                <a:cubicBezTo>
                  <a:pt x="1482" y="1349"/>
                  <a:pt x="1476" y="1350"/>
                  <a:pt x="1471" y="1351"/>
                </a:cubicBezTo>
                <a:cubicBezTo>
                  <a:pt x="1462" y="1353"/>
                  <a:pt x="1462" y="1353"/>
                  <a:pt x="1462" y="1353"/>
                </a:cubicBezTo>
                <a:cubicBezTo>
                  <a:pt x="1466" y="1344"/>
                  <a:pt x="1466" y="1344"/>
                  <a:pt x="1466" y="1344"/>
                </a:cubicBezTo>
                <a:cubicBezTo>
                  <a:pt x="1471" y="1331"/>
                  <a:pt x="1474" y="1317"/>
                  <a:pt x="1475" y="1303"/>
                </a:cubicBezTo>
                <a:cubicBezTo>
                  <a:pt x="1477" y="1275"/>
                  <a:pt x="1470" y="1246"/>
                  <a:pt x="1454" y="1219"/>
                </a:cubicBezTo>
                <a:cubicBezTo>
                  <a:pt x="1447" y="1208"/>
                  <a:pt x="1447" y="1208"/>
                  <a:pt x="1447" y="1208"/>
                </a:cubicBezTo>
                <a:lnTo>
                  <a:pt x="1459" y="1212"/>
                </a:lnTo>
                <a:close/>
                <a:moveTo>
                  <a:pt x="299" y="1207"/>
                </a:moveTo>
                <a:cubicBezTo>
                  <a:pt x="285" y="1225"/>
                  <a:pt x="276" y="1244"/>
                  <a:pt x="271" y="1265"/>
                </a:cubicBezTo>
                <a:cubicBezTo>
                  <a:pt x="263" y="1295"/>
                  <a:pt x="266" y="1327"/>
                  <a:pt x="278" y="1356"/>
                </a:cubicBezTo>
                <a:cubicBezTo>
                  <a:pt x="279" y="1359"/>
                  <a:pt x="281" y="1363"/>
                  <a:pt x="282" y="1366"/>
                </a:cubicBezTo>
                <a:cubicBezTo>
                  <a:pt x="286" y="1373"/>
                  <a:pt x="286" y="1373"/>
                  <a:pt x="286" y="1373"/>
                </a:cubicBezTo>
                <a:cubicBezTo>
                  <a:pt x="278" y="1373"/>
                  <a:pt x="278" y="1373"/>
                  <a:pt x="278" y="1373"/>
                </a:cubicBezTo>
                <a:cubicBezTo>
                  <a:pt x="264" y="1373"/>
                  <a:pt x="252" y="1377"/>
                  <a:pt x="240" y="1385"/>
                </a:cubicBezTo>
                <a:cubicBezTo>
                  <a:pt x="237" y="1387"/>
                  <a:pt x="237" y="1387"/>
                  <a:pt x="237" y="1387"/>
                </a:cubicBezTo>
                <a:cubicBezTo>
                  <a:pt x="234" y="1384"/>
                  <a:pt x="234" y="1384"/>
                  <a:pt x="234" y="1384"/>
                </a:cubicBezTo>
                <a:cubicBezTo>
                  <a:pt x="231" y="1380"/>
                  <a:pt x="228" y="1377"/>
                  <a:pt x="225" y="1373"/>
                </a:cubicBezTo>
                <a:cubicBezTo>
                  <a:pt x="224" y="1372"/>
                  <a:pt x="224" y="1372"/>
                  <a:pt x="224" y="1372"/>
                </a:cubicBezTo>
                <a:cubicBezTo>
                  <a:pt x="196" y="1336"/>
                  <a:pt x="172" y="1299"/>
                  <a:pt x="150" y="1260"/>
                </a:cubicBezTo>
                <a:cubicBezTo>
                  <a:pt x="146" y="1251"/>
                  <a:pt x="146" y="1251"/>
                  <a:pt x="146" y="1251"/>
                </a:cubicBezTo>
                <a:cubicBezTo>
                  <a:pt x="151" y="1249"/>
                  <a:pt x="151" y="1249"/>
                  <a:pt x="151" y="1249"/>
                </a:cubicBezTo>
                <a:cubicBezTo>
                  <a:pt x="172" y="1242"/>
                  <a:pt x="192" y="1235"/>
                  <a:pt x="212" y="1227"/>
                </a:cubicBezTo>
                <a:cubicBezTo>
                  <a:pt x="213" y="1227"/>
                  <a:pt x="213" y="1227"/>
                  <a:pt x="213" y="1227"/>
                </a:cubicBezTo>
                <a:cubicBezTo>
                  <a:pt x="240" y="1217"/>
                  <a:pt x="266" y="1208"/>
                  <a:pt x="293" y="1199"/>
                </a:cubicBezTo>
                <a:cubicBezTo>
                  <a:pt x="309" y="1194"/>
                  <a:pt x="309" y="1194"/>
                  <a:pt x="309" y="1194"/>
                </a:cubicBezTo>
                <a:lnTo>
                  <a:pt x="299" y="1207"/>
                </a:lnTo>
                <a:close/>
                <a:moveTo>
                  <a:pt x="1241" y="1148"/>
                </a:moveTo>
                <a:cubicBezTo>
                  <a:pt x="1301" y="1148"/>
                  <a:pt x="1367" y="1154"/>
                  <a:pt x="1408" y="1198"/>
                </a:cubicBezTo>
                <a:cubicBezTo>
                  <a:pt x="1408" y="1199"/>
                  <a:pt x="1408" y="1199"/>
                  <a:pt x="1408" y="1199"/>
                </a:cubicBezTo>
                <a:cubicBezTo>
                  <a:pt x="1415" y="1206"/>
                  <a:pt x="1421" y="1213"/>
                  <a:pt x="1427" y="1220"/>
                </a:cubicBezTo>
                <a:cubicBezTo>
                  <a:pt x="1445" y="1246"/>
                  <a:pt x="1454" y="1274"/>
                  <a:pt x="1452" y="1302"/>
                </a:cubicBezTo>
                <a:cubicBezTo>
                  <a:pt x="1450" y="1329"/>
                  <a:pt x="1438" y="1355"/>
                  <a:pt x="1418" y="1375"/>
                </a:cubicBezTo>
                <a:cubicBezTo>
                  <a:pt x="1412" y="1381"/>
                  <a:pt x="1406" y="1386"/>
                  <a:pt x="1399" y="1391"/>
                </a:cubicBezTo>
                <a:cubicBezTo>
                  <a:pt x="1376" y="1408"/>
                  <a:pt x="1350" y="1417"/>
                  <a:pt x="1324" y="1417"/>
                </a:cubicBezTo>
                <a:cubicBezTo>
                  <a:pt x="1324" y="1417"/>
                  <a:pt x="1324" y="1417"/>
                  <a:pt x="1324" y="1417"/>
                </a:cubicBezTo>
                <a:cubicBezTo>
                  <a:pt x="1317" y="1417"/>
                  <a:pt x="1310" y="1416"/>
                  <a:pt x="1303" y="1415"/>
                </a:cubicBezTo>
                <a:cubicBezTo>
                  <a:pt x="1269" y="1409"/>
                  <a:pt x="1237" y="1389"/>
                  <a:pt x="1213" y="1359"/>
                </a:cubicBezTo>
                <a:cubicBezTo>
                  <a:pt x="1176" y="1314"/>
                  <a:pt x="1145" y="1214"/>
                  <a:pt x="1130" y="1158"/>
                </a:cubicBezTo>
                <a:cubicBezTo>
                  <a:pt x="1128" y="1151"/>
                  <a:pt x="1128" y="1151"/>
                  <a:pt x="1128" y="1151"/>
                </a:cubicBezTo>
                <a:cubicBezTo>
                  <a:pt x="1135" y="1151"/>
                  <a:pt x="1135" y="1151"/>
                  <a:pt x="1135" y="1151"/>
                </a:cubicBezTo>
                <a:cubicBezTo>
                  <a:pt x="1148" y="1151"/>
                  <a:pt x="1161" y="1150"/>
                  <a:pt x="1175" y="1150"/>
                </a:cubicBezTo>
                <a:cubicBezTo>
                  <a:pt x="1197" y="1149"/>
                  <a:pt x="1220" y="1148"/>
                  <a:pt x="1241" y="1148"/>
                </a:cubicBezTo>
                <a:moveTo>
                  <a:pt x="573" y="1134"/>
                </a:moveTo>
                <a:cubicBezTo>
                  <a:pt x="571" y="1233"/>
                  <a:pt x="569" y="1337"/>
                  <a:pt x="501" y="1391"/>
                </a:cubicBezTo>
                <a:cubicBezTo>
                  <a:pt x="501" y="1391"/>
                  <a:pt x="501" y="1391"/>
                  <a:pt x="501" y="1391"/>
                </a:cubicBezTo>
                <a:cubicBezTo>
                  <a:pt x="493" y="1397"/>
                  <a:pt x="486" y="1403"/>
                  <a:pt x="478" y="1408"/>
                </a:cubicBezTo>
                <a:cubicBezTo>
                  <a:pt x="457" y="1421"/>
                  <a:pt x="434" y="1428"/>
                  <a:pt x="411" y="1428"/>
                </a:cubicBezTo>
                <a:cubicBezTo>
                  <a:pt x="411" y="1428"/>
                  <a:pt x="411" y="1428"/>
                  <a:pt x="411" y="1428"/>
                </a:cubicBezTo>
                <a:cubicBezTo>
                  <a:pt x="406" y="1428"/>
                  <a:pt x="400" y="1427"/>
                  <a:pt x="395" y="1427"/>
                </a:cubicBezTo>
                <a:cubicBezTo>
                  <a:pt x="368" y="1423"/>
                  <a:pt x="343" y="1409"/>
                  <a:pt x="324" y="1387"/>
                </a:cubicBezTo>
                <a:cubicBezTo>
                  <a:pt x="319" y="1381"/>
                  <a:pt x="314" y="1375"/>
                  <a:pt x="310" y="1368"/>
                </a:cubicBezTo>
                <a:cubicBezTo>
                  <a:pt x="291" y="1337"/>
                  <a:pt x="285" y="1303"/>
                  <a:pt x="293" y="1270"/>
                </a:cubicBezTo>
                <a:cubicBezTo>
                  <a:pt x="301" y="1237"/>
                  <a:pt x="324" y="1206"/>
                  <a:pt x="356" y="1184"/>
                </a:cubicBezTo>
                <a:cubicBezTo>
                  <a:pt x="406" y="1149"/>
                  <a:pt x="520" y="1125"/>
                  <a:pt x="567" y="1116"/>
                </a:cubicBezTo>
                <a:cubicBezTo>
                  <a:pt x="574" y="1115"/>
                  <a:pt x="574" y="1115"/>
                  <a:pt x="574" y="1115"/>
                </a:cubicBezTo>
                <a:lnTo>
                  <a:pt x="573" y="1134"/>
                </a:lnTo>
                <a:close/>
                <a:moveTo>
                  <a:pt x="1487" y="1372"/>
                </a:moveTo>
                <a:cubicBezTo>
                  <a:pt x="1491" y="1372"/>
                  <a:pt x="1494" y="1373"/>
                  <a:pt x="1498" y="1373"/>
                </a:cubicBezTo>
                <a:cubicBezTo>
                  <a:pt x="1510" y="1376"/>
                  <a:pt x="1521" y="1384"/>
                  <a:pt x="1528" y="1395"/>
                </a:cubicBezTo>
                <a:cubicBezTo>
                  <a:pt x="1535" y="1406"/>
                  <a:pt x="1538" y="1419"/>
                  <a:pt x="1535" y="1432"/>
                </a:cubicBezTo>
                <a:cubicBezTo>
                  <a:pt x="1532" y="1445"/>
                  <a:pt x="1524" y="1455"/>
                  <a:pt x="1513" y="1462"/>
                </a:cubicBezTo>
                <a:cubicBezTo>
                  <a:pt x="1505" y="1467"/>
                  <a:pt x="1496" y="1470"/>
                  <a:pt x="1487" y="1470"/>
                </a:cubicBezTo>
                <a:cubicBezTo>
                  <a:pt x="1483" y="1470"/>
                  <a:pt x="1480" y="1470"/>
                  <a:pt x="1476" y="1469"/>
                </a:cubicBezTo>
                <a:cubicBezTo>
                  <a:pt x="1464" y="1466"/>
                  <a:pt x="1453" y="1458"/>
                  <a:pt x="1446" y="1447"/>
                </a:cubicBezTo>
                <a:cubicBezTo>
                  <a:pt x="1439" y="1436"/>
                  <a:pt x="1436" y="1423"/>
                  <a:pt x="1439" y="1410"/>
                </a:cubicBezTo>
                <a:cubicBezTo>
                  <a:pt x="1442" y="1398"/>
                  <a:pt x="1450" y="1387"/>
                  <a:pt x="1461" y="1380"/>
                </a:cubicBezTo>
                <a:cubicBezTo>
                  <a:pt x="1469" y="1375"/>
                  <a:pt x="1478" y="1372"/>
                  <a:pt x="1487" y="1372"/>
                </a:cubicBezTo>
                <a:moveTo>
                  <a:pt x="282" y="1494"/>
                </a:moveTo>
                <a:cubicBezTo>
                  <a:pt x="278" y="1494"/>
                  <a:pt x="278" y="1494"/>
                  <a:pt x="278" y="1494"/>
                </a:cubicBezTo>
                <a:cubicBezTo>
                  <a:pt x="265" y="1493"/>
                  <a:pt x="253" y="1488"/>
                  <a:pt x="244" y="1479"/>
                </a:cubicBezTo>
                <a:cubicBezTo>
                  <a:pt x="243" y="1478"/>
                  <a:pt x="243" y="1477"/>
                  <a:pt x="242" y="1476"/>
                </a:cubicBezTo>
                <a:cubicBezTo>
                  <a:pt x="238" y="1472"/>
                  <a:pt x="236" y="1468"/>
                  <a:pt x="234" y="1463"/>
                </a:cubicBezTo>
                <a:cubicBezTo>
                  <a:pt x="232" y="1458"/>
                  <a:pt x="231" y="1454"/>
                  <a:pt x="231" y="1449"/>
                </a:cubicBezTo>
                <a:cubicBezTo>
                  <a:pt x="230" y="1449"/>
                  <a:pt x="230" y="1449"/>
                  <a:pt x="230" y="1449"/>
                </a:cubicBezTo>
                <a:cubicBezTo>
                  <a:pt x="231" y="1443"/>
                  <a:pt x="231" y="1443"/>
                  <a:pt x="231" y="1443"/>
                </a:cubicBezTo>
                <a:cubicBezTo>
                  <a:pt x="231" y="1431"/>
                  <a:pt x="236" y="1420"/>
                  <a:pt x="245" y="1411"/>
                </a:cubicBezTo>
                <a:cubicBezTo>
                  <a:pt x="245" y="1410"/>
                  <a:pt x="245" y="1410"/>
                  <a:pt x="246" y="1410"/>
                </a:cubicBezTo>
                <a:cubicBezTo>
                  <a:pt x="255" y="1401"/>
                  <a:pt x="267" y="1396"/>
                  <a:pt x="279" y="1396"/>
                </a:cubicBezTo>
                <a:cubicBezTo>
                  <a:pt x="281" y="1396"/>
                  <a:pt x="281" y="1396"/>
                  <a:pt x="281" y="1396"/>
                </a:cubicBezTo>
                <a:cubicBezTo>
                  <a:pt x="285" y="1396"/>
                  <a:pt x="289" y="1397"/>
                  <a:pt x="292" y="1398"/>
                </a:cubicBezTo>
                <a:cubicBezTo>
                  <a:pt x="296" y="1399"/>
                  <a:pt x="300" y="1401"/>
                  <a:pt x="303" y="1402"/>
                </a:cubicBezTo>
                <a:cubicBezTo>
                  <a:pt x="307" y="1405"/>
                  <a:pt x="311" y="1408"/>
                  <a:pt x="315" y="1412"/>
                </a:cubicBezTo>
                <a:cubicBezTo>
                  <a:pt x="323" y="1420"/>
                  <a:pt x="327" y="1431"/>
                  <a:pt x="328" y="1442"/>
                </a:cubicBezTo>
                <a:cubicBezTo>
                  <a:pt x="328" y="1442"/>
                  <a:pt x="328" y="1442"/>
                  <a:pt x="328" y="1442"/>
                </a:cubicBezTo>
                <a:cubicBezTo>
                  <a:pt x="328" y="1447"/>
                  <a:pt x="328" y="1447"/>
                  <a:pt x="328" y="1447"/>
                </a:cubicBezTo>
                <a:cubicBezTo>
                  <a:pt x="328" y="1460"/>
                  <a:pt x="322" y="1472"/>
                  <a:pt x="313" y="1481"/>
                </a:cubicBezTo>
                <a:cubicBezTo>
                  <a:pt x="304" y="1489"/>
                  <a:pt x="294" y="1493"/>
                  <a:pt x="282" y="1494"/>
                </a:cubicBezTo>
                <a:close/>
                <a:moveTo>
                  <a:pt x="971" y="1239"/>
                </a:moveTo>
                <a:cubicBezTo>
                  <a:pt x="1063" y="1288"/>
                  <a:pt x="1158" y="1339"/>
                  <a:pt x="1178" y="1424"/>
                </a:cubicBezTo>
                <a:cubicBezTo>
                  <a:pt x="1178" y="1424"/>
                  <a:pt x="1178" y="1424"/>
                  <a:pt x="1178" y="1424"/>
                </a:cubicBezTo>
                <a:cubicBezTo>
                  <a:pt x="1180" y="1433"/>
                  <a:pt x="1182" y="1443"/>
                  <a:pt x="1183" y="1452"/>
                </a:cubicBezTo>
                <a:cubicBezTo>
                  <a:pt x="1187" y="1483"/>
                  <a:pt x="1180" y="1512"/>
                  <a:pt x="1165" y="1535"/>
                </a:cubicBezTo>
                <a:cubicBezTo>
                  <a:pt x="1150" y="1558"/>
                  <a:pt x="1127" y="1574"/>
                  <a:pt x="1099" y="1582"/>
                </a:cubicBezTo>
                <a:cubicBezTo>
                  <a:pt x="1091" y="1585"/>
                  <a:pt x="1083" y="1586"/>
                  <a:pt x="1075" y="1587"/>
                </a:cubicBezTo>
                <a:cubicBezTo>
                  <a:pt x="1070" y="1588"/>
                  <a:pt x="1064" y="1588"/>
                  <a:pt x="1059" y="1588"/>
                </a:cubicBezTo>
                <a:cubicBezTo>
                  <a:pt x="1029" y="1588"/>
                  <a:pt x="1002" y="1579"/>
                  <a:pt x="980" y="1561"/>
                </a:cubicBezTo>
                <a:cubicBezTo>
                  <a:pt x="953" y="1539"/>
                  <a:pt x="935" y="1506"/>
                  <a:pt x="929" y="1467"/>
                </a:cubicBezTo>
                <a:cubicBezTo>
                  <a:pt x="918" y="1405"/>
                  <a:pt x="946" y="1287"/>
                  <a:pt x="959" y="1240"/>
                </a:cubicBezTo>
                <a:cubicBezTo>
                  <a:pt x="961" y="1233"/>
                  <a:pt x="961" y="1233"/>
                  <a:pt x="961" y="1233"/>
                </a:cubicBezTo>
                <a:lnTo>
                  <a:pt x="971" y="1239"/>
                </a:lnTo>
                <a:close/>
                <a:moveTo>
                  <a:pt x="739" y="1239"/>
                </a:moveTo>
                <a:cubicBezTo>
                  <a:pt x="787" y="1329"/>
                  <a:pt x="835" y="1423"/>
                  <a:pt x="803" y="1503"/>
                </a:cubicBezTo>
                <a:cubicBezTo>
                  <a:pt x="803" y="1504"/>
                  <a:pt x="803" y="1504"/>
                  <a:pt x="803" y="1504"/>
                </a:cubicBezTo>
                <a:cubicBezTo>
                  <a:pt x="800" y="1513"/>
                  <a:pt x="796" y="1521"/>
                  <a:pt x="791" y="1529"/>
                </a:cubicBezTo>
                <a:cubicBezTo>
                  <a:pt x="776" y="1557"/>
                  <a:pt x="754" y="1577"/>
                  <a:pt x="728" y="1587"/>
                </a:cubicBezTo>
                <a:cubicBezTo>
                  <a:pt x="715" y="1592"/>
                  <a:pt x="702" y="1594"/>
                  <a:pt x="688" y="1594"/>
                </a:cubicBezTo>
                <a:cubicBezTo>
                  <a:pt x="688" y="1594"/>
                  <a:pt x="688" y="1594"/>
                  <a:pt x="688" y="1594"/>
                </a:cubicBezTo>
                <a:cubicBezTo>
                  <a:pt x="674" y="1594"/>
                  <a:pt x="660" y="1592"/>
                  <a:pt x="647" y="1587"/>
                </a:cubicBezTo>
                <a:cubicBezTo>
                  <a:pt x="640" y="1585"/>
                  <a:pt x="632" y="1581"/>
                  <a:pt x="625" y="1577"/>
                </a:cubicBezTo>
                <a:cubicBezTo>
                  <a:pt x="593" y="1560"/>
                  <a:pt x="572" y="1533"/>
                  <a:pt x="563" y="1501"/>
                </a:cubicBezTo>
                <a:cubicBezTo>
                  <a:pt x="553" y="1467"/>
                  <a:pt x="558" y="1430"/>
                  <a:pt x="575" y="1395"/>
                </a:cubicBezTo>
                <a:cubicBezTo>
                  <a:pt x="602" y="1339"/>
                  <a:pt x="690" y="1261"/>
                  <a:pt x="727" y="1229"/>
                </a:cubicBezTo>
                <a:cubicBezTo>
                  <a:pt x="732" y="1225"/>
                  <a:pt x="732" y="1225"/>
                  <a:pt x="732" y="1225"/>
                </a:cubicBezTo>
                <a:lnTo>
                  <a:pt x="739" y="1239"/>
                </a:lnTo>
                <a:close/>
                <a:moveTo>
                  <a:pt x="1415" y="1418"/>
                </a:moveTo>
                <a:cubicBezTo>
                  <a:pt x="1415" y="1433"/>
                  <a:pt x="1418" y="1447"/>
                  <a:pt x="1426" y="1460"/>
                </a:cubicBezTo>
                <a:cubicBezTo>
                  <a:pt x="1427" y="1461"/>
                  <a:pt x="1429" y="1463"/>
                  <a:pt x="1430" y="1465"/>
                </a:cubicBezTo>
                <a:cubicBezTo>
                  <a:pt x="1433" y="1469"/>
                  <a:pt x="1433" y="1469"/>
                  <a:pt x="1433" y="1469"/>
                </a:cubicBezTo>
                <a:cubicBezTo>
                  <a:pt x="1429" y="1472"/>
                  <a:pt x="1429" y="1472"/>
                  <a:pt x="1429" y="1472"/>
                </a:cubicBezTo>
                <a:cubicBezTo>
                  <a:pt x="1395" y="1504"/>
                  <a:pt x="1358" y="1532"/>
                  <a:pt x="1318" y="1558"/>
                </a:cubicBezTo>
                <a:cubicBezTo>
                  <a:pt x="1280" y="1582"/>
                  <a:pt x="1240" y="1604"/>
                  <a:pt x="1198" y="1622"/>
                </a:cubicBezTo>
                <a:cubicBezTo>
                  <a:pt x="1193" y="1624"/>
                  <a:pt x="1193" y="1624"/>
                  <a:pt x="1193" y="1624"/>
                </a:cubicBezTo>
                <a:cubicBezTo>
                  <a:pt x="1191" y="1620"/>
                  <a:pt x="1191" y="1620"/>
                  <a:pt x="1191" y="1620"/>
                </a:cubicBezTo>
                <a:cubicBezTo>
                  <a:pt x="1187" y="1613"/>
                  <a:pt x="1182" y="1606"/>
                  <a:pt x="1176" y="1601"/>
                </a:cubicBezTo>
                <a:cubicBezTo>
                  <a:pt x="1170" y="1595"/>
                  <a:pt x="1164" y="1591"/>
                  <a:pt x="1156" y="1588"/>
                </a:cubicBezTo>
                <a:cubicBezTo>
                  <a:pt x="1148" y="1585"/>
                  <a:pt x="1148" y="1585"/>
                  <a:pt x="1148" y="1585"/>
                </a:cubicBezTo>
                <a:cubicBezTo>
                  <a:pt x="1155" y="1579"/>
                  <a:pt x="1155" y="1579"/>
                  <a:pt x="1155" y="1579"/>
                </a:cubicBezTo>
                <a:cubicBezTo>
                  <a:pt x="1167" y="1570"/>
                  <a:pt x="1176" y="1560"/>
                  <a:pt x="1184" y="1548"/>
                </a:cubicBezTo>
                <a:cubicBezTo>
                  <a:pt x="1203" y="1520"/>
                  <a:pt x="1210" y="1486"/>
                  <a:pt x="1206" y="1449"/>
                </a:cubicBezTo>
                <a:cubicBezTo>
                  <a:pt x="1205" y="1439"/>
                  <a:pt x="1203" y="1429"/>
                  <a:pt x="1200" y="1419"/>
                </a:cubicBezTo>
                <a:cubicBezTo>
                  <a:pt x="1199" y="1414"/>
                  <a:pt x="1199" y="1414"/>
                  <a:pt x="1199" y="1414"/>
                </a:cubicBezTo>
                <a:cubicBezTo>
                  <a:pt x="1199" y="1414"/>
                  <a:pt x="1199" y="1414"/>
                  <a:pt x="1199" y="1414"/>
                </a:cubicBezTo>
                <a:cubicBezTo>
                  <a:pt x="1196" y="1401"/>
                  <a:pt x="1191" y="1389"/>
                  <a:pt x="1185" y="1377"/>
                </a:cubicBezTo>
                <a:cubicBezTo>
                  <a:pt x="1193" y="1372"/>
                  <a:pt x="1193" y="1372"/>
                  <a:pt x="1193" y="1372"/>
                </a:cubicBezTo>
                <a:cubicBezTo>
                  <a:pt x="1195" y="1373"/>
                  <a:pt x="1195" y="1373"/>
                  <a:pt x="1195" y="1373"/>
                </a:cubicBezTo>
                <a:cubicBezTo>
                  <a:pt x="1223" y="1408"/>
                  <a:pt x="1260" y="1431"/>
                  <a:pt x="1300" y="1438"/>
                </a:cubicBezTo>
                <a:cubicBezTo>
                  <a:pt x="1308" y="1439"/>
                  <a:pt x="1316" y="1440"/>
                  <a:pt x="1324" y="1440"/>
                </a:cubicBezTo>
                <a:cubicBezTo>
                  <a:pt x="1353" y="1440"/>
                  <a:pt x="1381" y="1431"/>
                  <a:pt x="1407" y="1414"/>
                </a:cubicBezTo>
                <a:cubicBezTo>
                  <a:pt x="1416" y="1408"/>
                  <a:pt x="1416" y="1408"/>
                  <a:pt x="1416" y="1408"/>
                </a:cubicBezTo>
                <a:lnTo>
                  <a:pt x="1415" y="1418"/>
                </a:lnTo>
                <a:close/>
                <a:moveTo>
                  <a:pt x="555" y="1383"/>
                </a:moveTo>
                <a:cubicBezTo>
                  <a:pt x="554" y="1385"/>
                  <a:pt x="554" y="1385"/>
                  <a:pt x="554" y="1385"/>
                </a:cubicBezTo>
                <a:cubicBezTo>
                  <a:pt x="534" y="1425"/>
                  <a:pt x="530" y="1468"/>
                  <a:pt x="540" y="1507"/>
                </a:cubicBezTo>
                <a:cubicBezTo>
                  <a:pt x="549" y="1538"/>
                  <a:pt x="567" y="1564"/>
                  <a:pt x="593" y="1584"/>
                </a:cubicBezTo>
                <a:cubicBezTo>
                  <a:pt x="600" y="1590"/>
                  <a:pt x="600" y="1590"/>
                  <a:pt x="600" y="1590"/>
                </a:cubicBezTo>
                <a:cubicBezTo>
                  <a:pt x="591" y="1593"/>
                  <a:pt x="591" y="1593"/>
                  <a:pt x="591" y="1593"/>
                </a:cubicBezTo>
                <a:cubicBezTo>
                  <a:pt x="576" y="1598"/>
                  <a:pt x="564" y="1607"/>
                  <a:pt x="555" y="1620"/>
                </a:cubicBezTo>
                <a:cubicBezTo>
                  <a:pt x="553" y="1624"/>
                  <a:pt x="553" y="1624"/>
                  <a:pt x="553" y="1624"/>
                </a:cubicBezTo>
                <a:cubicBezTo>
                  <a:pt x="549" y="1622"/>
                  <a:pt x="549" y="1622"/>
                  <a:pt x="549" y="1622"/>
                </a:cubicBezTo>
                <a:cubicBezTo>
                  <a:pt x="505" y="1604"/>
                  <a:pt x="466" y="1584"/>
                  <a:pt x="431" y="1561"/>
                </a:cubicBezTo>
                <a:cubicBezTo>
                  <a:pt x="399" y="1541"/>
                  <a:pt x="369" y="1519"/>
                  <a:pt x="339" y="1493"/>
                </a:cubicBezTo>
                <a:cubicBezTo>
                  <a:pt x="336" y="1490"/>
                  <a:pt x="336" y="1490"/>
                  <a:pt x="336" y="1490"/>
                </a:cubicBezTo>
                <a:cubicBezTo>
                  <a:pt x="339" y="1486"/>
                  <a:pt x="339" y="1486"/>
                  <a:pt x="339" y="1486"/>
                </a:cubicBezTo>
                <a:cubicBezTo>
                  <a:pt x="346" y="1475"/>
                  <a:pt x="351" y="1461"/>
                  <a:pt x="351" y="1447"/>
                </a:cubicBezTo>
                <a:cubicBezTo>
                  <a:pt x="351" y="1445"/>
                  <a:pt x="351" y="1445"/>
                  <a:pt x="351" y="1445"/>
                </a:cubicBezTo>
                <a:cubicBezTo>
                  <a:pt x="351" y="1437"/>
                  <a:pt x="351" y="1437"/>
                  <a:pt x="351" y="1437"/>
                </a:cubicBezTo>
                <a:cubicBezTo>
                  <a:pt x="358" y="1440"/>
                  <a:pt x="358" y="1440"/>
                  <a:pt x="358" y="1440"/>
                </a:cubicBezTo>
                <a:cubicBezTo>
                  <a:pt x="369" y="1445"/>
                  <a:pt x="380" y="1448"/>
                  <a:pt x="391" y="1450"/>
                </a:cubicBezTo>
                <a:cubicBezTo>
                  <a:pt x="398" y="1451"/>
                  <a:pt x="405" y="1451"/>
                  <a:pt x="411" y="1451"/>
                </a:cubicBezTo>
                <a:cubicBezTo>
                  <a:pt x="438" y="1451"/>
                  <a:pt x="465" y="1443"/>
                  <a:pt x="490" y="1428"/>
                </a:cubicBezTo>
                <a:cubicBezTo>
                  <a:pt x="499" y="1422"/>
                  <a:pt x="507" y="1416"/>
                  <a:pt x="515" y="1409"/>
                </a:cubicBezTo>
                <a:cubicBezTo>
                  <a:pt x="527" y="1400"/>
                  <a:pt x="537" y="1389"/>
                  <a:pt x="546" y="1377"/>
                </a:cubicBezTo>
                <a:lnTo>
                  <a:pt x="555" y="1383"/>
                </a:lnTo>
                <a:close/>
                <a:moveTo>
                  <a:pt x="815" y="1687"/>
                </a:moveTo>
                <a:cubicBezTo>
                  <a:pt x="809" y="1686"/>
                  <a:pt x="809" y="1686"/>
                  <a:pt x="809" y="1686"/>
                </a:cubicBezTo>
                <a:cubicBezTo>
                  <a:pt x="773" y="1683"/>
                  <a:pt x="736" y="1678"/>
                  <a:pt x="691" y="1669"/>
                </a:cubicBezTo>
                <a:cubicBezTo>
                  <a:pt x="687" y="1668"/>
                  <a:pt x="687" y="1668"/>
                  <a:pt x="687" y="1668"/>
                </a:cubicBezTo>
                <a:cubicBezTo>
                  <a:pt x="687" y="1664"/>
                  <a:pt x="687" y="1664"/>
                  <a:pt x="687" y="1664"/>
                </a:cubicBezTo>
                <a:cubicBezTo>
                  <a:pt x="687" y="1658"/>
                  <a:pt x="687" y="1652"/>
                  <a:pt x="685" y="1646"/>
                </a:cubicBezTo>
                <a:cubicBezTo>
                  <a:pt x="684" y="1639"/>
                  <a:pt x="681" y="1632"/>
                  <a:pt x="678" y="1625"/>
                </a:cubicBezTo>
                <a:cubicBezTo>
                  <a:pt x="673" y="1617"/>
                  <a:pt x="673" y="1617"/>
                  <a:pt x="673" y="1617"/>
                </a:cubicBezTo>
                <a:cubicBezTo>
                  <a:pt x="682" y="1617"/>
                  <a:pt x="682" y="1617"/>
                  <a:pt x="682" y="1617"/>
                </a:cubicBezTo>
                <a:cubicBezTo>
                  <a:pt x="684" y="1617"/>
                  <a:pt x="686" y="1617"/>
                  <a:pt x="688" y="1617"/>
                </a:cubicBezTo>
                <a:cubicBezTo>
                  <a:pt x="705" y="1617"/>
                  <a:pt x="721" y="1614"/>
                  <a:pt x="737" y="1608"/>
                </a:cubicBezTo>
                <a:cubicBezTo>
                  <a:pt x="764" y="1598"/>
                  <a:pt x="788" y="1578"/>
                  <a:pt x="805" y="1551"/>
                </a:cubicBezTo>
                <a:cubicBezTo>
                  <a:pt x="815" y="1537"/>
                  <a:pt x="815" y="1537"/>
                  <a:pt x="815" y="1537"/>
                </a:cubicBezTo>
                <a:lnTo>
                  <a:pt x="815" y="1687"/>
                </a:lnTo>
                <a:close/>
                <a:moveTo>
                  <a:pt x="1056" y="1658"/>
                </a:moveTo>
                <a:cubicBezTo>
                  <a:pt x="1056" y="1660"/>
                  <a:pt x="1056" y="1662"/>
                  <a:pt x="1057" y="1664"/>
                </a:cubicBezTo>
                <a:cubicBezTo>
                  <a:pt x="1057" y="1669"/>
                  <a:pt x="1057" y="1669"/>
                  <a:pt x="1057" y="1669"/>
                </a:cubicBezTo>
                <a:cubicBezTo>
                  <a:pt x="1052" y="1670"/>
                  <a:pt x="1052" y="1670"/>
                  <a:pt x="1052" y="1670"/>
                </a:cubicBezTo>
                <a:cubicBezTo>
                  <a:pt x="1001" y="1679"/>
                  <a:pt x="960" y="1685"/>
                  <a:pt x="922" y="1687"/>
                </a:cubicBezTo>
                <a:cubicBezTo>
                  <a:pt x="916" y="1687"/>
                  <a:pt x="916" y="1687"/>
                  <a:pt x="916" y="1687"/>
                </a:cubicBezTo>
                <a:cubicBezTo>
                  <a:pt x="916" y="1533"/>
                  <a:pt x="916" y="1533"/>
                  <a:pt x="916" y="1533"/>
                </a:cubicBezTo>
                <a:cubicBezTo>
                  <a:pt x="926" y="1530"/>
                  <a:pt x="926" y="1530"/>
                  <a:pt x="926" y="1530"/>
                </a:cubicBezTo>
                <a:cubicBezTo>
                  <a:pt x="936" y="1549"/>
                  <a:pt x="949" y="1566"/>
                  <a:pt x="965" y="1578"/>
                </a:cubicBezTo>
                <a:cubicBezTo>
                  <a:pt x="992" y="1600"/>
                  <a:pt x="1024" y="1611"/>
                  <a:pt x="1059" y="1611"/>
                </a:cubicBezTo>
                <a:cubicBezTo>
                  <a:pt x="1069" y="1611"/>
                  <a:pt x="1069" y="1611"/>
                  <a:pt x="1069" y="1611"/>
                </a:cubicBezTo>
                <a:cubicBezTo>
                  <a:pt x="1065" y="1619"/>
                  <a:pt x="1065" y="1619"/>
                  <a:pt x="1065" y="1619"/>
                </a:cubicBezTo>
                <a:cubicBezTo>
                  <a:pt x="1059" y="1630"/>
                  <a:pt x="1055" y="1643"/>
                  <a:pt x="1056" y="1657"/>
                </a:cubicBezTo>
                <a:lnTo>
                  <a:pt x="1056" y="1658"/>
                </a:lnTo>
                <a:close/>
                <a:moveTo>
                  <a:pt x="1177" y="1656"/>
                </a:moveTo>
                <a:cubicBezTo>
                  <a:pt x="1176" y="1670"/>
                  <a:pt x="1170" y="1683"/>
                  <a:pt x="1158" y="1692"/>
                </a:cubicBezTo>
                <a:cubicBezTo>
                  <a:pt x="1149" y="1696"/>
                  <a:pt x="1139" y="1699"/>
                  <a:pt x="1129" y="1703"/>
                </a:cubicBezTo>
                <a:cubicBezTo>
                  <a:pt x="1125" y="1703"/>
                  <a:pt x="1125" y="1703"/>
                  <a:pt x="1125" y="1703"/>
                </a:cubicBezTo>
                <a:cubicBezTo>
                  <a:pt x="1125" y="1703"/>
                  <a:pt x="1125" y="1703"/>
                  <a:pt x="1125" y="1703"/>
                </a:cubicBezTo>
                <a:cubicBezTo>
                  <a:pt x="1109" y="1702"/>
                  <a:pt x="1095" y="1693"/>
                  <a:pt x="1086" y="1679"/>
                </a:cubicBezTo>
                <a:cubicBezTo>
                  <a:pt x="1084" y="1671"/>
                  <a:pt x="1081" y="1664"/>
                  <a:pt x="1079" y="1656"/>
                </a:cubicBezTo>
                <a:cubicBezTo>
                  <a:pt x="1079" y="1652"/>
                  <a:pt x="1079" y="1652"/>
                  <a:pt x="1079" y="1652"/>
                </a:cubicBezTo>
                <a:cubicBezTo>
                  <a:pt x="1079" y="1652"/>
                  <a:pt x="1079" y="1652"/>
                  <a:pt x="1079" y="1652"/>
                </a:cubicBezTo>
                <a:cubicBezTo>
                  <a:pt x="1080" y="1638"/>
                  <a:pt x="1086" y="1625"/>
                  <a:pt x="1097" y="1616"/>
                </a:cubicBezTo>
                <a:cubicBezTo>
                  <a:pt x="1107" y="1612"/>
                  <a:pt x="1116" y="1609"/>
                  <a:pt x="1126" y="1605"/>
                </a:cubicBezTo>
                <a:cubicBezTo>
                  <a:pt x="1130" y="1605"/>
                  <a:pt x="1130" y="1605"/>
                  <a:pt x="1130" y="1605"/>
                </a:cubicBezTo>
                <a:cubicBezTo>
                  <a:pt x="1130" y="1605"/>
                  <a:pt x="1130" y="1605"/>
                  <a:pt x="1130" y="1605"/>
                </a:cubicBezTo>
                <a:cubicBezTo>
                  <a:pt x="1146" y="1606"/>
                  <a:pt x="1161" y="1615"/>
                  <a:pt x="1170" y="1629"/>
                </a:cubicBezTo>
                <a:cubicBezTo>
                  <a:pt x="1172" y="1637"/>
                  <a:pt x="1174" y="1644"/>
                  <a:pt x="1177" y="1652"/>
                </a:cubicBezTo>
                <a:cubicBezTo>
                  <a:pt x="1177" y="1656"/>
                  <a:pt x="1177" y="1656"/>
                  <a:pt x="1177" y="1656"/>
                </a:cubicBezTo>
                <a:close/>
                <a:moveTo>
                  <a:pt x="659" y="1683"/>
                </a:moveTo>
                <a:cubicBezTo>
                  <a:pt x="656" y="1687"/>
                  <a:pt x="656" y="1687"/>
                  <a:pt x="656" y="1687"/>
                </a:cubicBezTo>
                <a:cubicBezTo>
                  <a:pt x="649" y="1698"/>
                  <a:pt x="638" y="1706"/>
                  <a:pt x="625" y="1708"/>
                </a:cubicBezTo>
                <a:cubicBezTo>
                  <a:pt x="622" y="1709"/>
                  <a:pt x="618" y="1709"/>
                  <a:pt x="615" y="1709"/>
                </a:cubicBezTo>
                <a:cubicBezTo>
                  <a:pt x="606" y="1709"/>
                  <a:pt x="596" y="1707"/>
                  <a:pt x="588" y="1701"/>
                </a:cubicBezTo>
                <a:cubicBezTo>
                  <a:pt x="577" y="1694"/>
                  <a:pt x="570" y="1683"/>
                  <a:pt x="567" y="1671"/>
                </a:cubicBezTo>
                <a:cubicBezTo>
                  <a:pt x="565" y="1659"/>
                  <a:pt x="566" y="1648"/>
                  <a:pt x="572" y="1638"/>
                </a:cubicBezTo>
                <a:cubicBezTo>
                  <a:pt x="571" y="1638"/>
                  <a:pt x="571" y="1638"/>
                  <a:pt x="571" y="1638"/>
                </a:cubicBezTo>
                <a:cubicBezTo>
                  <a:pt x="574" y="1634"/>
                  <a:pt x="574" y="1634"/>
                  <a:pt x="574" y="1634"/>
                </a:cubicBezTo>
                <a:cubicBezTo>
                  <a:pt x="583" y="1620"/>
                  <a:pt x="598" y="1612"/>
                  <a:pt x="615" y="1612"/>
                </a:cubicBezTo>
                <a:cubicBezTo>
                  <a:pt x="625" y="1612"/>
                  <a:pt x="634" y="1615"/>
                  <a:pt x="642" y="1620"/>
                </a:cubicBezTo>
                <a:cubicBezTo>
                  <a:pt x="642" y="1620"/>
                  <a:pt x="642" y="1620"/>
                  <a:pt x="642" y="1620"/>
                </a:cubicBezTo>
                <a:cubicBezTo>
                  <a:pt x="653" y="1627"/>
                  <a:pt x="660" y="1638"/>
                  <a:pt x="663" y="1651"/>
                </a:cubicBezTo>
                <a:cubicBezTo>
                  <a:pt x="665" y="1662"/>
                  <a:pt x="664" y="1673"/>
                  <a:pt x="659" y="1683"/>
                </a:cubicBezTo>
                <a:close/>
                <a:moveTo>
                  <a:pt x="893" y="2055"/>
                </a:moveTo>
                <a:cubicBezTo>
                  <a:pt x="838" y="2055"/>
                  <a:pt x="838" y="2055"/>
                  <a:pt x="838" y="2055"/>
                </a:cubicBezTo>
                <a:cubicBezTo>
                  <a:pt x="838" y="1309"/>
                  <a:pt x="838" y="1309"/>
                  <a:pt x="838" y="1309"/>
                </a:cubicBezTo>
                <a:cubicBezTo>
                  <a:pt x="893" y="1309"/>
                  <a:pt x="893" y="1309"/>
                  <a:pt x="893" y="1309"/>
                </a:cubicBezTo>
                <a:lnTo>
                  <a:pt x="893" y="2055"/>
                </a:lnTo>
                <a:close/>
                <a:moveTo>
                  <a:pt x="916" y="2078"/>
                </a:moveTo>
                <a:cubicBezTo>
                  <a:pt x="916" y="1712"/>
                  <a:pt x="916" y="1712"/>
                  <a:pt x="916" y="1712"/>
                </a:cubicBezTo>
                <a:cubicBezTo>
                  <a:pt x="921" y="1712"/>
                  <a:pt x="921" y="1712"/>
                  <a:pt x="921" y="1712"/>
                </a:cubicBezTo>
                <a:cubicBezTo>
                  <a:pt x="962" y="1709"/>
                  <a:pt x="1008" y="1703"/>
                  <a:pt x="1064" y="1693"/>
                </a:cubicBezTo>
                <a:cubicBezTo>
                  <a:pt x="1067" y="1692"/>
                  <a:pt x="1067" y="1692"/>
                  <a:pt x="1067" y="1692"/>
                </a:cubicBezTo>
                <a:cubicBezTo>
                  <a:pt x="1069" y="1695"/>
                  <a:pt x="1069" y="1695"/>
                  <a:pt x="1069" y="1695"/>
                </a:cubicBezTo>
                <a:cubicBezTo>
                  <a:pt x="1072" y="1700"/>
                  <a:pt x="1075" y="1704"/>
                  <a:pt x="1079" y="1707"/>
                </a:cubicBezTo>
                <a:cubicBezTo>
                  <a:pt x="1093" y="1719"/>
                  <a:pt x="1110" y="1726"/>
                  <a:pt x="1128" y="1726"/>
                </a:cubicBezTo>
                <a:cubicBezTo>
                  <a:pt x="1129" y="1726"/>
                  <a:pt x="1130" y="1726"/>
                  <a:pt x="1130" y="1726"/>
                </a:cubicBezTo>
                <a:cubicBezTo>
                  <a:pt x="1132" y="1726"/>
                  <a:pt x="1132" y="1726"/>
                  <a:pt x="1132" y="1726"/>
                </a:cubicBezTo>
                <a:cubicBezTo>
                  <a:pt x="1151" y="1725"/>
                  <a:pt x="1168" y="1717"/>
                  <a:pt x="1181" y="1703"/>
                </a:cubicBezTo>
                <a:cubicBezTo>
                  <a:pt x="1194" y="1689"/>
                  <a:pt x="1200" y="1670"/>
                  <a:pt x="1200" y="1651"/>
                </a:cubicBezTo>
                <a:cubicBezTo>
                  <a:pt x="1199" y="1646"/>
                  <a:pt x="1199" y="1646"/>
                  <a:pt x="1199" y="1646"/>
                </a:cubicBezTo>
                <a:cubicBezTo>
                  <a:pt x="1200" y="1646"/>
                  <a:pt x="1200" y="1646"/>
                  <a:pt x="1200" y="1646"/>
                </a:cubicBezTo>
                <a:cubicBezTo>
                  <a:pt x="1200" y="1646"/>
                  <a:pt x="1200" y="1646"/>
                  <a:pt x="1200" y="1646"/>
                </a:cubicBezTo>
                <a:cubicBezTo>
                  <a:pt x="1200" y="1646"/>
                  <a:pt x="1200" y="1646"/>
                  <a:pt x="1200" y="1646"/>
                </a:cubicBezTo>
                <a:cubicBezTo>
                  <a:pt x="1203" y="1645"/>
                  <a:pt x="1203" y="1645"/>
                  <a:pt x="1203" y="1645"/>
                </a:cubicBezTo>
                <a:cubicBezTo>
                  <a:pt x="1247" y="1626"/>
                  <a:pt x="1290" y="1603"/>
                  <a:pt x="1331" y="1577"/>
                </a:cubicBezTo>
                <a:cubicBezTo>
                  <a:pt x="1372" y="1550"/>
                  <a:pt x="1412" y="1520"/>
                  <a:pt x="1448" y="1486"/>
                </a:cubicBezTo>
                <a:cubicBezTo>
                  <a:pt x="1451" y="1483"/>
                  <a:pt x="1451" y="1483"/>
                  <a:pt x="1451" y="1483"/>
                </a:cubicBezTo>
                <a:cubicBezTo>
                  <a:pt x="1454" y="1485"/>
                  <a:pt x="1454" y="1485"/>
                  <a:pt x="1454" y="1485"/>
                </a:cubicBezTo>
                <a:cubicBezTo>
                  <a:pt x="1460" y="1488"/>
                  <a:pt x="1465" y="1490"/>
                  <a:pt x="1471" y="1491"/>
                </a:cubicBezTo>
                <a:cubicBezTo>
                  <a:pt x="1476" y="1492"/>
                  <a:pt x="1482" y="1493"/>
                  <a:pt x="1487" y="1493"/>
                </a:cubicBezTo>
                <a:cubicBezTo>
                  <a:pt x="1501" y="1493"/>
                  <a:pt x="1514" y="1489"/>
                  <a:pt x="1525" y="1482"/>
                </a:cubicBezTo>
                <a:cubicBezTo>
                  <a:pt x="1544" y="1470"/>
                  <a:pt x="1556" y="1452"/>
                  <a:pt x="1558" y="1430"/>
                </a:cubicBezTo>
                <a:cubicBezTo>
                  <a:pt x="1561" y="1413"/>
                  <a:pt x="1556" y="1395"/>
                  <a:pt x="1546" y="1380"/>
                </a:cubicBezTo>
                <a:cubicBezTo>
                  <a:pt x="1545" y="1379"/>
                  <a:pt x="1545" y="1379"/>
                  <a:pt x="1545" y="1379"/>
                </a:cubicBezTo>
                <a:cubicBezTo>
                  <a:pt x="1547" y="1376"/>
                  <a:pt x="1547" y="1376"/>
                  <a:pt x="1547" y="1376"/>
                </a:cubicBezTo>
                <a:cubicBezTo>
                  <a:pt x="1575" y="1339"/>
                  <a:pt x="1600" y="1300"/>
                  <a:pt x="1621" y="1259"/>
                </a:cubicBezTo>
                <a:cubicBezTo>
                  <a:pt x="1642" y="1220"/>
                  <a:pt x="1659" y="1179"/>
                  <a:pt x="1674" y="1137"/>
                </a:cubicBezTo>
                <a:cubicBezTo>
                  <a:pt x="1675" y="1133"/>
                  <a:pt x="1675" y="1133"/>
                  <a:pt x="1675" y="1133"/>
                </a:cubicBezTo>
                <a:cubicBezTo>
                  <a:pt x="1678" y="1133"/>
                  <a:pt x="1678" y="1133"/>
                  <a:pt x="1678" y="1133"/>
                </a:cubicBezTo>
                <a:cubicBezTo>
                  <a:pt x="1683" y="1133"/>
                  <a:pt x="1688" y="1132"/>
                  <a:pt x="1693" y="1131"/>
                </a:cubicBezTo>
                <a:cubicBezTo>
                  <a:pt x="1712" y="1125"/>
                  <a:pt x="1727" y="1113"/>
                  <a:pt x="1737" y="1097"/>
                </a:cubicBezTo>
                <a:cubicBezTo>
                  <a:pt x="1748" y="1076"/>
                  <a:pt x="1749" y="1051"/>
                  <a:pt x="1738" y="1029"/>
                </a:cubicBezTo>
                <a:cubicBezTo>
                  <a:pt x="1732" y="1016"/>
                  <a:pt x="1721" y="1006"/>
                  <a:pt x="1709" y="999"/>
                </a:cubicBezTo>
                <a:cubicBezTo>
                  <a:pt x="1708" y="998"/>
                  <a:pt x="1708" y="998"/>
                  <a:pt x="1708" y="998"/>
                </a:cubicBezTo>
                <a:cubicBezTo>
                  <a:pt x="1708" y="994"/>
                  <a:pt x="1708" y="994"/>
                  <a:pt x="1708" y="994"/>
                </a:cubicBezTo>
                <a:cubicBezTo>
                  <a:pt x="1716" y="941"/>
                  <a:pt x="1719" y="886"/>
                  <a:pt x="1717" y="832"/>
                </a:cubicBezTo>
                <a:cubicBezTo>
                  <a:pt x="1715" y="778"/>
                  <a:pt x="1707" y="724"/>
                  <a:pt x="1695" y="672"/>
                </a:cubicBezTo>
                <a:cubicBezTo>
                  <a:pt x="1694" y="669"/>
                  <a:pt x="1694" y="669"/>
                  <a:pt x="1694" y="669"/>
                </a:cubicBezTo>
                <a:cubicBezTo>
                  <a:pt x="1697" y="667"/>
                  <a:pt x="1697" y="667"/>
                  <a:pt x="1697" y="667"/>
                </a:cubicBezTo>
                <a:cubicBezTo>
                  <a:pt x="1700" y="664"/>
                  <a:pt x="1703" y="661"/>
                  <a:pt x="1706" y="658"/>
                </a:cubicBezTo>
                <a:cubicBezTo>
                  <a:pt x="1719" y="644"/>
                  <a:pt x="1725" y="626"/>
                  <a:pt x="1725" y="607"/>
                </a:cubicBezTo>
                <a:cubicBezTo>
                  <a:pt x="1725" y="606"/>
                  <a:pt x="1725" y="606"/>
                  <a:pt x="1725" y="606"/>
                </a:cubicBezTo>
                <a:cubicBezTo>
                  <a:pt x="1723" y="583"/>
                  <a:pt x="1712" y="562"/>
                  <a:pt x="1692" y="549"/>
                </a:cubicBezTo>
                <a:cubicBezTo>
                  <a:pt x="1680" y="541"/>
                  <a:pt x="1666" y="538"/>
                  <a:pt x="1652" y="538"/>
                </a:cubicBezTo>
                <a:cubicBezTo>
                  <a:pt x="1651" y="538"/>
                  <a:pt x="1651" y="538"/>
                  <a:pt x="1651" y="538"/>
                </a:cubicBezTo>
                <a:cubicBezTo>
                  <a:pt x="1649" y="535"/>
                  <a:pt x="1649" y="535"/>
                  <a:pt x="1649" y="535"/>
                </a:cubicBezTo>
                <a:cubicBezTo>
                  <a:pt x="1630" y="489"/>
                  <a:pt x="1609" y="449"/>
                  <a:pt x="1586" y="412"/>
                </a:cubicBezTo>
                <a:cubicBezTo>
                  <a:pt x="1562" y="373"/>
                  <a:pt x="1534" y="337"/>
                  <a:pt x="1501" y="302"/>
                </a:cubicBezTo>
                <a:cubicBezTo>
                  <a:pt x="1499" y="300"/>
                  <a:pt x="1499" y="300"/>
                  <a:pt x="1499" y="300"/>
                </a:cubicBezTo>
                <a:cubicBezTo>
                  <a:pt x="1500" y="296"/>
                  <a:pt x="1500" y="296"/>
                  <a:pt x="1500" y="296"/>
                </a:cubicBezTo>
                <a:cubicBezTo>
                  <a:pt x="1501" y="293"/>
                  <a:pt x="1502" y="290"/>
                  <a:pt x="1503" y="287"/>
                </a:cubicBezTo>
                <a:cubicBezTo>
                  <a:pt x="1508" y="268"/>
                  <a:pt x="1505" y="249"/>
                  <a:pt x="1495" y="232"/>
                </a:cubicBezTo>
                <a:cubicBezTo>
                  <a:pt x="1485" y="216"/>
                  <a:pt x="1469" y="204"/>
                  <a:pt x="1451" y="199"/>
                </a:cubicBezTo>
                <a:cubicBezTo>
                  <a:pt x="1445" y="198"/>
                  <a:pt x="1439" y="197"/>
                  <a:pt x="1433" y="197"/>
                </a:cubicBezTo>
                <a:cubicBezTo>
                  <a:pt x="1422" y="197"/>
                  <a:pt x="1412" y="200"/>
                  <a:pt x="1402" y="204"/>
                </a:cubicBezTo>
                <a:cubicBezTo>
                  <a:pt x="1399" y="206"/>
                  <a:pt x="1399" y="206"/>
                  <a:pt x="1399" y="206"/>
                </a:cubicBezTo>
                <a:cubicBezTo>
                  <a:pt x="1396" y="204"/>
                  <a:pt x="1396" y="204"/>
                  <a:pt x="1396" y="204"/>
                </a:cubicBezTo>
                <a:cubicBezTo>
                  <a:pt x="1358" y="172"/>
                  <a:pt x="1324" y="149"/>
                  <a:pt x="1288" y="128"/>
                </a:cubicBezTo>
                <a:cubicBezTo>
                  <a:pt x="1251" y="108"/>
                  <a:pt x="1212" y="91"/>
                  <a:pt x="1165" y="75"/>
                </a:cubicBezTo>
                <a:cubicBezTo>
                  <a:pt x="1158" y="72"/>
                  <a:pt x="1158" y="72"/>
                  <a:pt x="1158" y="72"/>
                </a:cubicBezTo>
                <a:cubicBezTo>
                  <a:pt x="1158" y="69"/>
                  <a:pt x="1158" y="69"/>
                  <a:pt x="1158" y="69"/>
                </a:cubicBezTo>
                <a:cubicBezTo>
                  <a:pt x="1158" y="68"/>
                  <a:pt x="1158" y="67"/>
                  <a:pt x="1158" y="66"/>
                </a:cubicBezTo>
                <a:cubicBezTo>
                  <a:pt x="1157" y="55"/>
                  <a:pt x="1154" y="44"/>
                  <a:pt x="1148" y="35"/>
                </a:cubicBezTo>
                <a:cubicBezTo>
                  <a:pt x="1143" y="26"/>
                  <a:pt x="1136" y="19"/>
                  <a:pt x="1128" y="13"/>
                </a:cubicBezTo>
                <a:cubicBezTo>
                  <a:pt x="1120" y="8"/>
                  <a:pt x="1112" y="4"/>
                  <a:pt x="1104" y="2"/>
                </a:cubicBezTo>
                <a:cubicBezTo>
                  <a:pt x="1098" y="0"/>
                  <a:pt x="1092" y="0"/>
                  <a:pt x="1086" y="0"/>
                </a:cubicBezTo>
                <a:cubicBezTo>
                  <a:pt x="1073" y="0"/>
                  <a:pt x="1060" y="3"/>
                  <a:pt x="1049" y="10"/>
                </a:cubicBezTo>
                <a:cubicBezTo>
                  <a:pt x="1039" y="16"/>
                  <a:pt x="1031" y="24"/>
                  <a:pt x="1025" y="33"/>
                </a:cubicBezTo>
                <a:cubicBezTo>
                  <a:pt x="1024" y="36"/>
                  <a:pt x="1024" y="36"/>
                  <a:pt x="1024" y="36"/>
                </a:cubicBezTo>
                <a:cubicBezTo>
                  <a:pt x="1020" y="36"/>
                  <a:pt x="1020" y="36"/>
                  <a:pt x="1020" y="36"/>
                </a:cubicBezTo>
                <a:cubicBezTo>
                  <a:pt x="972" y="27"/>
                  <a:pt x="923" y="23"/>
                  <a:pt x="873" y="23"/>
                </a:cubicBezTo>
                <a:cubicBezTo>
                  <a:pt x="869" y="23"/>
                  <a:pt x="865" y="23"/>
                  <a:pt x="862" y="23"/>
                </a:cubicBezTo>
                <a:cubicBezTo>
                  <a:pt x="808" y="24"/>
                  <a:pt x="756" y="29"/>
                  <a:pt x="707" y="40"/>
                </a:cubicBezTo>
                <a:cubicBezTo>
                  <a:pt x="703" y="41"/>
                  <a:pt x="703" y="41"/>
                  <a:pt x="703" y="41"/>
                </a:cubicBezTo>
                <a:cubicBezTo>
                  <a:pt x="701" y="38"/>
                  <a:pt x="701" y="38"/>
                  <a:pt x="701" y="38"/>
                </a:cubicBezTo>
                <a:cubicBezTo>
                  <a:pt x="699" y="35"/>
                  <a:pt x="696" y="32"/>
                  <a:pt x="694" y="29"/>
                </a:cubicBezTo>
                <a:cubicBezTo>
                  <a:pt x="680" y="15"/>
                  <a:pt x="662" y="8"/>
                  <a:pt x="643" y="8"/>
                </a:cubicBezTo>
                <a:cubicBezTo>
                  <a:pt x="619" y="8"/>
                  <a:pt x="598" y="19"/>
                  <a:pt x="584" y="38"/>
                </a:cubicBezTo>
                <a:cubicBezTo>
                  <a:pt x="576" y="49"/>
                  <a:pt x="572" y="63"/>
                  <a:pt x="571" y="77"/>
                </a:cubicBezTo>
                <a:cubicBezTo>
                  <a:pt x="571" y="79"/>
                  <a:pt x="571" y="79"/>
                  <a:pt x="571" y="79"/>
                </a:cubicBezTo>
                <a:cubicBezTo>
                  <a:pt x="568" y="80"/>
                  <a:pt x="568" y="80"/>
                  <a:pt x="568" y="80"/>
                </a:cubicBezTo>
                <a:cubicBezTo>
                  <a:pt x="522" y="97"/>
                  <a:pt x="478" y="119"/>
                  <a:pt x="437" y="143"/>
                </a:cubicBezTo>
                <a:cubicBezTo>
                  <a:pt x="394" y="170"/>
                  <a:pt x="352" y="200"/>
                  <a:pt x="314" y="234"/>
                </a:cubicBezTo>
                <a:cubicBezTo>
                  <a:pt x="314" y="235"/>
                  <a:pt x="314" y="235"/>
                  <a:pt x="314" y="235"/>
                </a:cubicBezTo>
                <a:cubicBezTo>
                  <a:pt x="306" y="241"/>
                  <a:pt x="306" y="241"/>
                  <a:pt x="306" y="241"/>
                </a:cubicBezTo>
                <a:cubicBezTo>
                  <a:pt x="303" y="239"/>
                  <a:pt x="303" y="239"/>
                  <a:pt x="303" y="239"/>
                </a:cubicBezTo>
                <a:cubicBezTo>
                  <a:pt x="299" y="238"/>
                  <a:pt x="295" y="236"/>
                  <a:pt x="290" y="235"/>
                </a:cubicBezTo>
                <a:cubicBezTo>
                  <a:pt x="284" y="233"/>
                  <a:pt x="278" y="233"/>
                  <a:pt x="272" y="233"/>
                </a:cubicBezTo>
                <a:cubicBezTo>
                  <a:pt x="260" y="233"/>
                  <a:pt x="247" y="236"/>
                  <a:pt x="236" y="243"/>
                </a:cubicBezTo>
                <a:cubicBezTo>
                  <a:pt x="235" y="243"/>
                  <a:pt x="235" y="243"/>
                  <a:pt x="235" y="243"/>
                </a:cubicBezTo>
                <a:cubicBezTo>
                  <a:pt x="228" y="247"/>
                  <a:pt x="221" y="253"/>
                  <a:pt x="215" y="260"/>
                </a:cubicBezTo>
                <a:cubicBezTo>
                  <a:pt x="197" y="285"/>
                  <a:pt x="196" y="315"/>
                  <a:pt x="209" y="339"/>
                </a:cubicBezTo>
                <a:cubicBezTo>
                  <a:pt x="211" y="342"/>
                  <a:pt x="211" y="342"/>
                  <a:pt x="211" y="342"/>
                </a:cubicBezTo>
                <a:cubicBezTo>
                  <a:pt x="209" y="345"/>
                  <a:pt x="209" y="345"/>
                  <a:pt x="209" y="345"/>
                </a:cubicBezTo>
                <a:cubicBezTo>
                  <a:pt x="179" y="384"/>
                  <a:pt x="152" y="425"/>
                  <a:pt x="128" y="468"/>
                </a:cubicBezTo>
                <a:cubicBezTo>
                  <a:pt x="108" y="506"/>
                  <a:pt x="91" y="546"/>
                  <a:pt x="76" y="586"/>
                </a:cubicBezTo>
                <a:cubicBezTo>
                  <a:pt x="75" y="589"/>
                  <a:pt x="75" y="589"/>
                  <a:pt x="75" y="589"/>
                </a:cubicBezTo>
                <a:cubicBezTo>
                  <a:pt x="72" y="589"/>
                  <a:pt x="72" y="589"/>
                  <a:pt x="72" y="589"/>
                </a:cubicBezTo>
                <a:cubicBezTo>
                  <a:pt x="66" y="589"/>
                  <a:pt x="61" y="590"/>
                  <a:pt x="56" y="591"/>
                </a:cubicBezTo>
                <a:cubicBezTo>
                  <a:pt x="37" y="596"/>
                  <a:pt x="21" y="608"/>
                  <a:pt x="11" y="624"/>
                </a:cubicBezTo>
                <a:cubicBezTo>
                  <a:pt x="11" y="625"/>
                  <a:pt x="11" y="625"/>
                  <a:pt x="11" y="625"/>
                </a:cubicBezTo>
                <a:cubicBezTo>
                  <a:pt x="5" y="635"/>
                  <a:pt x="2" y="646"/>
                  <a:pt x="1" y="657"/>
                </a:cubicBezTo>
                <a:cubicBezTo>
                  <a:pt x="0" y="685"/>
                  <a:pt x="14" y="709"/>
                  <a:pt x="36" y="723"/>
                </a:cubicBezTo>
                <a:cubicBezTo>
                  <a:pt x="40" y="725"/>
                  <a:pt x="40" y="725"/>
                  <a:pt x="40" y="725"/>
                </a:cubicBezTo>
                <a:cubicBezTo>
                  <a:pt x="40" y="729"/>
                  <a:pt x="40" y="729"/>
                  <a:pt x="40" y="729"/>
                </a:cubicBezTo>
                <a:cubicBezTo>
                  <a:pt x="31" y="778"/>
                  <a:pt x="28" y="828"/>
                  <a:pt x="28" y="878"/>
                </a:cubicBezTo>
                <a:cubicBezTo>
                  <a:pt x="29" y="923"/>
                  <a:pt x="33" y="967"/>
                  <a:pt x="41" y="1011"/>
                </a:cubicBezTo>
                <a:cubicBezTo>
                  <a:pt x="41" y="1014"/>
                  <a:pt x="41" y="1014"/>
                  <a:pt x="41" y="1014"/>
                </a:cubicBezTo>
                <a:cubicBezTo>
                  <a:pt x="38" y="1016"/>
                  <a:pt x="38" y="1016"/>
                  <a:pt x="38" y="1016"/>
                </a:cubicBezTo>
                <a:cubicBezTo>
                  <a:pt x="32" y="1019"/>
                  <a:pt x="27" y="1023"/>
                  <a:pt x="23" y="1027"/>
                </a:cubicBezTo>
                <a:cubicBezTo>
                  <a:pt x="9" y="1041"/>
                  <a:pt x="1" y="1058"/>
                  <a:pt x="0" y="1078"/>
                </a:cubicBezTo>
                <a:cubicBezTo>
                  <a:pt x="0" y="1078"/>
                  <a:pt x="0" y="1078"/>
                  <a:pt x="0" y="1078"/>
                </a:cubicBezTo>
                <a:cubicBezTo>
                  <a:pt x="0" y="1090"/>
                  <a:pt x="2" y="1102"/>
                  <a:pt x="8" y="1112"/>
                </a:cubicBezTo>
                <a:cubicBezTo>
                  <a:pt x="21" y="1136"/>
                  <a:pt x="44" y="1151"/>
                  <a:pt x="70" y="1151"/>
                </a:cubicBezTo>
                <a:cubicBezTo>
                  <a:pt x="72" y="1151"/>
                  <a:pt x="72" y="1151"/>
                  <a:pt x="72" y="1151"/>
                </a:cubicBezTo>
                <a:cubicBezTo>
                  <a:pt x="77" y="1151"/>
                  <a:pt x="77" y="1151"/>
                  <a:pt x="77" y="1151"/>
                </a:cubicBezTo>
                <a:cubicBezTo>
                  <a:pt x="79" y="1155"/>
                  <a:pt x="79" y="1155"/>
                  <a:pt x="79" y="1155"/>
                </a:cubicBezTo>
                <a:cubicBezTo>
                  <a:pt x="93" y="1196"/>
                  <a:pt x="110" y="1234"/>
                  <a:pt x="130" y="1271"/>
                </a:cubicBezTo>
                <a:cubicBezTo>
                  <a:pt x="149" y="1305"/>
                  <a:pt x="178" y="1351"/>
                  <a:pt x="207" y="1389"/>
                </a:cubicBezTo>
                <a:cubicBezTo>
                  <a:pt x="210" y="1394"/>
                  <a:pt x="214" y="1398"/>
                  <a:pt x="217" y="1403"/>
                </a:cubicBezTo>
                <a:cubicBezTo>
                  <a:pt x="219" y="1405"/>
                  <a:pt x="219" y="1405"/>
                  <a:pt x="219" y="1405"/>
                </a:cubicBezTo>
                <a:cubicBezTo>
                  <a:pt x="217" y="1408"/>
                  <a:pt x="217" y="1408"/>
                  <a:pt x="217" y="1408"/>
                </a:cubicBezTo>
                <a:cubicBezTo>
                  <a:pt x="211" y="1419"/>
                  <a:pt x="208" y="1431"/>
                  <a:pt x="207" y="1443"/>
                </a:cubicBezTo>
                <a:cubicBezTo>
                  <a:pt x="207" y="1444"/>
                  <a:pt x="207" y="1444"/>
                  <a:pt x="207" y="1444"/>
                </a:cubicBezTo>
                <a:cubicBezTo>
                  <a:pt x="207" y="1447"/>
                  <a:pt x="208" y="1451"/>
                  <a:pt x="208" y="1454"/>
                </a:cubicBezTo>
                <a:cubicBezTo>
                  <a:pt x="208" y="1458"/>
                  <a:pt x="209" y="1462"/>
                  <a:pt x="211" y="1466"/>
                </a:cubicBezTo>
                <a:cubicBezTo>
                  <a:pt x="214" y="1477"/>
                  <a:pt x="220" y="1487"/>
                  <a:pt x="227" y="1495"/>
                </a:cubicBezTo>
                <a:cubicBezTo>
                  <a:pt x="228" y="1496"/>
                  <a:pt x="228" y="1496"/>
                  <a:pt x="228" y="1496"/>
                </a:cubicBezTo>
                <a:cubicBezTo>
                  <a:pt x="241" y="1509"/>
                  <a:pt x="259" y="1517"/>
                  <a:pt x="278" y="1517"/>
                </a:cubicBezTo>
                <a:cubicBezTo>
                  <a:pt x="278" y="1517"/>
                  <a:pt x="278" y="1517"/>
                  <a:pt x="278" y="1517"/>
                </a:cubicBezTo>
                <a:cubicBezTo>
                  <a:pt x="291" y="1517"/>
                  <a:pt x="304" y="1514"/>
                  <a:pt x="315" y="1507"/>
                </a:cubicBezTo>
                <a:cubicBezTo>
                  <a:pt x="319" y="1505"/>
                  <a:pt x="319" y="1505"/>
                  <a:pt x="319" y="1505"/>
                </a:cubicBezTo>
                <a:cubicBezTo>
                  <a:pt x="321" y="1508"/>
                  <a:pt x="321" y="1508"/>
                  <a:pt x="321" y="1508"/>
                </a:cubicBezTo>
                <a:cubicBezTo>
                  <a:pt x="353" y="1536"/>
                  <a:pt x="384" y="1559"/>
                  <a:pt x="418" y="1581"/>
                </a:cubicBezTo>
                <a:cubicBezTo>
                  <a:pt x="455" y="1604"/>
                  <a:pt x="495" y="1625"/>
                  <a:pt x="541" y="1644"/>
                </a:cubicBezTo>
                <a:cubicBezTo>
                  <a:pt x="545" y="1646"/>
                  <a:pt x="545" y="1646"/>
                  <a:pt x="545" y="1646"/>
                </a:cubicBezTo>
                <a:cubicBezTo>
                  <a:pt x="544" y="1650"/>
                  <a:pt x="544" y="1650"/>
                  <a:pt x="544" y="1650"/>
                </a:cubicBezTo>
                <a:cubicBezTo>
                  <a:pt x="543" y="1658"/>
                  <a:pt x="543" y="1667"/>
                  <a:pt x="545" y="1675"/>
                </a:cubicBezTo>
                <a:cubicBezTo>
                  <a:pt x="549" y="1694"/>
                  <a:pt x="559" y="1710"/>
                  <a:pt x="576" y="1721"/>
                </a:cubicBezTo>
                <a:cubicBezTo>
                  <a:pt x="587" y="1728"/>
                  <a:pt x="601" y="1732"/>
                  <a:pt x="615" y="1732"/>
                </a:cubicBezTo>
                <a:cubicBezTo>
                  <a:pt x="620" y="1732"/>
                  <a:pt x="625" y="1732"/>
                  <a:pt x="630" y="1731"/>
                </a:cubicBezTo>
                <a:cubicBezTo>
                  <a:pt x="648" y="1727"/>
                  <a:pt x="665" y="1716"/>
                  <a:pt x="675" y="1700"/>
                </a:cubicBezTo>
                <a:cubicBezTo>
                  <a:pt x="677" y="1698"/>
                  <a:pt x="677" y="1698"/>
                  <a:pt x="677" y="1698"/>
                </a:cubicBezTo>
                <a:cubicBezTo>
                  <a:pt x="677" y="1697"/>
                  <a:pt x="678" y="1696"/>
                  <a:pt x="678" y="1695"/>
                </a:cubicBezTo>
                <a:cubicBezTo>
                  <a:pt x="680" y="1692"/>
                  <a:pt x="680" y="1692"/>
                  <a:pt x="680" y="1692"/>
                </a:cubicBezTo>
                <a:cubicBezTo>
                  <a:pt x="684" y="1692"/>
                  <a:pt x="684" y="1692"/>
                  <a:pt x="684" y="1692"/>
                </a:cubicBezTo>
                <a:cubicBezTo>
                  <a:pt x="732" y="1702"/>
                  <a:pt x="772" y="1708"/>
                  <a:pt x="810" y="1711"/>
                </a:cubicBezTo>
                <a:cubicBezTo>
                  <a:pt x="815" y="1711"/>
                  <a:pt x="815" y="1711"/>
                  <a:pt x="815" y="1711"/>
                </a:cubicBezTo>
                <a:cubicBezTo>
                  <a:pt x="815" y="2078"/>
                  <a:pt x="815" y="2078"/>
                  <a:pt x="815" y="2078"/>
                </a:cubicBezTo>
                <a:lnTo>
                  <a:pt x="916" y="2078"/>
                </a:lnTo>
                <a:close/>
              </a:path>
            </a:pathLst>
          </a:custGeom>
          <a:solidFill>
            <a:srgbClr val="DF6228"/>
          </a:solidFill>
          <a:ln>
            <a:noFill/>
          </a:ln>
        </p:spPr>
        <p:txBody>
          <a:bodyPr/>
          <a:lstStyle/>
          <a:p>
            <a:pPr eaLnBrk="1" fontAlgn="auto" hangingPunct="1">
              <a:spcBef>
                <a:spcPts val="0"/>
              </a:spcBef>
              <a:spcAft>
                <a:spcPts val="0"/>
              </a:spcAft>
              <a:defRPr/>
            </a:pPr>
            <a:endParaRPr lang="en-US" sz="1350" dirty="0">
              <a:latin typeface="+mn-lt"/>
            </a:endParaRPr>
          </a:p>
        </p:txBody>
      </p:sp>
      <p:sp>
        <p:nvSpPr>
          <p:cNvPr id="7" name="Rectangle 6">
            <a:extLst>
              <a:ext uri="{FF2B5EF4-FFF2-40B4-BE49-F238E27FC236}">
                <a16:creationId xmlns:a16="http://schemas.microsoft.com/office/drawing/2014/main" id="{6972B459-6AEA-4D03-9F17-3BCF0B04539A}"/>
              </a:ext>
            </a:extLst>
          </p:cNvPr>
          <p:cNvSpPr>
            <a:spLocks noChangeArrowheads="1"/>
          </p:cNvSpPr>
          <p:nvPr userDrawn="1"/>
        </p:nvSpPr>
        <p:spPr bwMode="auto">
          <a:xfrm>
            <a:off x="1463675" y="4611688"/>
            <a:ext cx="419100" cy="30162"/>
          </a:xfrm>
          <a:prstGeom prst="rect">
            <a:avLst/>
          </a:prstGeom>
          <a:solidFill>
            <a:srgbClr val="DF6228"/>
          </a:solidFill>
          <a:ln>
            <a:noFill/>
          </a:ln>
        </p:spPr>
        <p:txBody>
          <a:bodyPr/>
          <a:lstStyle/>
          <a:p>
            <a:pPr eaLnBrk="1" fontAlgn="auto" hangingPunct="1">
              <a:spcBef>
                <a:spcPts val="0"/>
              </a:spcBef>
              <a:spcAft>
                <a:spcPts val="0"/>
              </a:spcAft>
              <a:defRPr/>
            </a:pPr>
            <a:endParaRPr lang="en-US" sz="1350" dirty="0">
              <a:latin typeface="+mn-lt"/>
            </a:endParaRPr>
          </a:p>
        </p:txBody>
      </p:sp>
      <p:sp>
        <p:nvSpPr>
          <p:cNvPr id="8" name="Rectangle 9">
            <a:extLst>
              <a:ext uri="{FF2B5EF4-FFF2-40B4-BE49-F238E27FC236}">
                <a16:creationId xmlns:a16="http://schemas.microsoft.com/office/drawing/2014/main" id="{C3A87BE0-1F5A-495D-8C1A-D8EA57959F41}"/>
              </a:ext>
            </a:extLst>
          </p:cNvPr>
          <p:cNvSpPr>
            <a:spLocks noChangeArrowheads="1"/>
          </p:cNvSpPr>
          <p:nvPr userDrawn="1"/>
        </p:nvSpPr>
        <p:spPr bwMode="auto">
          <a:xfrm>
            <a:off x="3741738" y="3227388"/>
            <a:ext cx="21129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chemeClr val="bg1"/>
                </a:solidFill>
                <a:ea typeface="MS PGothic" panose="020B0600070205080204" pitchFamily="34" charset="-128"/>
                <a:cs typeface="Arial" panose="020B0604020202020204" pitchFamily="34" charset="0"/>
              </a:rPr>
              <a:t>Persistent Systems Inc.</a:t>
            </a:r>
          </a:p>
        </p:txBody>
      </p:sp>
      <p:sp>
        <p:nvSpPr>
          <p:cNvPr id="12" name="Text Placeholder 3"/>
          <p:cNvSpPr>
            <a:spLocks noGrp="1"/>
          </p:cNvSpPr>
          <p:nvPr>
            <p:ph type="body" sz="quarter" idx="13"/>
          </p:nvPr>
        </p:nvSpPr>
        <p:spPr>
          <a:xfrm>
            <a:off x="3741956" y="3511549"/>
            <a:ext cx="5091112" cy="1065213"/>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a:p>
            <a:pPr lvl="1"/>
            <a:r>
              <a:rPr lang="en-US"/>
              <a:t>Second level</a:t>
            </a:r>
          </a:p>
          <a:p>
            <a:pPr lvl="2"/>
            <a:r>
              <a:rPr lang="en-US"/>
              <a:t>Third level</a:t>
            </a:r>
          </a:p>
        </p:txBody>
      </p:sp>
      <p:sp>
        <p:nvSpPr>
          <p:cNvPr id="15" name="Text Placeholder 2">
            <a:extLst>
              <a:ext uri="{FF2B5EF4-FFF2-40B4-BE49-F238E27FC236}">
                <a16:creationId xmlns:a16="http://schemas.microsoft.com/office/drawing/2014/main" id="{5D1C14D6-52EB-47B3-974B-CC1F0D76ECA4}"/>
              </a:ext>
            </a:extLst>
          </p:cNvPr>
          <p:cNvSpPr>
            <a:spLocks noGrp="1"/>
          </p:cNvSpPr>
          <p:nvPr>
            <p:ph type="body" sz="quarter" idx="10"/>
          </p:nvPr>
        </p:nvSpPr>
        <p:spPr>
          <a:xfrm>
            <a:off x="3739312" y="2716612"/>
            <a:ext cx="5093756" cy="288977"/>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6" name="Text Placeholder 2">
            <a:extLst>
              <a:ext uri="{FF2B5EF4-FFF2-40B4-BE49-F238E27FC236}">
                <a16:creationId xmlns:a16="http://schemas.microsoft.com/office/drawing/2014/main" id="{26DE35AA-E3CD-4662-925B-A362F22FC237}"/>
              </a:ext>
            </a:extLst>
          </p:cNvPr>
          <p:cNvSpPr>
            <a:spLocks noGrp="1"/>
          </p:cNvSpPr>
          <p:nvPr>
            <p:ph type="body" sz="quarter" idx="14"/>
          </p:nvPr>
        </p:nvSpPr>
        <p:spPr>
          <a:xfrm>
            <a:off x="3739312" y="2419350"/>
            <a:ext cx="5093756" cy="285535"/>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36371775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range Contact Us Slide_ Half India Add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792635-163E-459B-BEB0-EB2F5CF69892}"/>
              </a:ext>
            </a:extLst>
          </p:cNvPr>
          <p:cNvSpPr/>
          <p:nvPr userDrawn="1"/>
        </p:nvSpPr>
        <p:spPr>
          <a:xfrm>
            <a:off x="0" y="2111375"/>
            <a:ext cx="9144000" cy="2722563"/>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a:extLst>
              <a:ext uri="{FF2B5EF4-FFF2-40B4-BE49-F238E27FC236}">
                <a16:creationId xmlns:a16="http://schemas.microsoft.com/office/drawing/2014/main" id="{4DB18F73-A9BC-437A-9D6B-238DB708C9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559"/>
          <a:stretch>
            <a:fillRect/>
          </a:stretch>
        </p:blipFill>
        <p:spPr bwMode="auto">
          <a:xfrm>
            <a:off x="466725" y="2238375"/>
            <a:ext cx="25781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a:extLst>
              <a:ext uri="{FF2B5EF4-FFF2-40B4-BE49-F238E27FC236}">
                <a16:creationId xmlns:a16="http://schemas.microsoft.com/office/drawing/2014/main" id="{F56547A9-5E87-47BF-8BAF-B0EEA6391898}"/>
              </a:ext>
            </a:extLst>
          </p:cNvPr>
          <p:cNvSpPr>
            <a:spLocks noChangeArrowheads="1"/>
          </p:cNvSpPr>
          <p:nvPr userDrawn="1"/>
        </p:nvSpPr>
        <p:spPr bwMode="auto">
          <a:xfrm>
            <a:off x="3741738" y="3227388"/>
            <a:ext cx="2441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chemeClr val="bg1"/>
                </a:solidFill>
                <a:ea typeface="MS PGothic" panose="020B0600070205080204" pitchFamily="34" charset="-128"/>
                <a:cs typeface="Arial" panose="020B0604020202020204" pitchFamily="34" charset="0"/>
              </a:rPr>
              <a:t>Persistent Systems Limited</a:t>
            </a:r>
          </a:p>
        </p:txBody>
      </p:sp>
      <p:sp>
        <p:nvSpPr>
          <p:cNvPr id="11" name="Text Placeholder 3"/>
          <p:cNvSpPr>
            <a:spLocks noGrp="1"/>
          </p:cNvSpPr>
          <p:nvPr>
            <p:ph type="body" sz="quarter" idx="13"/>
          </p:nvPr>
        </p:nvSpPr>
        <p:spPr>
          <a:xfrm>
            <a:off x="3741956" y="3511549"/>
            <a:ext cx="5091112" cy="1065213"/>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a:p>
            <a:pPr lvl="1"/>
            <a:r>
              <a:rPr lang="en-US"/>
              <a:t>Second level</a:t>
            </a:r>
          </a:p>
          <a:p>
            <a:pPr lvl="2"/>
            <a:r>
              <a:rPr lang="en-US"/>
              <a:t>Third level</a:t>
            </a:r>
          </a:p>
        </p:txBody>
      </p:sp>
      <p:sp>
        <p:nvSpPr>
          <p:cNvPr id="15" name="Text Placeholder 2">
            <a:extLst>
              <a:ext uri="{FF2B5EF4-FFF2-40B4-BE49-F238E27FC236}">
                <a16:creationId xmlns:a16="http://schemas.microsoft.com/office/drawing/2014/main" id="{ABADF19F-A52A-4DDB-B907-BA57F6E2B957}"/>
              </a:ext>
            </a:extLst>
          </p:cNvPr>
          <p:cNvSpPr>
            <a:spLocks noGrp="1"/>
          </p:cNvSpPr>
          <p:nvPr>
            <p:ph type="body" sz="quarter" idx="10"/>
          </p:nvPr>
        </p:nvSpPr>
        <p:spPr>
          <a:xfrm>
            <a:off x="3739312" y="2716612"/>
            <a:ext cx="5093756" cy="288977"/>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6" name="Text Placeholder 2">
            <a:extLst>
              <a:ext uri="{FF2B5EF4-FFF2-40B4-BE49-F238E27FC236}">
                <a16:creationId xmlns:a16="http://schemas.microsoft.com/office/drawing/2014/main" id="{A8842945-B355-4E88-92AE-9A246AE641E4}"/>
              </a:ext>
            </a:extLst>
          </p:cNvPr>
          <p:cNvSpPr>
            <a:spLocks noGrp="1"/>
          </p:cNvSpPr>
          <p:nvPr>
            <p:ph type="body" sz="quarter" idx="14"/>
          </p:nvPr>
        </p:nvSpPr>
        <p:spPr>
          <a:xfrm>
            <a:off x="3739312" y="2419350"/>
            <a:ext cx="5093756" cy="285535"/>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9850258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range Contact Us Slide_Full India Add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EBD78C-FD54-494B-9FB3-B38E1332FA89}"/>
              </a:ext>
            </a:extLst>
          </p:cNvPr>
          <p:cNvSpPr/>
          <p:nvPr userDrawn="1"/>
        </p:nvSpPr>
        <p:spPr>
          <a:xfrm>
            <a:off x="0" y="0"/>
            <a:ext cx="9144000" cy="514350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6" name="Freeform 5">
            <a:extLst>
              <a:ext uri="{FF2B5EF4-FFF2-40B4-BE49-F238E27FC236}">
                <a16:creationId xmlns:a16="http://schemas.microsoft.com/office/drawing/2014/main" id="{63D53121-A4B9-440F-9164-0C1FB910084E}"/>
              </a:ext>
            </a:extLst>
          </p:cNvPr>
          <p:cNvSpPr>
            <a:spLocks noEditPoints="1"/>
          </p:cNvSpPr>
          <p:nvPr userDrawn="1"/>
        </p:nvSpPr>
        <p:spPr bwMode="auto">
          <a:xfrm>
            <a:off x="414338" y="1628775"/>
            <a:ext cx="2536825" cy="3013075"/>
          </a:xfrm>
          <a:custGeom>
            <a:avLst/>
            <a:gdLst>
              <a:gd name="T0" fmla="*/ 643 w 1749"/>
              <a:gd name="T1" fmla="*/ 128 h 2078"/>
              <a:gd name="T2" fmla="*/ 1015 w 1749"/>
              <a:gd name="T3" fmla="*/ 63 h 2078"/>
              <a:gd name="T4" fmla="*/ 865 w 1749"/>
              <a:gd name="T5" fmla="*/ 278 h 2078"/>
              <a:gd name="T6" fmla="*/ 230 w 1749"/>
              <a:gd name="T7" fmla="*/ 328 h 2078"/>
              <a:gd name="T8" fmla="*/ 1154 w 1749"/>
              <a:gd name="T9" fmla="*/ 95 h 2078"/>
              <a:gd name="T10" fmla="*/ 334 w 1749"/>
              <a:gd name="T11" fmla="*/ 268 h 2078"/>
              <a:gd name="T12" fmla="*/ 276 w 1749"/>
              <a:gd name="T13" fmla="*/ 475 h 2078"/>
              <a:gd name="T14" fmla="*/ 1434 w 1749"/>
              <a:gd name="T15" fmla="*/ 475 h 2078"/>
              <a:gd name="T16" fmla="*/ 668 w 1749"/>
              <a:gd name="T17" fmla="*/ 155 h 2078"/>
              <a:gd name="T18" fmla="*/ 916 w 1749"/>
              <a:gd name="T19" fmla="*/ 579 h 2078"/>
              <a:gd name="T20" fmla="*/ 586 w 1749"/>
              <a:gd name="T21" fmla="*/ 379 h 2078"/>
              <a:gd name="T22" fmla="*/ 1573 w 1749"/>
              <a:gd name="T23" fmla="*/ 597 h 2078"/>
              <a:gd name="T24" fmla="*/ 1146 w 1749"/>
              <a:gd name="T25" fmla="*/ 619 h 2078"/>
              <a:gd name="T26" fmla="*/ 225 w 1749"/>
              <a:gd name="T27" fmla="*/ 565 h 2078"/>
              <a:gd name="T28" fmla="*/ 347 w 1749"/>
              <a:gd name="T29" fmla="*/ 575 h 2078"/>
              <a:gd name="T30" fmla="*/ 1604 w 1749"/>
              <a:gd name="T31" fmla="*/ 607 h 2078"/>
              <a:gd name="T32" fmla="*/ 754 w 1749"/>
              <a:gd name="T33" fmla="*/ 654 h 2078"/>
              <a:gd name="T34" fmla="*/ 73 w 1749"/>
              <a:gd name="T35" fmla="*/ 710 h 2078"/>
              <a:gd name="T36" fmla="*/ 530 w 1749"/>
              <a:gd name="T37" fmla="*/ 730 h 2078"/>
              <a:gd name="T38" fmla="*/ 1116 w 1749"/>
              <a:gd name="T39" fmla="*/ 656 h 2078"/>
              <a:gd name="T40" fmla="*/ 542 w 1749"/>
              <a:gd name="T41" fmla="*/ 750 h 2078"/>
              <a:gd name="T42" fmla="*/ 1022 w 1749"/>
              <a:gd name="T43" fmla="*/ 679 h 2078"/>
              <a:gd name="T44" fmla="*/ 1240 w 1749"/>
              <a:gd name="T45" fmla="*/ 777 h 2078"/>
              <a:gd name="T46" fmla="*/ 1097 w 1749"/>
              <a:gd name="T47" fmla="*/ 782 h 2078"/>
              <a:gd name="T48" fmla="*/ 1653 w 1749"/>
              <a:gd name="T49" fmla="*/ 682 h 2078"/>
              <a:gd name="T50" fmla="*/ 51 w 1749"/>
              <a:gd name="T51" fmla="*/ 851 h 2078"/>
              <a:gd name="T52" fmla="*/ 1199 w 1749"/>
              <a:gd name="T53" fmla="*/ 803 h 2078"/>
              <a:gd name="T54" fmla="*/ 522 w 1749"/>
              <a:gd name="T55" fmla="*/ 762 h 2078"/>
              <a:gd name="T56" fmla="*/ 656 w 1749"/>
              <a:gd name="T57" fmla="*/ 880 h 2078"/>
              <a:gd name="T58" fmla="*/ 1062 w 1749"/>
              <a:gd name="T59" fmla="*/ 964 h 2078"/>
              <a:gd name="T60" fmla="*/ 197 w 1749"/>
              <a:gd name="T61" fmla="*/ 890 h 2078"/>
              <a:gd name="T62" fmla="*/ 1070 w 1749"/>
              <a:gd name="T63" fmla="*/ 986 h 2078"/>
              <a:gd name="T64" fmla="*/ 690 w 1749"/>
              <a:gd name="T65" fmla="*/ 983 h 2078"/>
              <a:gd name="T66" fmla="*/ 887 w 1749"/>
              <a:gd name="T67" fmla="*/ 1045 h 2078"/>
              <a:gd name="T68" fmla="*/ 775 w 1749"/>
              <a:gd name="T69" fmla="*/ 1050 h 2078"/>
              <a:gd name="T70" fmla="*/ 1099 w 1749"/>
              <a:gd name="T71" fmla="*/ 1129 h 2078"/>
              <a:gd name="T72" fmla="*/ 1406 w 1749"/>
              <a:gd name="T73" fmla="*/ 1125 h 2078"/>
              <a:gd name="T74" fmla="*/ 494 w 1749"/>
              <a:gd name="T75" fmla="*/ 940 h 2078"/>
              <a:gd name="T76" fmla="*/ 366 w 1749"/>
              <a:gd name="T77" fmla="*/ 1140 h 2078"/>
              <a:gd name="T78" fmla="*/ 948 w 1749"/>
              <a:gd name="T79" fmla="*/ 1193 h 2078"/>
              <a:gd name="T80" fmla="*/ 143 w 1749"/>
              <a:gd name="T81" fmla="*/ 1114 h 2078"/>
              <a:gd name="T82" fmla="*/ 1398 w 1749"/>
              <a:gd name="T83" fmla="*/ 1146 h 2078"/>
              <a:gd name="T84" fmla="*/ 824 w 1749"/>
              <a:gd name="T85" fmla="*/ 1148 h 2078"/>
              <a:gd name="T86" fmla="*/ 601 w 1749"/>
              <a:gd name="T87" fmla="*/ 1110 h 2078"/>
              <a:gd name="T88" fmla="*/ 299 w 1749"/>
              <a:gd name="T89" fmla="*/ 1207 h 2078"/>
              <a:gd name="T90" fmla="*/ 1408 w 1749"/>
              <a:gd name="T91" fmla="*/ 1199 h 2078"/>
              <a:gd name="T92" fmla="*/ 324 w 1749"/>
              <a:gd name="T93" fmla="*/ 1387 h 2078"/>
              <a:gd name="T94" fmla="*/ 242 w 1749"/>
              <a:gd name="T95" fmla="*/ 1476 h 2078"/>
              <a:gd name="T96" fmla="*/ 1165 w 1749"/>
              <a:gd name="T97" fmla="*/ 1535 h 2078"/>
              <a:gd name="T98" fmla="*/ 732 w 1749"/>
              <a:gd name="T99" fmla="*/ 1225 h 2078"/>
              <a:gd name="T100" fmla="*/ 1193 w 1749"/>
              <a:gd name="T101" fmla="*/ 1372 h 2078"/>
              <a:gd name="T102" fmla="*/ 351 w 1749"/>
              <a:gd name="T103" fmla="*/ 1445 h 2078"/>
              <a:gd name="T104" fmla="*/ 815 w 1749"/>
              <a:gd name="T105" fmla="*/ 1537 h 2078"/>
              <a:gd name="T106" fmla="*/ 1086 w 1749"/>
              <a:gd name="T107" fmla="*/ 1679 h 2078"/>
              <a:gd name="T108" fmla="*/ 642 w 1749"/>
              <a:gd name="T109" fmla="*/ 1620 h 2078"/>
              <a:gd name="T110" fmla="*/ 1199 w 1749"/>
              <a:gd name="T111" fmla="*/ 1646 h 2078"/>
              <a:gd name="T112" fmla="*/ 1737 w 1749"/>
              <a:gd name="T113" fmla="*/ 1097 h 2078"/>
              <a:gd name="T114" fmla="*/ 1495 w 1749"/>
              <a:gd name="T115" fmla="*/ 232 h 2078"/>
              <a:gd name="T116" fmla="*/ 707 w 1749"/>
              <a:gd name="T117" fmla="*/ 40 h 2078"/>
              <a:gd name="T118" fmla="*/ 209 w 1749"/>
              <a:gd name="T119" fmla="*/ 345 h 2078"/>
              <a:gd name="T120" fmla="*/ 72 w 1749"/>
              <a:gd name="T121" fmla="*/ 1151 h 2078"/>
              <a:gd name="T122" fmla="*/ 545 w 1749"/>
              <a:gd name="T123" fmla="*/ 1646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9" h="2078">
                <a:moveTo>
                  <a:pt x="1086" y="23"/>
                </a:moveTo>
                <a:cubicBezTo>
                  <a:pt x="1090" y="23"/>
                  <a:pt x="1094" y="23"/>
                  <a:pt x="1098" y="24"/>
                </a:cubicBezTo>
                <a:cubicBezTo>
                  <a:pt x="1101" y="25"/>
                  <a:pt x="1104" y="26"/>
                  <a:pt x="1107" y="28"/>
                </a:cubicBezTo>
                <a:cubicBezTo>
                  <a:pt x="1110" y="29"/>
                  <a:pt x="1113" y="31"/>
                  <a:pt x="1115" y="32"/>
                </a:cubicBezTo>
                <a:cubicBezTo>
                  <a:pt x="1120" y="36"/>
                  <a:pt x="1125" y="41"/>
                  <a:pt x="1128" y="47"/>
                </a:cubicBezTo>
                <a:cubicBezTo>
                  <a:pt x="1135" y="58"/>
                  <a:pt x="1137" y="71"/>
                  <a:pt x="1134" y="84"/>
                </a:cubicBezTo>
                <a:cubicBezTo>
                  <a:pt x="1133" y="87"/>
                  <a:pt x="1132" y="90"/>
                  <a:pt x="1130" y="92"/>
                </a:cubicBezTo>
                <a:cubicBezTo>
                  <a:pt x="1126" y="101"/>
                  <a:pt x="1120" y="109"/>
                  <a:pt x="1111" y="114"/>
                </a:cubicBezTo>
                <a:cubicBezTo>
                  <a:pt x="1105" y="118"/>
                  <a:pt x="1098" y="120"/>
                  <a:pt x="1090" y="120"/>
                </a:cubicBezTo>
                <a:cubicBezTo>
                  <a:pt x="1089" y="120"/>
                  <a:pt x="1088" y="121"/>
                  <a:pt x="1086" y="121"/>
                </a:cubicBezTo>
                <a:cubicBezTo>
                  <a:pt x="1082" y="121"/>
                  <a:pt x="1078" y="120"/>
                  <a:pt x="1074" y="119"/>
                </a:cubicBezTo>
                <a:cubicBezTo>
                  <a:pt x="1073" y="119"/>
                  <a:pt x="1072" y="118"/>
                  <a:pt x="1071" y="118"/>
                </a:cubicBezTo>
                <a:cubicBezTo>
                  <a:pt x="1069" y="117"/>
                  <a:pt x="1068" y="117"/>
                  <a:pt x="1066" y="116"/>
                </a:cubicBezTo>
                <a:cubicBezTo>
                  <a:pt x="1065" y="116"/>
                  <a:pt x="1063" y="115"/>
                  <a:pt x="1062" y="114"/>
                </a:cubicBezTo>
                <a:cubicBezTo>
                  <a:pt x="1061" y="113"/>
                  <a:pt x="1060" y="113"/>
                  <a:pt x="1059" y="112"/>
                </a:cubicBezTo>
                <a:cubicBezTo>
                  <a:pt x="1053" y="108"/>
                  <a:pt x="1048" y="103"/>
                  <a:pt x="1044" y="97"/>
                </a:cubicBezTo>
                <a:cubicBezTo>
                  <a:pt x="1038" y="85"/>
                  <a:pt x="1036" y="72"/>
                  <a:pt x="1039" y="60"/>
                </a:cubicBezTo>
                <a:cubicBezTo>
                  <a:pt x="1042" y="47"/>
                  <a:pt x="1050" y="37"/>
                  <a:pt x="1061" y="30"/>
                </a:cubicBezTo>
                <a:cubicBezTo>
                  <a:pt x="1069" y="25"/>
                  <a:pt x="1077" y="23"/>
                  <a:pt x="1086" y="23"/>
                </a:cubicBezTo>
                <a:moveTo>
                  <a:pt x="647" y="128"/>
                </a:moveTo>
                <a:cubicBezTo>
                  <a:pt x="643" y="128"/>
                  <a:pt x="643" y="128"/>
                  <a:pt x="643" y="128"/>
                </a:cubicBezTo>
                <a:cubicBezTo>
                  <a:pt x="630" y="128"/>
                  <a:pt x="617" y="123"/>
                  <a:pt x="608" y="114"/>
                </a:cubicBezTo>
                <a:cubicBezTo>
                  <a:pt x="600" y="106"/>
                  <a:pt x="595" y="96"/>
                  <a:pt x="594" y="85"/>
                </a:cubicBezTo>
                <a:cubicBezTo>
                  <a:pt x="594" y="85"/>
                  <a:pt x="594" y="85"/>
                  <a:pt x="594" y="85"/>
                </a:cubicBezTo>
                <a:cubicBezTo>
                  <a:pt x="594" y="80"/>
                  <a:pt x="594" y="80"/>
                  <a:pt x="594" y="80"/>
                </a:cubicBezTo>
                <a:cubicBezTo>
                  <a:pt x="594" y="67"/>
                  <a:pt x="599" y="54"/>
                  <a:pt x="608" y="45"/>
                </a:cubicBezTo>
                <a:cubicBezTo>
                  <a:pt x="617" y="36"/>
                  <a:pt x="630" y="31"/>
                  <a:pt x="643" y="31"/>
                </a:cubicBezTo>
                <a:cubicBezTo>
                  <a:pt x="643" y="31"/>
                  <a:pt x="643" y="31"/>
                  <a:pt x="643" y="31"/>
                </a:cubicBezTo>
                <a:cubicBezTo>
                  <a:pt x="656" y="31"/>
                  <a:pt x="668" y="36"/>
                  <a:pt x="677" y="45"/>
                </a:cubicBezTo>
                <a:cubicBezTo>
                  <a:pt x="686" y="54"/>
                  <a:pt x="692" y="67"/>
                  <a:pt x="692" y="80"/>
                </a:cubicBezTo>
                <a:cubicBezTo>
                  <a:pt x="692" y="93"/>
                  <a:pt x="686" y="105"/>
                  <a:pt x="677" y="114"/>
                </a:cubicBezTo>
                <a:cubicBezTo>
                  <a:pt x="669" y="122"/>
                  <a:pt x="659" y="127"/>
                  <a:pt x="647" y="128"/>
                </a:cubicBezTo>
                <a:close/>
                <a:moveTo>
                  <a:pt x="1013" y="123"/>
                </a:moveTo>
                <a:cubicBezTo>
                  <a:pt x="993" y="123"/>
                  <a:pt x="975" y="126"/>
                  <a:pt x="957" y="134"/>
                </a:cubicBezTo>
                <a:cubicBezTo>
                  <a:pt x="927" y="148"/>
                  <a:pt x="902" y="173"/>
                  <a:pt x="886" y="206"/>
                </a:cubicBezTo>
                <a:cubicBezTo>
                  <a:pt x="885" y="207"/>
                  <a:pt x="884" y="209"/>
                  <a:pt x="883" y="211"/>
                </a:cubicBezTo>
                <a:cubicBezTo>
                  <a:pt x="873" y="209"/>
                  <a:pt x="873" y="209"/>
                  <a:pt x="873" y="209"/>
                </a:cubicBezTo>
                <a:cubicBezTo>
                  <a:pt x="873" y="46"/>
                  <a:pt x="873" y="46"/>
                  <a:pt x="873" y="46"/>
                </a:cubicBezTo>
                <a:cubicBezTo>
                  <a:pt x="879" y="46"/>
                  <a:pt x="879" y="46"/>
                  <a:pt x="879" y="46"/>
                </a:cubicBezTo>
                <a:cubicBezTo>
                  <a:pt x="923" y="46"/>
                  <a:pt x="967" y="50"/>
                  <a:pt x="1011" y="57"/>
                </a:cubicBezTo>
                <a:cubicBezTo>
                  <a:pt x="1015" y="58"/>
                  <a:pt x="1015" y="58"/>
                  <a:pt x="1015" y="58"/>
                </a:cubicBezTo>
                <a:cubicBezTo>
                  <a:pt x="1015" y="63"/>
                  <a:pt x="1015" y="63"/>
                  <a:pt x="1015" y="63"/>
                </a:cubicBezTo>
                <a:cubicBezTo>
                  <a:pt x="1013" y="79"/>
                  <a:pt x="1016" y="95"/>
                  <a:pt x="1025" y="109"/>
                </a:cubicBezTo>
                <a:cubicBezTo>
                  <a:pt x="1026" y="111"/>
                  <a:pt x="1027" y="113"/>
                  <a:pt x="1029" y="115"/>
                </a:cubicBezTo>
                <a:cubicBezTo>
                  <a:pt x="1035" y="124"/>
                  <a:pt x="1035" y="124"/>
                  <a:pt x="1035" y="124"/>
                </a:cubicBezTo>
                <a:cubicBezTo>
                  <a:pt x="1024" y="123"/>
                  <a:pt x="1024" y="123"/>
                  <a:pt x="1024" y="123"/>
                </a:cubicBezTo>
                <a:cubicBezTo>
                  <a:pt x="1020" y="123"/>
                  <a:pt x="1016" y="123"/>
                  <a:pt x="1013" y="123"/>
                </a:cubicBezTo>
                <a:moveTo>
                  <a:pt x="850" y="219"/>
                </a:moveTo>
                <a:cubicBezTo>
                  <a:pt x="840" y="221"/>
                  <a:pt x="840" y="221"/>
                  <a:pt x="840" y="221"/>
                </a:cubicBezTo>
                <a:cubicBezTo>
                  <a:pt x="831" y="199"/>
                  <a:pt x="817" y="180"/>
                  <a:pt x="801" y="165"/>
                </a:cubicBezTo>
                <a:cubicBezTo>
                  <a:pt x="775" y="142"/>
                  <a:pt x="742" y="129"/>
                  <a:pt x="706" y="128"/>
                </a:cubicBezTo>
                <a:cubicBezTo>
                  <a:pt x="697" y="128"/>
                  <a:pt x="697" y="128"/>
                  <a:pt x="697" y="128"/>
                </a:cubicBezTo>
                <a:cubicBezTo>
                  <a:pt x="702" y="120"/>
                  <a:pt x="702" y="120"/>
                  <a:pt x="702" y="120"/>
                </a:cubicBezTo>
                <a:cubicBezTo>
                  <a:pt x="710" y="108"/>
                  <a:pt x="715" y="94"/>
                  <a:pt x="715" y="80"/>
                </a:cubicBezTo>
                <a:cubicBezTo>
                  <a:pt x="715" y="75"/>
                  <a:pt x="714" y="71"/>
                  <a:pt x="714" y="67"/>
                </a:cubicBezTo>
                <a:cubicBezTo>
                  <a:pt x="713" y="62"/>
                  <a:pt x="713" y="62"/>
                  <a:pt x="713" y="62"/>
                </a:cubicBezTo>
                <a:cubicBezTo>
                  <a:pt x="718" y="61"/>
                  <a:pt x="718" y="61"/>
                  <a:pt x="718" y="61"/>
                </a:cubicBezTo>
                <a:cubicBezTo>
                  <a:pt x="759" y="53"/>
                  <a:pt x="801" y="48"/>
                  <a:pt x="845" y="46"/>
                </a:cubicBezTo>
                <a:cubicBezTo>
                  <a:pt x="850" y="46"/>
                  <a:pt x="850" y="46"/>
                  <a:pt x="850" y="46"/>
                </a:cubicBezTo>
                <a:lnTo>
                  <a:pt x="850" y="219"/>
                </a:lnTo>
                <a:close/>
                <a:moveTo>
                  <a:pt x="865" y="278"/>
                </a:moveTo>
                <a:cubicBezTo>
                  <a:pt x="855" y="278"/>
                  <a:pt x="855" y="278"/>
                  <a:pt x="855" y="278"/>
                </a:cubicBezTo>
                <a:cubicBezTo>
                  <a:pt x="865" y="278"/>
                  <a:pt x="865" y="278"/>
                  <a:pt x="865" y="278"/>
                </a:cubicBezTo>
                <a:close/>
                <a:moveTo>
                  <a:pt x="1433" y="220"/>
                </a:moveTo>
                <a:cubicBezTo>
                  <a:pt x="1437" y="220"/>
                  <a:pt x="1441" y="221"/>
                  <a:pt x="1445" y="222"/>
                </a:cubicBezTo>
                <a:cubicBezTo>
                  <a:pt x="1458" y="225"/>
                  <a:pt x="1469" y="233"/>
                  <a:pt x="1475" y="244"/>
                </a:cubicBezTo>
                <a:cubicBezTo>
                  <a:pt x="1482" y="255"/>
                  <a:pt x="1484" y="268"/>
                  <a:pt x="1481" y="281"/>
                </a:cubicBezTo>
                <a:cubicBezTo>
                  <a:pt x="1478" y="294"/>
                  <a:pt x="1470" y="304"/>
                  <a:pt x="1458" y="311"/>
                </a:cubicBezTo>
                <a:cubicBezTo>
                  <a:pt x="1451" y="315"/>
                  <a:pt x="1442" y="318"/>
                  <a:pt x="1433" y="318"/>
                </a:cubicBezTo>
                <a:cubicBezTo>
                  <a:pt x="1429" y="318"/>
                  <a:pt x="1425" y="317"/>
                  <a:pt x="1421" y="316"/>
                </a:cubicBezTo>
                <a:cubicBezTo>
                  <a:pt x="1409" y="313"/>
                  <a:pt x="1398" y="305"/>
                  <a:pt x="1391" y="294"/>
                </a:cubicBezTo>
                <a:cubicBezTo>
                  <a:pt x="1385" y="283"/>
                  <a:pt x="1383" y="270"/>
                  <a:pt x="1386" y="257"/>
                </a:cubicBezTo>
                <a:cubicBezTo>
                  <a:pt x="1389" y="245"/>
                  <a:pt x="1397" y="234"/>
                  <a:pt x="1408" y="227"/>
                </a:cubicBezTo>
                <a:cubicBezTo>
                  <a:pt x="1416" y="223"/>
                  <a:pt x="1424" y="220"/>
                  <a:pt x="1433" y="220"/>
                </a:cubicBezTo>
                <a:moveTo>
                  <a:pt x="272" y="256"/>
                </a:moveTo>
                <a:cubicBezTo>
                  <a:pt x="276" y="256"/>
                  <a:pt x="281" y="256"/>
                  <a:pt x="285" y="257"/>
                </a:cubicBezTo>
                <a:cubicBezTo>
                  <a:pt x="297" y="261"/>
                  <a:pt x="308" y="269"/>
                  <a:pt x="314" y="280"/>
                </a:cubicBezTo>
                <a:cubicBezTo>
                  <a:pt x="321" y="291"/>
                  <a:pt x="323" y="304"/>
                  <a:pt x="320" y="317"/>
                </a:cubicBezTo>
                <a:cubicBezTo>
                  <a:pt x="316" y="329"/>
                  <a:pt x="308" y="340"/>
                  <a:pt x="297" y="347"/>
                </a:cubicBezTo>
                <a:cubicBezTo>
                  <a:pt x="290" y="351"/>
                  <a:pt x="281" y="353"/>
                  <a:pt x="272" y="353"/>
                </a:cubicBezTo>
                <a:cubicBezTo>
                  <a:pt x="268" y="353"/>
                  <a:pt x="264" y="353"/>
                  <a:pt x="260" y="352"/>
                </a:cubicBezTo>
                <a:cubicBezTo>
                  <a:pt x="249" y="349"/>
                  <a:pt x="239" y="342"/>
                  <a:pt x="232" y="332"/>
                </a:cubicBezTo>
                <a:cubicBezTo>
                  <a:pt x="232" y="332"/>
                  <a:pt x="232" y="332"/>
                  <a:pt x="232" y="332"/>
                </a:cubicBezTo>
                <a:cubicBezTo>
                  <a:pt x="230" y="328"/>
                  <a:pt x="230" y="328"/>
                  <a:pt x="230" y="328"/>
                </a:cubicBezTo>
                <a:cubicBezTo>
                  <a:pt x="224" y="317"/>
                  <a:pt x="222" y="304"/>
                  <a:pt x="225" y="292"/>
                </a:cubicBezTo>
                <a:cubicBezTo>
                  <a:pt x="228" y="281"/>
                  <a:pt x="235" y="271"/>
                  <a:pt x="245" y="264"/>
                </a:cubicBezTo>
                <a:cubicBezTo>
                  <a:pt x="245" y="264"/>
                  <a:pt x="245" y="264"/>
                  <a:pt x="245" y="264"/>
                </a:cubicBezTo>
                <a:cubicBezTo>
                  <a:pt x="249" y="262"/>
                  <a:pt x="249" y="262"/>
                  <a:pt x="249" y="262"/>
                </a:cubicBezTo>
                <a:cubicBezTo>
                  <a:pt x="256" y="258"/>
                  <a:pt x="264" y="256"/>
                  <a:pt x="272" y="256"/>
                </a:cubicBezTo>
                <a:moveTo>
                  <a:pt x="1297" y="275"/>
                </a:moveTo>
                <a:cubicBezTo>
                  <a:pt x="1268" y="275"/>
                  <a:pt x="1239" y="284"/>
                  <a:pt x="1212" y="302"/>
                </a:cubicBezTo>
                <a:cubicBezTo>
                  <a:pt x="1204" y="308"/>
                  <a:pt x="1195" y="315"/>
                  <a:pt x="1188" y="323"/>
                </a:cubicBezTo>
                <a:cubicBezTo>
                  <a:pt x="1177" y="333"/>
                  <a:pt x="1167" y="343"/>
                  <a:pt x="1159" y="355"/>
                </a:cubicBezTo>
                <a:cubicBezTo>
                  <a:pt x="1150" y="350"/>
                  <a:pt x="1150" y="350"/>
                  <a:pt x="1150" y="350"/>
                </a:cubicBezTo>
                <a:cubicBezTo>
                  <a:pt x="1151" y="349"/>
                  <a:pt x="1151" y="349"/>
                  <a:pt x="1151" y="349"/>
                </a:cubicBezTo>
                <a:cubicBezTo>
                  <a:pt x="1168" y="307"/>
                  <a:pt x="1171" y="264"/>
                  <a:pt x="1158" y="226"/>
                </a:cubicBezTo>
                <a:cubicBezTo>
                  <a:pt x="1149" y="197"/>
                  <a:pt x="1130" y="172"/>
                  <a:pt x="1105" y="153"/>
                </a:cubicBezTo>
                <a:cubicBezTo>
                  <a:pt x="1104" y="153"/>
                  <a:pt x="1103" y="152"/>
                  <a:pt x="1101" y="151"/>
                </a:cubicBezTo>
                <a:cubicBezTo>
                  <a:pt x="1092" y="144"/>
                  <a:pt x="1092" y="144"/>
                  <a:pt x="1092" y="144"/>
                </a:cubicBezTo>
                <a:cubicBezTo>
                  <a:pt x="1103" y="142"/>
                  <a:pt x="1103" y="142"/>
                  <a:pt x="1103" y="142"/>
                </a:cubicBezTo>
                <a:cubicBezTo>
                  <a:pt x="1106" y="141"/>
                  <a:pt x="1110" y="140"/>
                  <a:pt x="1113" y="139"/>
                </a:cubicBezTo>
                <a:cubicBezTo>
                  <a:pt x="1116" y="137"/>
                  <a:pt x="1120" y="135"/>
                  <a:pt x="1123" y="133"/>
                </a:cubicBezTo>
                <a:cubicBezTo>
                  <a:pt x="1130" y="129"/>
                  <a:pt x="1136" y="124"/>
                  <a:pt x="1141" y="118"/>
                </a:cubicBezTo>
                <a:cubicBezTo>
                  <a:pt x="1146" y="113"/>
                  <a:pt x="1150" y="106"/>
                  <a:pt x="1153" y="100"/>
                </a:cubicBezTo>
                <a:cubicBezTo>
                  <a:pt x="1154" y="95"/>
                  <a:pt x="1154" y="95"/>
                  <a:pt x="1154" y="95"/>
                </a:cubicBezTo>
                <a:cubicBezTo>
                  <a:pt x="1163" y="98"/>
                  <a:pt x="1163" y="98"/>
                  <a:pt x="1163" y="98"/>
                </a:cubicBezTo>
                <a:cubicBezTo>
                  <a:pt x="1206" y="113"/>
                  <a:pt x="1242" y="129"/>
                  <a:pt x="1276" y="149"/>
                </a:cubicBezTo>
                <a:cubicBezTo>
                  <a:pt x="1309" y="167"/>
                  <a:pt x="1341" y="189"/>
                  <a:pt x="1376" y="217"/>
                </a:cubicBezTo>
                <a:cubicBezTo>
                  <a:pt x="1380" y="220"/>
                  <a:pt x="1380" y="220"/>
                  <a:pt x="1380" y="220"/>
                </a:cubicBezTo>
                <a:cubicBezTo>
                  <a:pt x="1377" y="224"/>
                  <a:pt x="1377" y="224"/>
                  <a:pt x="1377" y="224"/>
                </a:cubicBezTo>
                <a:cubicBezTo>
                  <a:pt x="1371" y="233"/>
                  <a:pt x="1366" y="242"/>
                  <a:pt x="1364" y="252"/>
                </a:cubicBezTo>
                <a:cubicBezTo>
                  <a:pt x="1361" y="262"/>
                  <a:pt x="1361" y="272"/>
                  <a:pt x="1363" y="283"/>
                </a:cubicBezTo>
                <a:cubicBezTo>
                  <a:pt x="1365" y="293"/>
                  <a:pt x="1365" y="293"/>
                  <a:pt x="1365" y="293"/>
                </a:cubicBezTo>
                <a:cubicBezTo>
                  <a:pt x="1355" y="288"/>
                  <a:pt x="1355" y="288"/>
                  <a:pt x="1355" y="288"/>
                </a:cubicBezTo>
                <a:cubicBezTo>
                  <a:pt x="1341" y="281"/>
                  <a:pt x="1326" y="277"/>
                  <a:pt x="1310" y="276"/>
                </a:cubicBezTo>
                <a:cubicBezTo>
                  <a:pt x="1306" y="275"/>
                  <a:pt x="1301" y="275"/>
                  <a:pt x="1297" y="275"/>
                </a:cubicBezTo>
                <a:moveTo>
                  <a:pt x="559" y="314"/>
                </a:moveTo>
                <a:cubicBezTo>
                  <a:pt x="561" y="329"/>
                  <a:pt x="566" y="343"/>
                  <a:pt x="572" y="356"/>
                </a:cubicBezTo>
                <a:cubicBezTo>
                  <a:pt x="563" y="361"/>
                  <a:pt x="563" y="361"/>
                  <a:pt x="563" y="361"/>
                </a:cubicBezTo>
                <a:cubicBezTo>
                  <a:pt x="562" y="359"/>
                  <a:pt x="562" y="359"/>
                  <a:pt x="562" y="359"/>
                </a:cubicBezTo>
                <a:cubicBezTo>
                  <a:pt x="535" y="323"/>
                  <a:pt x="499" y="298"/>
                  <a:pt x="460" y="289"/>
                </a:cubicBezTo>
                <a:cubicBezTo>
                  <a:pt x="450" y="287"/>
                  <a:pt x="439" y="286"/>
                  <a:pt x="428" y="286"/>
                </a:cubicBezTo>
                <a:cubicBezTo>
                  <a:pt x="402" y="286"/>
                  <a:pt x="376" y="293"/>
                  <a:pt x="352" y="307"/>
                </a:cubicBezTo>
                <a:cubicBezTo>
                  <a:pt x="344" y="312"/>
                  <a:pt x="344" y="312"/>
                  <a:pt x="344" y="312"/>
                </a:cubicBezTo>
                <a:cubicBezTo>
                  <a:pt x="344" y="303"/>
                  <a:pt x="344" y="303"/>
                  <a:pt x="344" y="303"/>
                </a:cubicBezTo>
                <a:cubicBezTo>
                  <a:pt x="344" y="291"/>
                  <a:pt x="341" y="279"/>
                  <a:pt x="334" y="268"/>
                </a:cubicBezTo>
                <a:cubicBezTo>
                  <a:pt x="332" y="265"/>
                  <a:pt x="330" y="262"/>
                  <a:pt x="328" y="259"/>
                </a:cubicBezTo>
                <a:cubicBezTo>
                  <a:pt x="325" y="255"/>
                  <a:pt x="325" y="255"/>
                  <a:pt x="325" y="255"/>
                </a:cubicBezTo>
                <a:cubicBezTo>
                  <a:pt x="329" y="252"/>
                  <a:pt x="329" y="252"/>
                  <a:pt x="329" y="252"/>
                </a:cubicBezTo>
                <a:cubicBezTo>
                  <a:pt x="366" y="219"/>
                  <a:pt x="407" y="189"/>
                  <a:pt x="449" y="163"/>
                </a:cubicBezTo>
                <a:cubicBezTo>
                  <a:pt x="487" y="140"/>
                  <a:pt x="528" y="120"/>
                  <a:pt x="569" y="104"/>
                </a:cubicBezTo>
                <a:cubicBezTo>
                  <a:pt x="574" y="102"/>
                  <a:pt x="574" y="102"/>
                  <a:pt x="574" y="102"/>
                </a:cubicBezTo>
                <a:cubicBezTo>
                  <a:pt x="576" y="107"/>
                  <a:pt x="576" y="107"/>
                  <a:pt x="576" y="107"/>
                </a:cubicBezTo>
                <a:cubicBezTo>
                  <a:pt x="580" y="116"/>
                  <a:pt x="585" y="124"/>
                  <a:pt x="592" y="131"/>
                </a:cubicBezTo>
                <a:cubicBezTo>
                  <a:pt x="598" y="137"/>
                  <a:pt x="605" y="141"/>
                  <a:pt x="612" y="145"/>
                </a:cubicBezTo>
                <a:cubicBezTo>
                  <a:pt x="621" y="149"/>
                  <a:pt x="621" y="149"/>
                  <a:pt x="621" y="149"/>
                </a:cubicBezTo>
                <a:cubicBezTo>
                  <a:pt x="613" y="154"/>
                  <a:pt x="613" y="154"/>
                  <a:pt x="613" y="154"/>
                </a:cubicBezTo>
                <a:cubicBezTo>
                  <a:pt x="601" y="162"/>
                  <a:pt x="590" y="173"/>
                  <a:pt x="581" y="185"/>
                </a:cubicBezTo>
                <a:cubicBezTo>
                  <a:pt x="561" y="212"/>
                  <a:pt x="551" y="246"/>
                  <a:pt x="554" y="282"/>
                </a:cubicBezTo>
                <a:cubicBezTo>
                  <a:pt x="554" y="291"/>
                  <a:pt x="555" y="300"/>
                  <a:pt x="557" y="309"/>
                </a:cubicBezTo>
                <a:cubicBezTo>
                  <a:pt x="557" y="309"/>
                  <a:pt x="557" y="309"/>
                  <a:pt x="557" y="309"/>
                </a:cubicBezTo>
                <a:lnTo>
                  <a:pt x="559" y="314"/>
                </a:lnTo>
                <a:close/>
                <a:moveTo>
                  <a:pt x="286" y="383"/>
                </a:moveTo>
                <a:cubicBezTo>
                  <a:pt x="282" y="393"/>
                  <a:pt x="279" y="404"/>
                  <a:pt x="278" y="415"/>
                </a:cubicBezTo>
                <a:cubicBezTo>
                  <a:pt x="276" y="433"/>
                  <a:pt x="277" y="451"/>
                  <a:pt x="282" y="469"/>
                </a:cubicBezTo>
                <a:cubicBezTo>
                  <a:pt x="285" y="478"/>
                  <a:pt x="285" y="478"/>
                  <a:pt x="285" y="478"/>
                </a:cubicBezTo>
                <a:cubicBezTo>
                  <a:pt x="276" y="475"/>
                  <a:pt x="276" y="475"/>
                  <a:pt x="276" y="475"/>
                </a:cubicBezTo>
                <a:cubicBezTo>
                  <a:pt x="261" y="471"/>
                  <a:pt x="248" y="468"/>
                  <a:pt x="234" y="464"/>
                </a:cubicBezTo>
                <a:cubicBezTo>
                  <a:pt x="217" y="459"/>
                  <a:pt x="199" y="453"/>
                  <a:pt x="175" y="446"/>
                </a:cubicBezTo>
                <a:cubicBezTo>
                  <a:pt x="169" y="444"/>
                  <a:pt x="169" y="444"/>
                  <a:pt x="169" y="444"/>
                </a:cubicBezTo>
                <a:cubicBezTo>
                  <a:pt x="172" y="438"/>
                  <a:pt x="172" y="438"/>
                  <a:pt x="172" y="438"/>
                </a:cubicBezTo>
                <a:cubicBezTo>
                  <a:pt x="188" y="412"/>
                  <a:pt x="205" y="388"/>
                  <a:pt x="223" y="364"/>
                </a:cubicBezTo>
                <a:cubicBezTo>
                  <a:pt x="227" y="360"/>
                  <a:pt x="227" y="360"/>
                  <a:pt x="227" y="360"/>
                </a:cubicBezTo>
                <a:cubicBezTo>
                  <a:pt x="231" y="363"/>
                  <a:pt x="231" y="363"/>
                  <a:pt x="231" y="363"/>
                </a:cubicBezTo>
                <a:cubicBezTo>
                  <a:pt x="238" y="368"/>
                  <a:pt x="246" y="372"/>
                  <a:pt x="254" y="374"/>
                </a:cubicBezTo>
                <a:cubicBezTo>
                  <a:pt x="260" y="376"/>
                  <a:pt x="266" y="376"/>
                  <a:pt x="272" y="376"/>
                </a:cubicBezTo>
                <a:cubicBezTo>
                  <a:pt x="275" y="376"/>
                  <a:pt x="278" y="376"/>
                  <a:pt x="281" y="376"/>
                </a:cubicBezTo>
                <a:cubicBezTo>
                  <a:pt x="289" y="375"/>
                  <a:pt x="289" y="375"/>
                  <a:pt x="289" y="375"/>
                </a:cubicBezTo>
                <a:lnTo>
                  <a:pt x="286" y="383"/>
                </a:lnTo>
                <a:close/>
                <a:moveTo>
                  <a:pt x="1489" y="323"/>
                </a:moveTo>
                <a:cubicBezTo>
                  <a:pt x="1518" y="355"/>
                  <a:pt x="1544" y="389"/>
                  <a:pt x="1567" y="424"/>
                </a:cubicBezTo>
                <a:cubicBezTo>
                  <a:pt x="1569" y="429"/>
                  <a:pt x="1572" y="433"/>
                  <a:pt x="1574" y="437"/>
                </a:cubicBezTo>
                <a:cubicBezTo>
                  <a:pt x="1578" y="442"/>
                  <a:pt x="1578" y="442"/>
                  <a:pt x="1578" y="442"/>
                </a:cubicBezTo>
                <a:cubicBezTo>
                  <a:pt x="1571" y="444"/>
                  <a:pt x="1571" y="444"/>
                  <a:pt x="1571" y="444"/>
                </a:cubicBezTo>
                <a:cubicBezTo>
                  <a:pt x="1546" y="453"/>
                  <a:pt x="1522" y="460"/>
                  <a:pt x="1498" y="467"/>
                </a:cubicBezTo>
                <a:cubicBezTo>
                  <a:pt x="1479" y="472"/>
                  <a:pt x="1460" y="477"/>
                  <a:pt x="1440" y="482"/>
                </a:cubicBezTo>
                <a:cubicBezTo>
                  <a:pt x="1431" y="484"/>
                  <a:pt x="1431" y="484"/>
                  <a:pt x="1431" y="484"/>
                </a:cubicBezTo>
                <a:cubicBezTo>
                  <a:pt x="1434" y="475"/>
                  <a:pt x="1434" y="475"/>
                  <a:pt x="1434" y="475"/>
                </a:cubicBezTo>
                <a:cubicBezTo>
                  <a:pt x="1437" y="468"/>
                  <a:pt x="1438" y="461"/>
                  <a:pt x="1440" y="454"/>
                </a:cubicBezTo>
                <a:cubicBezTo>
                  <a:pt x="1447" y="418"/>
                  <a:pt x="1440" y="381"/>
                  <a:pt x="1420" y="348"/>
                </a:cubicBezTo>
                <a:cubicBezTo>
                  <a:pt x="1415" y="339"/>
                  <a:pt x="1415" y="339"/>
                  <a:pt x="1415" y="339"/>
                </a:cubicBezTo>
                <a:cubicBezTo>
                  <a:pt x="1425" y="341"/>
                  <a:pt x="1425" y="341"/>
                  <a:pt x="1425" y="341"/>
                </a:cubicBezTo>
                <a:cubicBezTo>
                  <a:pt x="1428" y="341"/>
                  <a:pt x="1431" y="341"/>
                  <a:pt x="1433" y="341"/>
                </a:cubicBezTo>
                <a:cubicBezTo>
                  <a:pt x="1446" y="341"/>
                  <a:pt x="1459" y="337"/>
                  <a:pt x="1470" y="331"/>
                </a:cubicBezTo>
                <a:cubicBezTo>
                  <a:pt x="1474" y="328"/>
                  <a:pt x="1478" y="326"/>
                  <a:pt x="1481" y="323"/>
                </a:cubicBezTo>
                <a:cubicBezTo>
                  <a:pt x="1485" y="319"/>
                  <a:pt x="1485" y="319"/>
                  <a:pt x="1485" y="319"/>
                </a:cubicBezTo>
                <a:lnTo>
                  <a:pt x="1489" y="323"/>
                </a:lnTo>
                <a:close/>
                <a:moveTo>
                  <a:pt x="701" y="151"/>
                </a:moveTo>
                <a:cubicBezTo>
                  <a:pt x="733" y="151"/>
                  <a:pt x="762" y="162"/>
                  <a:pt x="785" y="183"/>
                </a:cubicBezTo>
                <a:cubicBezTo>
                  <a:pt x="811" y="206"/>
                  <a:pt x="828" y="240"/>
                  <a:pt x="832" y="279"/>
                </a:cubicBezTo>
                <a:cubicBezTo>
                  <a:pt x="838" y="334"/>
                  <a:pt x="812" y="433"/>
                  <a:pt x="796" y="487"/>
                </a:cubicBezTo>
                <a:cubicBezTo>
                  <a:pt x="794" y="493"/>
                  <a:pt x="794" y="493"/>
                  <a:pt x="794" y="493"/>
                </a:cubicBezTo>
                <a:cubicBezTo>
                  <a:pt x="788" y="490"/>
                  <a:pt x="788" y="490"/>
                  <a:pt x="788" y="490"/>
                </a:cubicBezTo>
                <a:cubicBezTo>
                  <a:pt x="777" y="484"/>
                  <a:pt x="766" y="478"/>
                  <a:pt x="756" y="473"/>
                </a:cubicBezTo>
                <a:cubicBezTo>
                  <a:pt x="673" y="430"/>
                  <a:pt x="596" y="389"/>
                  <a:pt x="581" y="310"/>
                </a:cubicBezTo>
                <a:cubicBezTo>
                  <a:pt x="581" y="309"/>
                  <a:pt x="581" y="309"/>
                  <a:pt x="581" y="309"/>
                </a:cubicBezTo>
                <a:cubicBezTo>
                  <a:pt x="579" y="300"/>
                  <a:pt x="577" y="290"/>
                  <a:pt x="577" y="281"/>
                </a:cubicBezTo>
                <a:cubicBezTo>
                  <a:pt x="575" y="250"/>
                  <a:pt x="583" y="221"/>
                  <a:pt x="599" y="199"/>
                </a:cubicBezTo>
                <a:cubicBezTo>
                  <a:pt x="616" y="177"/>
                  <a:pt x="639" y="162"/>
                  <a:pt x="668" y="155"/>
                </a:cubicBezTo>
                <a:cubicBezTo>
                  <a:pt x="676" y="153"/>
                  <a:pt x="684" y="152"/>
                  <a:pt x="692" y="151"/>
                </a:cubicBezTo>
                <a:cubicBezTo>
                  <a:pt x="695" y="151"/>
                  <a:pt x="698" y="151"/>
                  <a:pt x="701" y="151"/>
                </a:cubicBezTo>
                <a:moveTo>
                  <a:pt x="1012" y="146"/>
                </a:moveTo>
                <a:cubicBezTo>
                  <a:pt x="1024" y="146"/>
                  <a:pt x="1036" y="147"/>
                  <a:pt x="1048" y="151"/>
                </a:cubicBezTo>
                <a:cubicBezTo>
                  <a:pt x="1055" y="153"/>
                  <a:pt x="1063" y="156"/>
                  <a:pt x="1070" y="160"/>
                </a:cubicBezTo>
                <a:cubicBezTo>
                  <a:pt x="1103" y="175"/>
                  <a:pt x="1126" y="201"/>
                  <a:pt x="1136" y="233"/>
                </a:cubicBezTo>
                <a:cubicBezTo>
                  <a:pt x="1147" y="266"/>
                  <a:pt x="1145" y="304"/>
                  <a:pt x="1130" y="340"/>
                </a:cubicBezTo>
                <a:cubicBezTo>
                  <a:pt x="1105" y="397"/>
                  <a:pt x="1020" y="480"/>
                  <a:pt x="984" y="514"/>
                </a:cubicBezTo>
                <a:cubicBezTo>
                  <a:pt x="979" y="518"/>
                  <a:pt x="979" y="518"/>
                  <a:pt x="979" y="518"/>
                </a:cubicBezTo>
                <a:cubicBezTo>
                  <a:pt x="971" y="504"/>
                  <a:pt x="971" y="504"/>
                  <a:pt x="971" y="504"/>
                </a:cubicBezTo>
                <a:cubicBezTo>
                  <a:pt x="920" y="416"/>
                  <a:pt x="868" y="325"/>
                  <a:pt x="896" y="243"/>
                </a:cubicBezTo>
                <a:cubicBezTo>
                  <a:pt x="896" y="242"/>
                  <a:pt x="896" y="242"/>
                  <a:pt x="896" y="242"/>
                </a:cubicBezTo>
                <a:cubicBezTo>
                  <a:pt x="899" y="233"/>
                  <a:pt x="902" y="224"/>
                  <a:pt x="906" y="216"/>
                </a:cubicBezTo>
                <a:cubicBezTo>
                  <a:pt x="920" y="188"/>
                  <a:pt x="941" y="167"/>
                  <a:pt x="967" y="155"/>
                </a:cubicBezTo>
                <a:cubicBezTo>
                  <a:pt x="981" y="149"/>
                  <a:pt x="996" y="146"/>
                  <a:pt x="1012" y="146"/>
                </a:cubicBezTo>
                <a:moveTo>
                  <a:pt x="866" y="312"/>
                </a:moveTo>
                <a:cubicBezTo>
                  <a:pt x="872" y="379"/>
                  <a:pt x="912" y="448"/>
                  <a:pt x="951" y="515"/>
                </a:cubicBezTo>
                <a:cubicBezTo>
                  <a:pt x="962" y="534"/>
                  <a:pt x="962" y="534"/>
                  <a:pt x="962" y="534"/>
                </a:cubicBezTo>
                <a:cubicBezTo>
                  <a:pt x="959" y="537"/>
                  <a:pt x="959" y="537"/>
                  <a:pt x="959" y="537"/>
                </a:cubicBezTo>
                <a:cubicBezTo>
                  <a:pt x="944" y="550"/>
                  <a:pt x="931" y="563"/>
                  <a:pt x="919" y="575"/>
                </a:cubicBezTo>
                <a:cubicBezTo>
                  <a:pt x="916" y="579"/>
                  <a:pt x="916" y="579"/>
                  <a:pt x="916" y="579"/>
                </a:cubicBezTo>
                <a:cubicBezTo>
                  <a:pt x="912" y="576"/>
                  <a:pt x="912" y="576"/>
                  <a:pt x="912" y="576"/>
                </a:cubicBezTo>
                <a:cubicBezTo>
                  <a:pt x="889" y="552"/>
                  <a:pt x="859" y="530"/>
                  <a:pt x="818" y="506"/>
                </a:cubicBezTo>
                <a:cubicBezTo>
                  <a:pt x="814" y="504"/>
                  <a:pt x="814" y="504"/>
                  <a:pt x="814" y="504"/>
                </a:cubicBezTo>
                <a:cubicBezTo>
                  <a:pt x="816" y="500"/>
                  <a:pt x="816" y="500"/>
                  <a:pt x="816" y="500"/>
                </a:cubicBezTo>
                <a:cubicBezTo>
                  <a:pt x="829" y="457"/>
                  <a:pt x="852" y="375"/>
                  <a:pt x="856" y="312"/>
                </a:cubicBezTo>
                <a:lnTo>
                  <a:pt x="866" y="312"/>
                </a:lnTo>
                <a:close/>
                <a:moveTo>
                  <a:pt x="429" y="309"/>
                </a:moveTo>
                <a:cubicBezTo>
                  <a:pt x="437" y="309"/>
                  <a:pt x="446" y="310"/>
                  <a:pt x="455" y="312"/>
                </a:cubicBezTo>
                <a:cubicBezTo>
                  <a:pt x="489" y="319"/>
                  <a:pt x="520" y="341"/>
                  <a:pt x="543" y="372"/>
                </a:cubicBezTo>
                <a:cubicBezTo>
                  <a:pt x="576" y="418"/>
                  <a:pt x="602" y="517"/>
                  <a:pt x="614" y="572"/>
                </a:cubicBezTo>
                <a:cubicBezTo>
                  <a:pt x="615" y="578"/>
                  <a:pt x="615" y="578"/>
                  <a:pt x="615" y="578"/>
                </a:cubicBezTo>
                <a:cubicBezTo>
                  <a:pt x="600" y="579"/>
                  <a:pt x="600" y="579"/>
                  <a:pt x="600" y="579"/>
                </a:cubicBezTo>
                <a:cubicBezTo>
                  <a:pt x="575" y="580"/>
                  <a:pt x="549" y="581"/>
                  <a:pt x="524" y="581"/>
                </a:cubicBezTo>
                <a:cubicBezTo>
                  <a:pt x="457" y="581"/>
                  <a:pt x="383" y="574"/>
                  <a:pt x="340" y="523"/>
                </a:cubicBezTo>
                <a:cubicBezTo>
                  <a:pt x="339" y="522"/>
                  <a:pt x="339" y="522"/>
                  <a:pt x="339" y="522"/>
                </a:cubicBezTo>
                <a:cubicBezTo>
                  <a:pt x="333" y="515"/>
                  <a:pt x="327" y="508"/>
                  <a:pt x="322" y="500"/>
                </a:cubicBezTo>
                <a:cubicBezTo>
                  <a:pt x="305" y="474"/>
                  <a:pt x="298" y="445"/>
                  <a:pt x="301" y="417"/>
                </a:cubicBezTo>
                <a:cubicBezTo>
                  <a:pt x="304" y="390"/>
                  <a:pt x="318" y="365"/>
                  <a:pt x="339" y="346"/>
                </a:cubicBezTo>
                <a:cubicBezTo>
                  <a:pt x="345" y="340"/>
                  <a:pt x="351" y="335"/>
                  <a:pt x="358" y="331"/>
                </a:cubicBezTo>
                <a:cubicBezTo>
                  <a:pt x="380" y="316"/>
                  <a:pt x="404" y="309"/>
                  <a:pt x="429" y="309"/>
                </a:cubicBezTo>
                <a:moveTo>
                  <a:pt x="586" y="379"/>
                </a:moveTo>
                <a:cubicBezTo>
                  <a:pt x="621" y="428"/>
                  <a:pt x="681" y="460"/>
                  <a:pt x="745" y="493"/>
                </a:cubicBezTo>
                <a:cubicBezTo>
                  <a:pt x="757" y="500"/>
                  <a:pt x="770" y="506"/>
                  <a:pt x="783" y="513"/>
                </a:cubicBezTo>
                <a:cubicBezTo>
                  <a:pt x="787" y="515"/>
                  <a:pt x="787" y="515"/>
                  <a:pt x="787" y="515"/>
                </a:cubicBezTo>
                <a:cubicBezTo>
                  <a:pt x="785" y="519"/>
                  <a:pt x="785" y="519"/>
                  <a:pt x="785" y="519"/>
                </a:cubicBezTo>
                <a:cubicBezTo>
                  <a:pt x="778" y="540"/>
                  <a:pt x="772" y="559"/>
                  <a:pt x="768" y="578"/>
                </a:cubicBezTo>
                <a:cubicBezTo>
                  <a:pt x="766" y="583"/>
                  <a:pt x="766" y="583"/>
                  <a:pt x="766" y="583"/>
                </a:cubicBezTo>
                <a:cubicBezTo>
                  <a:pt x="762" y="582"/>
                  <a:pt x="762" y="582"/>
                  <a:pt x="762" y="582"/>
                </a:cubicBezTo>
                <a:cubicBezTo>
                  <a:pt x="738" y="579"/>
                  <a:pt x="711" y="577"/>
                  <a:pt x="678" y="577"/>
                </a:cubicBezTo>
                <a:cubicBezTo>
                  <a:pt x="668" y="577"/>
                  <a:pt x="656" y="577"/>
                  <a:pt x="643" y="578"/>
                </a:cubicBezTo>
                <a:cubicBezTo>
                  <a:pt x="639" y="578"/>
                  <a:pt x="639" y="578"/>
                  <a:pt x="639" y="578"/>
                </a:cubicBezTo>
                <a:cubicBezTo>
                  <a:pt x="638" y="573"/>
                  <a:pt x="638" y="573"/>
                  <a:pt x="638" y="573"/>
                </a:cubicBezTo>
                <a:cubicBezTo>
                  <a:pt x="628" y="527"/>
                  <a:pt x="606" y="440"/>
                  <a:pt x="577" y="384"/>
                </a:cubicBezTo>
                <a:lnTo>
                  <a:pt x="586" y="379"/>
                </a:lnTo>
                <a:close/>
                <a:moveTo>
                  <a:pt x="1591" y="467"/>
                </a:moveTo>
                <a:cubicBezTo>
                  <a:pt x="1603" y="489"/>
                  <a:pt x="1615" y="512"/>
                  <a:pt x="1626" y="537"/>
                </a:cubicBezTo>
                <a:cubicBezTo>
                  <a:pt x="1628" y="542"/>
                  <a:pt x="1628" y="542"/>
                  <a:pt x="1628" y="542"/>
                </a:cubicBezTo>
                <a:cubicBezTo>
                  <a:pt x="1623" y="544"/>
                  <a:pt x="1623" y="544"/>
                  <a:pt x="1623" y="544"/>
                </a:cubicBezTo>
                <a:cubicBezTo>
                  <a:pt x="1614" y="548"/>
                  <a:pt x="1606" y="554"/>
                  <a:pt x="1600" y="561"/>
                </a:cubicBezTo>
                <a:cubicBezTo>
                  <a:pt x="1591" y="570"/>
                  <a:pt x="1585" y="582"/>
                  <a:pt x="1582" y="594"/>
                </a:cubicBezTo>
                <a:cubicBezTo>
                  <a:pt x="1580" y="605"/>
                  <a:pt x="1580" y="605"/>
                  <a:pt x="1580" y="605"/>
                </a:cubicBezTo>
                <a:cubicBezTo>
                  <a:pt x="1573" y="597"/>
                  <a:pt x="1573" y="597"/>
                  <a:pt x="1573" y="597"/>
                </a:cubicBezTo>
                <a:cubicBezTo>
                  <a:pt x="1566" y="587"/>
                  <a:pt x="1557" y="579"/>
                  <a:pt x="1547" y="572"/>
                </a:cubicBezTo>
                <a:cubicBezTo>
                  <a:pt x="1524" y="556"/>
                  <a:pt x="1495" y="547"/>
                  <a:pt x="1464" y="547"/>
                </a:cubicBezTo>
                <a:cubicBezTo>
                  <a:pt x="1459" y="547"/>
                  <a:pt x="1454" y="547"/>
                  <a:pt x="1449" y="548"/>
                </a:cubicBezTo>
                <a:cubicBezTo>
                  <a:pt x="1439" y="548"/>
                  <a:pt x="1429" y="550"/>
                  <a:pt x="1418" y="553"/>
                </a:cubicBezTo>
                <a:cubicBezTo>
                  <a:pt x="1403" y="556"/>
                  <a:pt x="1389" y="561"/>
                  <a:pt x="1376" y="568"/>
                </a:cubicBezTo>
                <a:cubicBezTo>
                  <a:pt x="1371" y="559"/>
                  <a:pt x="1371" y="559"/>
                  <a:pt x="1371" y="559"/>
                </a:cubicBezTo>
                <a:cubicBezTo>
                  <a:pt x="1373" y="558"/>
                  <a:pt x="1373" y="558"/>
                  <a:pt x="1373" y="558"/>
                </a:cubicBezTo>
                <a:cubicBezTo>
                  <a:pt x="1389" y="545"/>
                  <a:pt x="1403" y="530"/>
                  <a:pt x="1415" y="514"/>
                </a:cubicBezTo>
                <a:cubicBezTo>
                  <a:pt x="1416" y="512"/>
                  <a:pt x="1416" y="512"/>
                  <a:pt x="1416" y="512"/>
                </a:cubicBezTo>
                <a:cubicBezTo>
                  <a:pt x="1418" y="511"/>
                  <a:pt x="1418" y="511"/>
                  <a:pt x="1418" y="511"/>
                </a:cubicBezTo>
                <a:cubicBezTo>
                  <a:pt x="1450" y="504"/>
                  <a:pt x="1478" y="496"/>
                  <a:pt x="1504" y="489"/>
                </a:cubicBezTo>
                <a:cubicBezTo>
                  <a:pt x="1531" y="481"/>
                  <a:pt x="1557" y="473"/>
                  <a:pt x="1585" y="464"/>
                </a:cubicBezTo>
                <a:cubicBezTo>
                  <a:pt x="1589" y="463"/>
                  <a:pt x="1589" y="463"/>
                  <a:pt x="1589" y="463"/>
                </a:cubicBezTo>
                <a:lnTo>
                  <a:pt x="1591" y="467"/>
                </a:lnTo>
                <a:close/>
                <a:moveTo>
                  <a:pt x="1297" y="298"/>
                </a:moveTo>
                <a:cubicBezTo>
                  <a:pt x="1301" y="298"/>
                  <a:pt x="1304" y="298"/>
                  <a:pt x="1308" y="298"/>
                </a:cubicBezTo>
                <a:cubicBezTo>
                  <a:pt x="1335" y="301"/>
                  <a:pt x="1360" y="314"/>
                  <a:pt x="1381" y="335"/>
                </a:cubicBezTo>
                <a:cubicBezTo>
                  <a:pt x="1386" y="340"/>
                  <a:pt x="1391" y="347"/>
                  <a:pt x="1396" y="353"/>
                </a:cubicBezTo>
                <a:cubicBezTo>
                  <a:pt x="1416" y="383"/>
                  <a:pt x="1424" y="416"/>
                  <a:pt x="1417" y="450"/>
                </a:cubicBezTo>
                <a:cubicBezTo>
                  <a:pt x="1410" y="484"/>
                  <a:pt x="1390" y="515"/>
                  <a:pt x="1359" y="539"/>
                </a:cubicBezTo>
                <a:cubicBezTo>
                  <a:pt x="1309" y="577"/>
                  <a:pt x="1193" y="608"/>
                  <a:pt x="1146" y="619"/>
                </a:cubicBezTo>
                <a:cubicBezTo>
                  <a:pt x="1139" y="620"/>
                  <a:pt x="1139" y="620"/>
                  <a:pt x="1139" y="620"/>
                </a:cubicBezTo>
                <a:cubicBezTo>
                  <a:pt x="1139" y="604"/>
                  <a:pt x="1139" y="604"/>
                  <a:pt x="1139" y="604"/>
                </a:cubicBezTo>
                <a:cubicBezTo>
                  <a:pt x="1139" y="502"/>
                  <a:pt x="1138" y="397"/>
                  <a:pt x="1203" y="340"/>
                </a:cubicBezTo>
                <a:cubicBezTo>
                  <a:pt x="1204" y="339"/>
                  <a:pt x="1204" y="339"/>
                  <a:pt x="1204" y="339"/>
                </a:cubicBezTo>
                <a:cubicBezTo>
                  <a:pt x="1211" y="333"/>
                  <a:pt x="1218" y="327"/>
                  <a:pt x="1225" y="321"/>
                </a:cubicBezTo>
                <a:cubicBezTo>
                  <a:pt x="1248" y="306"/>
                  <a:pt x="1273" y="298"/>
                  <a:pt x="1297" y="298"/>
                </a:cubicBezTo>
                <a:moveTo>
                  <a:pt x="813" y="530"/>
                </a:moveTo>
                <a:cubicBezTo>
                  <a:pt x="849" y="552"/>
                  <a:pt x="876" y="572"/>
                  <a:pt x="897" y="594"/>
                </a:cubicBezTo>
                <a:cubicBezTo>
                  <a:pt x="900" y="597"/>
                  <a:pt x="900" y="597"/>
                  <a:pt x="900" y="597"/>
                </a:cubicBezTo>
                <a:cubicBezTo>
                  <a:pt x="897" y="601"/>
                  <a:pt x="897" y="601"/>
                  <a:pt x="897" y="601"/>
                </a:cubicBezTo>
                <a:cubicBezTo>
                  <a:pt x="891" y="609"/>
                  <a:pt x="885" y="616"/>
                  <a:pt x="880" y="624"/>
                </a:cubicBezTo>
                <a:cubicBezTo>
                  <a:pt x="876" y="628"/>
                  <a:pt x="876" y="628"/>
                  <a:pt x="876" y="628"/>
                </a:cubicBezTo>
                <a:cubicBezTo>
                  <a:pt x="872" y="625"/>
                  <a:pt x="872" y="625"/>
                  <a:pt x="872" y="625"/>
                </a:cubicBezTo>
                <a:cubicBezTo>
                  <a:pt x="850" y="608"/>
                  <a:pt x="825" y="597"/>
                  <a:pt x="794" y="589"/>
                </a:cubicBezTo>
                <a:cubicBezTo>
                  <a:pt x="789" y="587"/>
                  <a:pt x="789" y="587"/>
                  <a:pt x="789" y="587"/>
                </a:cubicBezTo>
                <a:cubicBezTo>
                  <a:pt x="790" y="582"/>
                  <a:pt x="790" y="582"/>
                  <a:pt x="790" y="582"/>
                </a:cubicBezTo>
                <a:cubicBezTo>
                  <a:pt x="794" y="567"/>
                  <a:pt x="799" y="550"/>
                  <a:pt x="805" y="533"/>
                </a:cubicBezTo>
                <a:cubicBezTo>
                  <a:pt x="807" y="527"/>
                  <a:pt x="807" y="527"/>
                  <a:pt x="807" y="527"/>
                </a:cubicBezTo>
                <a:lnTo>
                  <a:pt x="813" y="530"/>
                </a:lnTo>
                <a:close/>
                <a:moveTo>
                  <a:pt x="271" y="558"/>
                </a:moveTo>
                <a:cubicBezTo>
                  <a:pt x="255" y="558"/>
                  <a:pt x="239" y="560"/>
                  <a:pt x="225" y="565"/>
                </a:cubicBezTo>
                <a:cubicBezTo>
                  <a:pt x="192" y="575"/>
                  <a:pt x="164" y="596"/>
                  <a:pt x="144" y="626"/>
                </a:cubicBezTo>
                <a:cubicBezTo>
                  <a:pt x="140" y="633"/>
                  <a:pt x="140" y="633"/>
                  <a:pt x="140" y="633"/>
                </a:cubicBezTo>
                <a:cubicBezTo>
                  <a:pt x="136" y="626"/>
                  <a:pt x="136" y="626"/>
                  <a:pt x="136" y="626"/>
                </a:cubicBezTo>
                <a:cubicBezTo>
                  <a:pt x="130" y="615"/>
                  <a:pt x="121" y="606"/>
                  <a:pt x="110" y="600"/>
                </a:cubicBezTo>
                <a:cubicBezTo>
                  <a:pt x="110" y="599"/>
                  <a:pt x="110" y="599"/>
                  <a:pt x="110" y="599"/>
                </a:cubicBezTo>
                <a:cubicBezTo>
                  <a:pt x="108" y="598"/>
                  <a:pt x="105" y="597"/>
                  <a:pt x="103" y="596"/>
                </a:cubicBezTo>
                <a:cubicBezTo>
                  <a:pt x="98" y="594"/>
                  <a:pt x="98" y="594"/>
                  <a:pt x="98" y="594"/>
                </a:cubicBezTo>
                <a:cubicBezTo>
                  <a:pt x="100" y="589"/>
                  <a:pt x="100" y="589"/>
                  <a:pt x="100" y="589"/>
                </a:cubicBezTo>
                <a:cubicBezTo>
                  <a:pt x="113" y="551"/>
                  <a:pt x="130" y="514"/>
                  <a:pt x="149" y="479"/>
                </a:cubicBezTo>
                <a:cubicBezTo>
                  <a:pt x="151" y="475"/>
                  <a:pt x="153" y="471"/>
                  <a:pt x="155" y="468"/>
                </a:cubicBezTo>
                <a:cubicBezTo>
                  <a:pt x="157" y="464"/>
                  <a:pt x="157" y="464"/>
                  <a:pt x="157" y="464"/>
                </a:cubicBezTo>
                <a:cubicBezTo>
                  <a:pt x="161" y="465"/>
                  <a:pt x="161" y="465"/>
                  <a:pt x="161" y="465"/>
                </a:cubicBezTo>
                <a:cubicBezTo>
                  <a:pt x="188" y="474"/>
                  <a:pt x="208" y="480"/>
                  <a:pt x="227" y="486"/>
                </a:cubicBezTo>
                <a:cubicBezTo>
                  <a:pt x="249" y="492"/>
                  <a:pt x="271" y="498"/>
                  <a:pt x="296" y="504"/>
                </a:cubicBezTo>
                <a:cubicBezTo>
                  <a:pt x="298" y="505"/>
                  <a:pt x="298" y="505"/>
                  <a:pt x="298" y="505"/>
                </a:cubicBezTo>
                <a:cubicBezTo>
                  <a:pt x="299" y="507"/>
                  <a:pt x="299" y="507"/>
                  <a:pt x="299" y="507"/>
                </a:cubicBezTo>
                <a:cubicBezTo>
                  <a:pt x="300" y="509"/>
                  <a:pt x="301" y="511"/>
                  <a:pt x="303" y="513"/>
                </a:cubicBezTo>
                <a:cubicBezTo>
                  <a:pt x="308" y="522"/>
                  <a:pt x="315" y="530"/>
                  <a:pt x="322" y="538"/>
                </a:cubicBezTo>
                <a:cubicBezTo>
                  <a:pt x="332" y="550"/>
                  <a:pt x="344" y="560"/>
                  <a:pt x="357" y="569"/>
                </a:cubicBezTo>
                <a:cubicBezTo>
                  <a:pt x="352" y="578"/>
                  <a:pt x="352" y="578"/>
                  <a:pt x="352" y="578"/>
                </a:cubicBezTo>
                <a:cubicBezTo>
                  <a:pt x="351" y="577"/>
                  <a:pt x="349" y="576"/>
                  <a:pt x="347" y="575"/>
                </a:cubicBezTo>
                <a:cubicBezTo>
                  <a:pt x="323" y="564"/>
                  <a:pt x="296" y="558"/>
                  <a:pt x="271" y="558"/>
                </a:cubicBezTo>
                <a:moveTo>
                  <a:pt x="1143" y="385"/>
                </a:moveTo>
                <a:cubicBezTo>
                  <a:pt x="1115" y="447"/>
                  <a:pt x="1116" y="527"/>
                  <a:pt x="1116" y="604"/>
                </a:cubicBezTo>
                <a:cubicBezTo>
                  <a:pt x="1116" y="626"/>
                  <a:pt x="1116" y="626"/>
                  <a:pt x="1116" y="626"/>
                </a:cubicBezTo>
                <a:cubicBezTo>
                  <a:pt x="1112" y="626"/>
                  <a:pt x="1112" y="626"/>
                  <a:pt x="1112" y="626"/>
                </a:cubicBezTo>
                <a:cubicBezTo>
                  <a:pt x="1089" y="632"/>
                  <a:pt x="1067" y="638"/>
                  <a:pt x="1047" y="645"/>
                </a:cubicBezTo>
                <a:cubicBezTo>
                  <a:pt x="1043" y="647"/>
                  <a:pt x="1043" y="647"/>
                  <a:pt x="1043" y="647"/>
                </a:cubicBezTo>
                <a:cubicBezTo>
                  <a:pt x="1041" y="642"/>
                  <a:pt x="1041" y="642"/>
                  <a:pt x="1041" y="642"/>
                </a:cubicBezTo>
                <a:cubicBezTo>
                  <a:pt x="1028" y="606"/>
                  <a:pt x="1009" y="571"/>
                  <a:pt x="993" y="542"/>
                </a:cubicBezTo>
                <a:cubicBezTo>
                  <a:pt x="991" y="539"/>
                  <a:pt x="991" y="539"/>
                  <a:pt x="991" y="539"/>
                </a:cubicBezTo>
                <a:cubicBezTo>
                  <a:pt x="994" y="536"/>
                  <a:pt x="994" y="536"/>
                  <a:pt x="994" y="536"/>
                </a:cubicBezTo>
                <a:cubicBezTo>
                  <a:pt x="1016" y="515"/>
                  <a:pt x="1094" y="442"/>
                  <a:pt x="1134" y="380"/>
                </a:cubicBezTo>
                <a:lnTo>
                  <a:pt x="1143" y="385"/>
                </a:lnTo>
                <a:close/>
                <a:moveTo>
                  <a:pt x="1701" y="612"/>
                </a:moveTo>
                <a:cubicBezTo>
                  <a:pt x="1701" y="624"/>
                  <a:pt x="1696" y="634"/>
                  <a:pt x="1689" y="643"/>
                </a:cubicBezTo>
                <a:cubicBezTo>
                  <a:pt x="1680" y="652"/>
                  <a:pt x="1668" y="658"/>
                  <a:pt x="1656" y="658"/>
                </a:cubicBezTo>
                <a:cubicBezTo>
                  <a:pt x="1650" y="659"/>
                  <a:pt x="1650" y="659"/>
                  <a:pt x="1650" y="659"/>
                </a:cubicBezTo>
                <a:cubicBezTo>
                  <a:pt x="1650" y="658"/>
                  <a:pt x="1650" y="658"/>
                  <a:pt x="1650" y="658"/>
                </a:cubicBezTo>
                <a:cubicBezTo>
                  <a:pt x="1639" y="658"/>
                  <a:pt x="1628" y="653"/>
                  <a:pt x="1620" y="646"/>
                </a:cubicBezTo>
                <a:cubicBezTo>
                  <a:pt x="1610" y="637"/>
                  <a:pt x="1605" y="625"/>
                  <a:pt x="1604" y="613"/>
                </a:cubicBezTo>
                <a:cubicBezTo>
                  <a:pt x="1604" y="607"/>
                  <a:pt x="1604" y="607"/>
                  <a:pt x="1604" y="607"/>
                </a:cubicBezTo>
                <a:cubicBezTo>
                  <a:pt x="1604" y="607"/>
                  <a:pt x="1604" y="607"/>
                  <a:pt x="1604" y="607"/>
                </a:cubicBezTo>
                <a:cubicBezTo>
                  <a:pt x="1605" y="596"/>
                  <a:pt x="1609" y="585"/>
                  <a:pt x="1617" y="577"/>
                </a:cubicBezTo>
                <a:cubicBezTo>
                  <a:pt x="1625" y="567"/>
                  <a:pt x="1637" y="562"/>
                  <a:pt x="1650" y="561"/>
                </a:cubicBezTo>
                <a:cubicBezTo>
                  <a:pt x="1655" y="561"/>
                  <a:pt x="1655" y="561"/>
                  <a:pt x="1655" y="561"/>
                </a:cubicBezTo>
                <a:cubicBezTo>
                  <a:pt x="1655" y="561"/>
                  <a:pt x="1655" y="561"/>
                  <a:pt x="1655" y="561"/>
                </a:cubicBezTo>
                <a:cubicBezTo>
                  <a:pt x="1667" y="561"/>
                  <a:pt x="1677" y="566"/>
                  <a:pt x="1686" y="574"/>
                </a:cubicBezTo>
                <a:cubicBezTo>
                  <a:pt x="1695" y="582"/>
                  <a:pt x="1701" y="594"/>
                  <a:pt x="1701" y="607"/>
                </a:cubicBezTo>
                <a:cubicBezTo>
                  <a:pt x="1702" y="612"/>
                  <a:pt x="1702" y="612"/>
                  <a:pt x="1702" y="612"/>
                </a:cubicBezTo>
                <a:lnTo>
                  <a:pt x="1701" y="612"/>
                </a:lnTo>
                <a:close/>
                <a:moveTo>
                  <a:pt x="730" y="658"/>
                </a:moveTo>
                <a:cubicBezTo>
                  <a:pt x="709" y="658"/>
                  <a:pt x="688" y="661"/>
                  <a:pt x="665" y="667"/>
                </a:cubicBezTo>
                <a:cubicBezTo>
                  <a:pt x="660" y="669"/>
                  <a:pt x="660" y="669"/>
                  <a:pt x="660" y="669"/>
                </a:cubicBezTo>
                <a:cubicBezTo>
                  <a:pt x="658" y="664"/>
                  <a:pt x="658" y="664"/>
                  <a:pt x="658" y="664"/>
                </a:cubicBezTo>
                <a:cubicBezTo>
                  <a:pt x="653" y="646"/>
                  <a:pt x="649" y="627"/>
                  <a:pt x="645" y="607"/>
                </a:cubicBezTo>
                <a:cubicBezTo>
                  <a:pt x="644" y="601"/>
                  <a:pt x="644" y="601"/>
                  <a:pt x="644" y="601"/>
                </a:cubicBezTo>
                <a:cubicBezTo>
                  <a:pt x="650" y="600"/>
                  <a:pt x="650" y="600"/>
                  <a:pt x="650" y="600"/>
                </a:cubicBezTo>
                <a:cubicBezTo>
                  <a:pt x="659" y="600"/>
                  <a:pt x="668" y="600"/>
                  <a:pt x="678" y="600"/>
                </a:cubicBezTo>
                <a:cubicBezTo>
                  <a:pt x="709" y="600"/>
                  <a:pt x="733" y="602"/>
                  <a:pt x="756" y="605"/>
                </a:cubicBezTo>
                <a:cubicBezTo>
                  <a:pt x="761" y="606"/>
                  <a:pt x="761" y="606"/>
                  <a:pt x="761" y="606"/>
                </a:cubicBezTo>
                <a:cubicBezTo>
                  <a:pt x="760" y="611"/>
                  <a:pt x="760" y="611"/>
                  <a:pt x="760" y="611"/>
                </a:cubicBezTo>
                <a:cubicBezTo>
                  <a:pt x="758" y="626"/>
                  <a:pt x="755" y="640"/>
                  <a:pt x="754" y="654"/>
                </a:cubicBezTo>
                <a:cubicBezTo>
                  <a:pt x="754" y="659"/>
                  <a:pt x="754" y="659"/>
                  <a:pt x="754" y="659"/>
                </a:cubicBezTo>
                <a:cubicBezTo>
                  <a:pt x="748" y="658"/>
                  <a:pt x="748" y="658"/>
                  <a:pt x="748" y="658"/>
                </a:cubicBezTo>
                <a:cubicBezTo>
                  <a:pt x="742" y="658"/>
                  <a:pt x="736" y="658"/>
                  <a:pt x="730" y="658"/>
                </a:cubicBezTo>
                <a:moveTo>
                  <a:pt x="976" y="560"/>
                </a:moveTo>
                <a:cubicBezTo>
                  <a:pt x="997" y="597"/>
                  <a:pt x="1010" y="624"/>
                  <a:pt x="1019" y="650"/>
                </a:cubicBezTo>
                <a:cubicBezTo>
                  <a:pt x="1021" y="655"/>
                  <a:pt x="1021" y="655"/>
                  <a:pt x="1021" y="655"/>
                </a:cubicBezTo>
                <a:cubicBezTo>
                  <a:pt x="1016" y="657"/>
                  <a:pt x="1016" y="657"/>
                  <a:pt x="1016" y="657"/>
                </a:cubicBezTo>
                <a:cubicBezTo>
                  <a:pt x="1003" y="662"/>
                  <a:pt x="990" y="669"/>
                  <a:pt x="978" y="675"/>
                </a:cubicBezTo>
                <a:cubicBezTo>
                  <a:pt x="972" y="678"/>
                  <a:pt x="972" y="678"/>
                  <a:pt x="972" y="678"/>
                </a:cubicBezTo>
                <a:cubicBezTo>
                  <a:pt x="970" y="672"/>
                  <a:pt x="970" y="672"/>
                  <a:pt x="970" y="672"/>
                </a:cubicBezTo>
                <a:cubicBezTo>
                  <a:pt x="962" y="646"/>
                  <a:pt x="950" y="622"/>
                  <a:pt x="934" y="601"/>
                </a:cubicBezTo>
                <a:cubicBezTo>
                  <a:pt x="931" y="597"/>
                  <a:pt x="931" y="597"/>
                  <a:pt x="931" y="597"/>
                </a:cubicBezTo>
                <a:cubicBezTo>
                  <a:pt x="934" y="594"/>
                  <a:pt x="934" y="594"/>
                  <a:pt x="934" y="594"/>
                </a:cubicBezTo>
                <a:cubicBezTo>
                  <a:pt x="944" y="582"/>
                  <a:pt x="956" y="571"/>
                  <a:pt x="968" y="559"/>
                </a:cubicBezTo>
                <a:cubicBezTo>
                  <a:pt x="973" y="555"/>
                  <a:pt x="973" y="555"/>
                  <a:pt x="973" y="555"/>
                </a:cubicBezTo>
                <a:lnTo>
                  <a:pt x="976" y="560"/>
                </a:lnTo>
                <a:close/>
                <a:moveTo>
                  <a:pt x="99" y="620"/>
                </a:moveTo>
                <a:cubicBezTo>
                  <a:pt x="110" y="626"/>
                  <a:pt x="117" y="637"/>
                  <a:pt x="121" y="649"/>
                </a:cubicBezTo>
                <a:cubicBezTo>
                  <a:pt x="124" y="662"/>
                  <a:pt x="122" y="675"/>
                  <a:pt x="115" y="686"/>
                </a:cubicBezTo>
                <a:cubicBezTo>
                  <a:pt x="108" y="697"/>
                  <a:pt x="98" y="705"/>
                  <a:pt x="85" y="709"/>
                </a:cubicBezTo>
                <a:cubicBezTo>
                  <a:pt x="81" y="710"/>
                  <a:pt x="77" y="710"/>
                  <a:pt x="73" y="710"/>
                </a:cubicBezTo>
                <a:cubicBezTo>
                  <a:pt x="65" y="710"/>
                  <a:pt x="56" y="708"/>
                  <a:pt x="49" y="704"/>
                </a:cubicBezTo>
                <a:cubicBezTo>
                  <a:pt x="43" y="702"/>
                  <a:pt x="43" y="702"/>
                  <a:pt x="43" y="702"/>
                </a:cubicBezTo>
                <a:cubicBezTo>
                  <a:pt x="44" y="700"/>
                  <a:pt x="44" y="700"/>
                  <a:pt x="44" y="700"/>
                </a:cubicBezTo>
                <a:cubicBezTo>
                  <a:pt x="35" y="694"/>
                  <a:pt x="29" y="684"/>
                  <a:pt x="26" y="673"/>
                </a:cubicBezTo>
                <a:cubicBezTo>
                  <a:pt x="23" y="662"/>
                  <a:pt x="24" y="651"/>
                  <a:pt x="29" y="641"/>
                </a:cubicBezTo>
                <a:cubicBezTo>
                  <a:pt x="29" y="641"/>
                  <a:pt x="29" y="641"/>
                  <a:pt x="29" y="641"/>
                </a:cubicBezTo>
                <a:cubicBezTo>
                  <a:pt x="34" y="632"/>
                  <a:pt x="34" y="632"/>
                  <a:pt x="34" y="632"/>
                </a:cubicBezTo>
                <a:cubicBezTo>
                  <a:pt x="34" y="632"/>
                  <a:pt x="34" y="632"/>
                  <a:pt x="34" y="632"/>
                </a:cubicBezTo>
                <a:cubicBezTo>
                  <a:pt x="41" y="623"/>
                  <a:pt x="50" y="617"/>
                  <a:pt x="61" y="614"/>
                </a:cubicBezTo>
                <a:cubicBezTo>
                  <a:pt x="65" y="613"/>
                  <a:pt x="69" y="612"/>
                  <a:pt x="73" y="612"/>
                </a:cubicBezTo>
                <a:cubicBezTo>
                  <a:pt x="75" y="612"/>
                  <a:pt x="77" y="613"/>
                  <a:pt x="79" y="613"/>
                </a:cubicBezTo>
                <a:cubicBezTo>
                  <a:pt x="80" y="613"/>
                  <a:pt x="80" y="613"/>
                  <a:pt x="80" y="613"/>
                </a:cubicBezTo>
                <a:cubicBezTo>
                  <a:pt x="94" y="617"/>
                  <a:pt x="94" y="617"/>
                  <a:pt x="94" y="617"/>
                </a:cubicBezTo>
                <a:cubicBezTo>
                  <a:pt x="94" y="617"/>
                  <a:pt x="94" y="617"/>
                  <a:pt x="94" y="617"/>
                </a:cubicBezTo>
                <a:cubicBezTo>
                  <a:pt x="99" y="619"/>
                  <a:pt x="99" y="619"/>
                  <a:pt x="99" y="619"/>
                </a:cubicBezTo>
                <a:lnTo>
                  <a:pt x="99" y="620"/>
                </a:lnTo>
                <a:close/>
                <a:moveTo>
                  <a:pt x="621" y="606"/>
                </a:moveTo>
                <a:cubicBezTo>
                  <a:pt x="625" y="629"/>
                  <a:pt x="631" y="651"/>
                  <a:pt x="637" y="672"/>
                </a:cubicBezTo>
                <a:cubicBezTo>
                  <a:pt x="638" y="676"/>
                  <a:pt x="638" y="676"/>
                  <a:pt x="638" y="676"/>
                </a:cubicBezTo>
                <a:cubicBezTo>
                  <a:pt x="634" y="678"/>
                  <a:pt x="634" y="678"/>
                  <a:pt x="634" y="678"/>
                </a:cubicBezTo>
                <a:cubicBezTo>
                  <a:pt x="597" y="692"/>
                  <a:pt x="561" y="712"/>
                  <a:pt x="530" y="730"/>
                </a:cubicBezTo>
                <a:cubicBezTo>
                  <a:pt x="526" y="732"/>
                  <a:pt x="526" y="732"/>
                  <a:pt x="526" y="732"/>
                </a:cubicBezTo>
                <a:cubicBezTo>
                  <a:pt x="524" y="729"/>
                  <a:pt x="524" y="729"/>
                  <a:pt x="524" y="729"/>
                </a:cubicBezTo>
                <a:cubicBezTo>
                  <a:pt x="496" y="699"/>
                  <a:pt x="427" y="623"/>
                  <a:pt x="369" y="587"/>
                </a:cubicBezTo>
                <a:cubicBezTo>
                  <a:pt x="374" y="578"/>
                  <a:pt x="374" y="578"/>
                  <a:pt x="374" y="578"/>
                </a:cubicBezTo>
                <a:cubicBezTo>
                  <a:pt x="420" y="601"/>
                  <a:pt x="478" y="604"/>
                  <a:pt x="523" y="604"/>
                </a:cubicBezTo>
                <a:cubicBezTo>
                  <a:pt x="549" y="604"/>
                  <a:pt x="575" y="603"/>
                  <a:pt x="601" y="602"/>
                </a:cubicBezTo>
                <a:cubicBezTo>
                  <a:pt x="620" y="601"/>
                  <a:pt x="620" y="601"/>
                  <a:pt x="620" y="601"/>
                </a:cubicBezTo>
                <a:lnTo>
                  <a:pt x="621" y="606"/>
                </a:lnTo>
                <a:close/>
                <a:moveTo>
                  <a:pt x="1116" y="656"/>
                </a:moveTo>
                <a:cubicBezTo>
                  <a:pt x="1116" y="697"/>
                  <a:pt x="1113" y="728"/>
                  <a:pt x="1109" y="755"/>
                </a:cubicBezTo>
                <a:cubicBezTo>
                  <a:pt x="1108" y="760"/>
                  <a:pt x="1108" y="760"/>
                  <a:pt x="1108" y="760"/>
                </a:cubicBezTo>
                <a:cubicBezTo>
                  <a:pt x="1103" y="759"/>
                  <a:pt x="1103" y="759"/>
                  <a:pt x="1103" y="759"/>
                </a:cubicBezTo>
                <a:cubicBezTo>
                  <a:pt x="1090" y="758"/>
                  <a:pt x="1077" y="757"/>
                  <a:pt x="1064" y="756"/>
                </a:cubicBezTo>
                <a:cubicBezTo>
                  <a:pt x="1059" y="756"/>
                  <a:pt x="1059" y="756"/>
                  <a:pt x="1059" y="756"/>
                </a:cubicBezTo>
                <a:cubicBezTo>
                  <a:pt x="1059" y="751"/>
                  <a:pt x="1059" y="751"/>
                  <a:pt x="1059" y="751"/>
                </a:cubicBezTo>
                <a:cubicBezTo>
                  <a:pt x="1061" y="726"/>
                  <a:pt x="1058" y="701"/>
                  <a:pt x="1051" y="673"/>
                </a:cubicBezTo>
                <a:cubicBezTo>
                  <a:pt x="1050" y="669"/>
                  <a:pt x="1050" y="669"/>
                  <a:pt x="1050" y="669"/>
                </a:cubicBezTo>
                <a:cubicBezTo>
                  <a:pt x="1054" y="667"/>
                  <a:pt x="1054" y="667"/>
                  <a:pt x="1054" y="667"/>
                </a:cubicBezTo>
                <a:cubicBezTo>
                  <a:pt x="1072" y="661"/>
                  <a:pt x="1090" y="656"/>
                  <a:pt x="1110" y="651"/>
                </a:cubicBezTo>
                <a:cubicBezTo>
                  <a:pt x="1116" y="649"/>
                  <a:pt x="1116" y="649"/>
                  <a:pt x="1116" y="649"/>
                </a:cubicBezTo>
                <a:lnTo>
                  <a:pt x="1116" y="656"/>
                </a:lnTo>
                <a:close/>
                <a:moveTo>
                  <a:pt x="1350" y="584"/>
                </a:moveTo>
                <a:cubicBezTo>
                  <a:pt x="1295" y="624"/>
                  <a:pt x="1257" y="697"/>
                  <a:pt x="1219" y="766"/>
                </a:cubicBezTo>
                <a:cubicBezTo>
                  <a:pt x="1211" y="783"/>
                  <a:pt x="1211" y="783"/>
                  <a:pt x="1211" y="783"/>
                </a:cubicBezTo>
                <a:cubicBezTo>
                  <a:pt x="1207" y="782"/>
                  <a:pt x="1207" y="782"/>
                  <a:pt x="1207" y="782"/>
                </a:cubicBezTo>
                <a:cubicBezTo>
                  <a:pt x="1182" y="774"/>
                  <a:pt x="1159" y="768"/>
                  <a:pt x="1136" y="764"/>
                </a:cubicBezTo>
                <a:cubicBezTo>
                  <a:pt x="1131" y="763"/>
                  <a:pt x="1131" y="763"/>
                  <a:pt x="1131" y="763"/>
                </a:cubicBezTo>
                <a:cubicBezTo>
                  <a:pt x="1132" y="758"/>
                  <a:pt x="1132" y="758"/>
                  <a:pt x="1132" y="758"/>
                </a:cubicBezTo>
                <a:cubicBezTo>
                  <a:pt x="1138" y="721"/>
                  <a:pt x="1139" y="682"/>
                  <a:pt x="1139" y="648"/>
                </a:cubicBezTo>
                <a:cubicBezTo>
                  <a:pt x="1139" y="644"/>
                  <a:pt x="1139" y="644"/>
                  <a:pt x="1139" y="644"/>
                </a:cubicBezTo>
                <a:cubicBezTo>
                  <a:pt x="1143" y="643"/>
                  <a:pt x="1143" y="643"/>
                  <a:pt x="1143" y="643"/>
                </a:cubicBezTo>
                <a:cubicBezTo>
                  <a:pt x="1174" y="636"/>
                  <a:pt x="1279" y="610"/>
                  <a:pt x="1345" y="575"/>
                </a:cubicBezTo>
                <a:lnTo>
                  <a:pt x="1350" y="584"/>
                </a:lnTo>
                <a:close/>
                <a:moveTo>
                  <a:pt x="647" y="704"/>
                </a:moveTo>
                <a:cubicBezTo>
                  <a:pt x="652" y="719"/>
                  <a:pt x="658" y="733"/>
                  <a:pt x="664" y="746"/>
                </a:cubicBezTo>
                <a:cubicBezTo>
                  <a:pt x="666" y="751"/>
                  <a:pt x="666" y="751"/>
                  <a:pt x="666" y="751"/>
                </a:cubicBezTo>
                <a:cubicBezTo>
                  <a:pt x="661" y="753"/>
                  <a:pt x="661" y="753"/>
                  <a:pt x="661" y="753"/>
                </a:cubicBezTo>
                <a:cubicBezTo>
                  <a:pt x="638" y="763"/>
                  <a:pt x="617" y="779"/>
                  <a:pt x="595" y="799"/>
                </a:cubicBezTo>
                <a:cubicBezTo>
                  <a:pt x="592" y="803"/>
                  <a:pt x="592" y="803"/>
                  <a:pt x="592" y="803"/>
                </a:cubicBezTo>
                <a:cubicBezTo>
                  <a:pt x="588" y="799"/>
                  <a:pt x="588" y="799"/>
                  <a:pt x="588" y="799"/>
                </a:cubicBezTo>
                <a:cubicBezTo>
                  <a:pt x="574" y="786"/>
                  <a:pt x="560" y="771"/>
                  <a:pt x="546" y="755"/>
                </a:cubicBezTo>
                <a:cubicBezTo>
                  <a:pt x="542" y="750"/>
                  <a:pt x="542" y="750"/>
                  <a:pt x="542" y="750"/>
                </a:cubicBezTo>
                <a:cubicBezTo>
                  <a:pt x="547" y="747"/>
                  <a:pt x="547" y="747"/>
                  <a:pt x="547" y="747"/>
                </a:cubicBezTo>
                <a:cubicBezTo>
                  <a:pt x="573" y="732"/>
                  <a:pt x="607" y="714"/>
                  <a:pt x="640" y="700"/>
                </a:cubicBezTo>
                <a:cubicBezTo>
                  <a:pt x="645" y="699"/>
                  <a:pt x="645" y="699"/>
                  <a:pt x="645" y="699"/>
                </a:cubicBezTo>
                <a:lnTo>
                  <a:pt x="647" y="704"/>
                </a:lnTo>
                <a:close/>
                <a:moveTo>
                  <a:pt x="919" y="621"/>
                </a:moveTo>
                <a:cubicBezTo>
                  <a:pt x="929" y="635"/>
                  <a:pt x="938" y="650"/>
                  <a:pt x="944" y="666"/>
                </a:cubicBezTo>
                <a:cubicBezTo>
                  <a:pt x="946" y="673"/>
                  <a:pt x="949" y="681"/>
                  <a:pt x="951" y="687"/>
                </a:cubicBezTo>
                <a:cubicBezTo>
                  <a:pt x="951" y="691"/>
                  <a:pt x="951" y="691"/>
                  <a:pt x="951" y="691"/>
                </a:cubicBezTo>
                <a:cubicBezTo>
                  <a:pt x="948" y="692"/>
                  <a:pt x="948" y="692"/>
                  <a:pt x="948" y="692"/>
                </a:cubicBezTo>
                <a:cubicBezTo>
                  <a:pt x="901" y="725"/>
                  <a:pt x="870" y="764"/>
                  <a:pt x="858" y="810"/>
                </a:cubicBezTo>
                <a:cubicBezTo>
                  <a:pt x="848" y="810"/>
                  <a:pt x="848" y="810"/>
                  <a:pt x="848" y="810"/>
                </a:cubicBezTo>
                <a:cubicBezTo>
                  <a:pt x="839" y="770"/>
                  <a:pt x="844" y="705"/>
                  <a:pt x="911" y="620"/>
                </a:cubicBezTo>
                <a:cubicBezTo>
                  <a:pt x="915" y="615"/>
                  <a:pt x="915" y="615"/>
                  <a:pt x="915" y="615"/>
                </a:cubicBezTo>
                <a:lnTo>
                  <a:pt x="919" y="621"/>
                </a:lnTo>
                <a:close/>
                <a:moveTo>
                  <a:pt x="1029" y="683"/>
                </a:moveTo>
                <a:cubicBezTo>
                  <a:pt x="1036" y="708"/>
                  <a:pt x="1038" y="730"/>
                  <a:pt x="1036" y="752"/>
                </a:cubicBezTo>
                <a:cubicBezTo>
                  <a:pt x="1035" y="756"/>
                  <a:pt x="1035" y="756"/>
                  <a:pt x="1035" y="756"/>
                </a:cubicBezTo>
                <a:cubicBezTo>
                  <a:pt x="1031" y="757"/>
                  <a:pt x="1031" y="757"/>
                  <a:pt x="1031" y="757"/>
                </a:cubicBezTo>
                <a:cubicBezTo>
                  <a:pt x="972" y="761"/>
                  <a:pt x="924" y="780"/>
                  <a:pt x="890" y="814"/>
                </a:cubicBezTo>
                <a:cubicBezTo>
                  <a:pt x="882" y="809"/>
                  <a:pt x="882" y="809"/>
                  <a:pt x="882" y="809"/>
                </a:cubicBezTo>
                <a:cubicBezTo>
                  <a:pt x="894" y="772"/>
                  <a:pt x="928" y="719"/>
                  <a:pt x="1022" y="679"/>
                </a:cubicBezTo>
                <a:cubicBezTo>
                  <a:pt x="1028" y="677"/>
                  <a:pt x="1028" y="677"/>
                  <a:pt x="1028" y="677"/>
                </a:cubicBezTo>
                <a:lnTo>
                  <a:pt x="1029" y="683"/>
                </a:lnTo>
                <a:close/>
                <a:moveTo>
                  <a:pt x="789" y="611"/>
                </a:moveTo>
                <a:cubicBezTo>
                  <a:pt x="817" y="619"/>
                  <a:pt x="841" y="630"/>
                  <a:pt x="860" y="645"/>
                </a:cubicBezTo>
                <a:cubicBezTo>
                  <a:pt x="864" y="648"/>
                  <a:pt x="864" y="648"/>
                  <a:pt x="864" y="648"/>
                </a:cubicBezTo>
                <a:cubicBezTo>
                  <a:pt x="861" y="652"/>
                  <a:pt x="861" y="652"/>
                  <a:pt x="861" y="652"/>
                </a:cubicBezTo>
                <a:cubicBezTo>
                  <a:pt x="816" y="726"/>
                  <a:pt x="818" y="786"/>
                  <a:pt x="827" y="822"/>
                </a:cubicBezTo>
                <a:cubicBezTo>
                  <a:pt x="818" y="827"/>
                  <a:pt x="818" y="827"/>
                  <a:pt x="818" y="827"/>
                </a:cubicBezTo>
                <a:cubicBezTo>
                  <a:pt x="790" y="794"/>
                  <a:pt x="761" y="731"/>
                  <a:pt x="783" y="615"/>
                </a:cubicBezTo>
                <a:cubicBezTo>
                  <a:pt x="784" y="610"/>
                  <a:pt x="784" y="610"/>
                  <a:pt x="784" y="610"/>
                </a:cubicBezTo>
                <a:lnTo>
                  <a:pt x="789" y="611"/>
                </a:lnTo>
                <a:close/>
                <a:moveTo>
                  <a:pt x="1464" y="570"/>
                </a:moveTo>
                <a:cubicBezTo>
                  <a:pt x="1490" y="570"/>
                  <a:pt x="1514" y="577"/>
                  <a:pt x="1534" y="591"/>
                </a:cubicBezTo>
                <a:cubicBezTo>
                  <a:pt x="1556" y="607"/>
                  <a:pt x="1572" y="630"/>
                  <a:pt x="1579" y="658"/>
                </a:cubicBezTo>
                <a:cubicBezTo>
                  <a:pt x="1581" y="666"/>
                  <a:pt x="1583" y="674"/>
                  <a:pt x="1583" y="682"/>
                </a:cubicBezTo>
                <a:cubicBezTo>
                  <a:pt x="1587" y="718"/>
                  <a:pt x="1577" y="751"/>
                  <a:pt x="1555" y="777"/>
                </a:cubicBezTo>
                <a:cubicBezTo>
                  <a:pt x="1532" y="803"/>
                  <a:pt x="1498" y="820"/>
                  <a:pt x="1460" y="826"/>
                </a:cubicBezTo>
                <a:cubicBezTo>
                  <a:pt x="1453" y="827"/>
                  <a:pt x="1444" y="827"/>
                  <a:pt x="1435" y="827"/>
                </a:cubicBezTo>
                <a:cubicBezTo>
                  <a:pt x="1372" y="827"/>
                  <a:pt x="1277" y="802"/>
                  <a:pt x="1239" y="791"/>
                </a:cubicBezTo>
                <a:cubicBezTo>
                  <a:pt x="1233" y="790"/>
                  <a:pt x="1233" y="790"/>
                  <a:pt x="1233" y="790"/>
                </a:cubicBezTo>
                <a:cubicBezTo>
                  <a:pt x="1240" y="777"/>
                  <a:pt x="1240" y="777"/>
                  <a:pt x="1240" y="777"/>
                </a:cubicBezTo>
                <a:cubicBezTo>
                  <a:pt x="1288" y="687"/>
                  <a:pt x="1338" y="594"/>
                  <a:pt x="1423" y="576"/>
                </a:cubicBezTo>
                <a:cubicBezTo>
                  <a:pt x="1423" y="576"/>
                  <a:pt x="1423" y="576"/>
                  <a:pt x="1423" y="576"/>
                </a:cubicBezTo>
                <a:cubicBezTo>
                  <a:pt x="1432" y="573"/>
                  <a:pt x="1442" y="572"/>
                  <a:pt x="1451" y="571"/>
                </a:cubicBezTo>
                <a:cubicBezTo>
                  <a:pt x="1455" y="570"/>
                  <a:pt x="1460" y="570"/>
                  <a:pt x="1464" y="570"/>
                </a:cubicBezTo>
                <a:moveTo>
                  <a:pt x="271" y="581"/>
                </a:moveTo>
                <a:cubicBezTo>
                  <a:pt x="293" y="581"/>
                  <a:pt x="316" y="587"/>
                  <a:pt x="338" y="596"/>
                </a:cubicBezTo>
                <a:cubicBezTo>
                  <a:pt x="392" y="621"/>
                  <a:pt x="471" y="705"/>
                  <a:pt x="502" y="740"/>
                </a:cubicBezTo>
                <a:cubicBezTo>
                  <a:pt x="506" y="744"/>
                  <a:pt x="506" y="744"/>
                  <a:pt x="506" y="744"/>
                </a:cubicBezTo>
                <a:cubicBezTo>
                  <a:pt x="497" y="750"/>
                  <a:pt x="497" y="750"/>
                  <a:pt x="497" y="750"/>
                </a:cubicBezTo>
                <a:cubicBezTo>
                  <a:pt x="426" y="792"/>
                  <a:pt x="352" y="836"/>
                  <a:pt x="284" y="836"/>
                </a:cubicBezTo>
                <a:cubicBezTo>
                  <a:pt x="284" y="836"/>
                  <a:pt x="284" y="836"/>
                  <a:pt x="284" y="836"/>
                </a:cubicBezTo>
                <a:cubicBezTo>
                  <a:pt x="267" y="836"/>
                  <a:pt x="250" y="833"/>
                  <a:pt x="235" y="827"/>
                </a:cubicBezTo>
                <a:cubicBezTo>
                  <a:pt x="234" y="827"/>
                  <a:pt x="234" y="827"/>
                  <a:pt x="234" y="827"/>
                </a:cubicBezTo>
                <a:cubicBezTo>
                  <a:pt x="225" y="824"/>
                  <a:pt x="217" y="821"/>
                  <a:pt x="208" y="816"/>
                </a:cubicBezTo>
                <a:cubicBezTo>
                  <a:pt x="181" y="802"/>
                  <a:pt x="160" y="781"/>
                  <a:pt x="149" y="755"/>
                </a:cubicBezTo>
                <a:cubicBezTo>
                  <a:pt x="139" y="729"/>
                  <a:pt x="138" y="701"/>
                  <a:pt x="147" y="674"/>
                </a:cubicBezTo>
                <a:cubicBezTo>
                  <a:pt x="149" y="666"/>
                  <a:pt x="152" y="659"/>
                  <a:pt x="156" y="651"/>
                </a:cubicBezTo>
                <a:cubicBezTo>
                  <a:pt x="173" y="619"/>
                  <a:pt x="199" y="597"/>
                  <a:pt x="231" y="587"/>
                </a:cubicBezTo>
                <a:cubicBezTo>
                  <a:pt x="244" y="583"/>
                  <a:pt x="257" y="581"/>
                  <a:pt x="271" y="581"/>
                </a:cubicBezTo>
                <a:moveTo>
                  <a:pt x="1053" y="779"/>
                </a:moveTo>
                <a:cubicBezTo>
                  <a:pt x="1067" y="779"/>
                  <a:pt x="1082" y="780"/>
                  <a:pt x="1097" y="782"/>
                </a:cubicBezTo>
                <a:cubicBezTo>
                  <a:pt x="1103" y="782"/>
                  <a:pt x="1103" y="782"/>
                  <a:pt x="1103" y="782"/>
                </a:cubicBezTo>
                <a:cubicBezTo>
                  <a:pt x="1102" y="788"/>
                  <a:pt x="1102" y="788"/>
                  <a:pt x="1102" y="788"/>
                </a:cubicBezTo>
                <a:cubicBezTo>
                  <a:pt x="1095" y="813"/>
                  <a:pt x="1086" y="834"/>
                  <a:pt x="1073" y="852"/>
                </a:cubicBezTo>
                <a:cubicBezTo>
                  <a:pt x="1071" y="855"/>
                  <a:pt x="1071" y="855"/>
                  <a:pt x="1071" y="855"/>
                </a:cubicBezTo>
                <a:cubicBezTo>
                  <a:pt x="1067" y="853"/>
                  <a:pt x="1067" y="853"/>
                  <a:pt x="1067" y="853"/>
                </a:cubicBezTo>
                <a:cubicBezTo>
                  <a:pt x="1032" y="836"/>
                  <a:pt x="997" y="828"/>
                  <a:pt x="964" y="828"/>
                </a:cubicBezTo>
                <a:cubicBezTo>
                  <a:pt x="948" y="828"/>
                  <a:pt x="932" y="830"/>
                  <a:pt x="916" y="834"/>
                </a:cubicBezTo>
                <a:cubicBezTo>
                  <a:pt x="911" y="826"/>
                  <a:pt x="911" y="826"/>
                  <a:pt x="911" y="826"/>
                </a:cubicBezTo>
                <a:cubicBezTo>
                  <a:pt x="945" y="795"/>
                  <a:pt x="993" y="779"/>
                  <a:pt x="1053" y="779"/>
                </a:cubicBezTo>
                <a:moveTo>
                  <a:pt x="1674" y="684"/>
                </a:moveTo>
                <a:cubicBezTo>
                  <a:pt x="1685" y="733"/>
                  <a:pt x="1692" y="783"/>
                  <a:pt x="1694" y="833"/>
                </a:cubicBezTo>
                <a:cubicBezTo>
                  <a:pt x="1694" y="839"/>
                  <a:pt x="1694" y="845"/>
                  <a:pt x="1694" y="850"/>
                </a:cubicBezTo>
                <a:cubicBezTo>
                  <a:pt x="1695" y="856"/>
                  <a:pt x="1695" y="856"/>
                  <a:pt x="1695" y="856"/>
                </a:cubicBezTo>
                <a:cubicBezTo>
                  <a:pt x="1481" y="856"/>
                  <a:pt x="1481" y="856"/>
                  <a:pt x="1481" y="856"/>
                </a:cubicBezTo>
                <a:cubicBezTo>
                  <a:pt x="1480" y="846"/>
                  <a:pt x="1480" y="846"/>
                  <a:pt x="1480" y="846"/>
                </a:cubicBezTo>
                <a:cubicBezTo>
                  <a:pt x="1517" y="837"/>
                  <a:pt x="1549" y="818"/>
                  <a:pt x="1572" y="792"/>
                </a:cubicBezTo>
                <a:cubicBezTo>
                  <a:pt x="1598" y="761"/>
                  <a:pt x="1610" y="723"/>
                  <a:pt x="1607" y="680"/>
                </a:cubicBezTo>
                <a:cubicBezTo>
                  <a:pt x="1606" y="678"/>
                  <a:pt x="1606" y="677"/>
                  <a:pt x="1606" y="675"/>
                </a:cubicBezTo>
                <a:cubicBezTo>
                  <a:pt x="1605" y="664"/>
                  <a:pt x="1605" y="664"/>
                  <a:pt x="1605" y="664"/>
                </a:cubicBezTo>
                <a:cubicBezTo>
                  <a:pt x="1614" y="670"/>
                  <a:pt x="1614" y="670"/>
                  <a:pt x="1614" y="670"/>
                </a:cubicBezTo>
                <a:cubicBezTo>
                  <a:pt x="1626" y="678"/>
                  <a:pt x="1639" y="682"/>
                  <a:pt x="1653" y="682"/>
                </a:cubicBezTo>
                <a:cubicBezTo>
                  <a:pt x="1654" y="682"/>
                  <a:pt x="1656" y="681"/>
                  <a:pt x="1656" y="681"/>
                </a:cubicBezTo>
                <a:cubicBezTo>
                  <a:pt x="1660" y="681"/>
                  <a:pt x="1664" y="681"/>
                  <a:pt x="1668" y="680"/>
                </a:cubicBezTo>
                <a:cubicBezTo>
                  <a:pt x="1673" y="679"/>
                  <a:pt x="1673" y="679"/>
                  <a:pt x="1673" y="679"/>
                </a:cubicBezTo>
                <a:lnTo>
                  <a:pt x="1674" y="684"/>
                </a:lnTo>
                <a:close/>
                <a:moveTo>
                  <a:pt x="731" y="681"/>
                </a:moveTo>
                <a:cubicBezTo>
                  <a:pt x="736" y="681"/>
                  <a:pt x="742" y="681"/>
                  <a:pt x="747" y="682"/>
                </a:cubicBezTo>
                <a:cubicBezTo>
                  <a:pt x="752" y="682"/>
                  <a:pt x="752" y="682"/>
                  <a:pt x="752" y="682"/>
                </a:cubicBezTo>
                <a:cubicBezTo>
                  <a:pt x="752" y="687"/>
                  <a:pt x="752" y="687"/>
                  <a:pt x="752" y="687"/>
                </a:cubicBezTo>
                <a:cubicBezTo>
                  <a:pt x="751" y="772"/>
                  <a:pt x="781" y="821"/>
                  <a:pt x="806" y="848"/>
                </a:cubicBezTo>
                <a:cubicBezTo>
                  <a:pt x="801" y="856"/>
                  <a:pt x="801" y="856"/>
                  <a:pt x="801" y="856"/>
                </a:cubicBezTo>
                <a:cubicBezTo>
                  <a:pt x="761" y="842"/>
                  <a:pt x="706" y="803"/>
                  <a:pt x="669" y="696"/>
                </a:cubicBezTo>
                <a:cubicBezTo>
                  <a:pt x="667" y="691"/>
                  <a:pt x="667" y="691"/>
                  <a:pt x="667" y="691"/>
                </a:cubicBezTo>
                <a:cubicBezTo>
                  <a:pt x="672" y="690"/>
                  <a:pt x="672" y="690"/>
                  <a:pt x="672" y="690"/>
                </a:cubicBezTo>
                <a:cubicBezTo>
                  <a:pt x="693" y="684"/>
                  <a:pt x="712" y="681"/>
                  <a:pt x="731" y="681"/>
                </a:cubicBezTo>
                <a:moveTo>
                  <a:pt x="119" y="726"/>
                </a:moveTo>
                <a:cubicBezTo>
                  <a:pt x="120" y="739"/>
                  <a:pt x="123" y="752"/>
                  <a:pt x="128" y="764"/>
                </a:cubicBezTo>
                <a:cubicBezTo>
                  <a:pt x="141" y="795"/>
                  <a:pt x="165" y="820"/>
                  <a:pt x="198" y="837"/>
                </a:cubicBezTo>
                <a:cubicBezTo>
                  <a:pt x="205" y="841"/>
                  <a:pt x="213" y="844"/>
                  <a:pt x="221" y="847"/>
                </a:cubicBezTo>
                <a:cubicBezTo>
                  <a:pt x="219" y="857"/>
                  <a:pt x="219" y="857"/>
                  <a:pt x="219" y="857"/>
                </a:cubicBezTo>
                <a:cubicBezTo>
                  <a:pt x="51" y="856"/>
                  <a:pt x="51" y="856"/>
                  <a:pt x="51" y="856"/>
                </a:cubicBezTo>
                <a:cubicBezTo>
                  <a:pt x="51" y="851"/>
                  <a:pt x="51" y="851"/>
                  <a:pt x="51" y="851"/>
                </a:cubicBezTo>
                <a:cubicBezTo>
                  <a:pt x="52" y="813"/>
                  <a:pt x="56" y="775"/>
                  <a:pt x="62" y="737"/>
                </a:cubicBezTo>
                <a:cubicBezTo>
                  <a:pt x="62" y="733"/>
                  <a:pt x="62" y="733"/>
                  <a:pt x="62" y="733"/>
                </a:cubicBezTo>
                <a:cubicBezTo>
                  <a:pt x="67" y="733"/>
                  <a:pt x="67" y="733"/>
                  <a:pt x="67" y="733"/>
                </a:cubicBezTo>
                <a:cubicBezTo>
                  <a:pt x="69" y="733"/>
                  <a:pt x="71" y="733"/>
                  <a:pt x="73" y="733"/>
                </a:cubicBezTo>
                <a:cubicBezTo>
                  <a:pt x="79" y="733"/>
                  <a:pt x="85" y="732"/>
                  <a:pt x="91" y="731"/>
                </a:cubicBezTo>
                <a:cubicBezTo>
                  <a:pt x="98" y="729"/>
                  <a:pt x="105" y="726"/>
                  <a:pt x="111" y="723"/>
                </a:cubicBezTo>
                <a:cubicBezTo>
                  <a:pt x="118" y="718"/>
                  <a:pt x="118" y="718"/>
                  <a:pt x="118" y="718"/>
                </a:cubicBezTo>
                <a:lnTo>
                  <a:pt x="119" y="726"/>
                </a:lnTo>
                <a:close/>
                <a:moveTo>
                  <a:pt x="679" y="776"/>
                </a:moveTo>
                <a:cubicBezTo>
                  <a:pt x="711" y="831"/>
                  <a:pt x="752" y="866"/>
                  <a:pt x="801" y="880"/>
                </a:cubicBezTo>
                <a:cubicBezTo>
                  <a:pt x="801" y="890"/>
                  <a:pt x="801" y="890"/>
                  <a:pt x="801" y="890"/>
                </a:cubicBezTo>
                <a:cubicBezTo>
                  <a:pt x="792" y="892"/>
                  <a:pt x="783" y="893"/>
                  <a:pt x="774" y="893"/>
                </a:cubicBezTo>
                <a:cubicBezTo>
                  <a:pt x="723" y="893"/>
                  <a:pt x="669" y="869"/>
                  <a:pt x="613" y="822"/>
                </a:cubicBezTo>
                <a:cubicBezTo>
                  <a:pt x="609" y="818"/>
                  <a:pt x="609" y="818"/>
                  <a:pt x="609" y="818"/>
                </a:cubicBezTo>
                <a:cubicBezTo>
                  <a:pt x="613" y="814"/>
                  <a:pt x="613" y="814"/>
                  <a:pt x="613" y="814"/>
                </a:cubicBezTo>
                <a:cubicBezTo>
                  <a:pt x="633" y="796"/>
                  <a:pt x="652" y="782"/>
                  <a:pt x="673" y="773"/>
                </a:cubicBezTo>
                <a:cubicBezTo>
                  <a:pt x="677" y="772"/>
                  <a:pt x="677" y="772"/>
                  <a:pt x="677" y="772"/>
                </a:cubicBezTo>
                <a:lnTo>
                  <a:pt x="679" y="776"/>
                </a:lnTo>
                <a:close/>
                <a:moveTo>
                  <a:pt x="1131" y="787"/>
                </a:moveTo>
                <a:cubicBezTo>
                  <a:pt x="1151" y="790"/>
                  <a:pt x="1172" y="795"/>
                  <a:pt x="1193" y="802"/>
                </a:cubicBezTo>
                <a:cubicBezTo>
                  <a:pt x="1199" y="803"/>
                  <a:pt x="1199" y="803"/>
                  <a:pt x="1199" y="803"/>
                </a:cubicBezTo>
                <a:cubicBezTo>
                  <a:pt x="1196" y="809"/>
                  <a:pt x="1196" y="809"/>
                  <a:pt x="1196" y="809"/>
                </a:cubicBezTo>
                <a:cubicBezTo>
                  <a:pt x="1182" y="834"/>
                  <a:pt x="1164" y="867"/>
                  <a:pt x="1142" y="895"/>
                </a:cubicBezTo>
                <a:cubicBezTo>
                  <a:pt x="1139" y="899"/>
                  <a:pt x="1139" y="899"/>
                  <a:pt x="1139" y="899"/>
                </a:cubicBezTo>
                <a:cubicBezTo>
                  <a:pt x="1135" y="896"/>
                  <a:pt x="1135" y="896"/>
                  <a:pt x="1135" y="896"/>
                </a:cubicBezTo>
                <a:cubicBezTo>
                  <a:pt x="1122" y="886"/>
                  <a:pt x="1109" y="877"/>
                  <a:pt x="1096" y="869"/>
                </a:cubicBezTo>
                <a:cubicBezTo>
                  <a:pt x="1091" y="866"/>
                  <a:pt x="1091" y="866"/>
                  <a:pt x="1091" y="866"/>
                </a:cubicBezTo>
                <a:cubicBezTo>
                  <a:pt x="1094" y="862"/>
                  <a:pt x="1094" y="862"/>
                  <a:pt x="1094" y="862"/>
                </a:cubicBezTo>
                <a:cubicBezTo>
                  <a:pt x="1108" y="841"/>
                  <a:pt x="1118" y="818"/>
                  <a:pt x="1125" y="791"/>
                </a:cubicBezTo>
                <a:cubicBezTo>
                  <a:pt x="1126" y="786"/>
                  <a:pt x="1126" y="786"/>
                  <a:pt x="1126" y="786"/>
                </a:cubicBezTo>
                <a:lnTo>
                  <a:pt x="1131" y="787"/>
                </a:lnTo>
                <a:close/>
                <a:moveTo>
                  <a:pt x="524" y="766"/>
                </a:moveTo>
                <a:cubicBezTo>
                  <a:pt x="540" y="784"/>
                  <a:pt x="557" y="801"/>
                  <a:pt x="572" y="816"/>
                </a:cubicBezTo>
                <a:cubicBezTo>
                  <a:pt x="576" y="820"/>
                  <a:pt x="576" y="820"/>
                  <a:pt x="576" y="820"/>
                </a:cubicBezTo>
                <a:cubicBezTo>
                  <a:pt x="573" y="823"/>
                  <a:pt x="573" y="823"/>
                  <a:pt x="573" y="823"/>
                </a:cubicBezTo>
                <a:cubicBezTo>
                  <a:pt x="548" y="853"/>
                  <a:pt x="526" y="887"/>
                  <a:pt x="508" y="916"/>
                </a:cubicBezTo>
                <a:cubicBezTo>
                  <a:pt x="506" y="920"/>
                  <a:pt x="506" y="920"/>
                  <a:pt x="506" y="920"/>
                </a:cubicBezTo>
                <a:cubicBezTo>
                  <a:pt x="502" y="918"/>
                  <a:pt x="502" y="918"/>
                  <a:pt x="502" y="918"/>
                </a:cubicBezTo>
                <a:cubicBezTo>
                  <a:pt x="464" y="905"/>
                  <a:pt x="367" y="874"/>
                  <a:pt x="297" y="869"/>
                </a:cubicBezTo>
                <a:cubicBezTo>
                  <a:pt x="297" y="859"/>
                  <a:pt x="297" y="859"/>
                  <a:pt x="297" y="859"/>
                </a:cubicBezTo>
                <a:cubicBezTo>
                  <a:pt x="366" y="855"/>
                  <a:pt x="439" y="811"/>
                  <a:pt x="509" y="770"/>
                </a:cubicBezTo>
                <a:cubicBezTo>
                  <a:pt x="522" y="762"/>
                  <a:pt x="522" y="762"/>
                  <a:pt x="522" y="762"/>
                </a:cubicBezTo>
                <a:lnTo>
                  <a:pt x="524" y="766"/>
                </a:lnTo>
                <a:close/>
                <a:moveTo>
                  <a:pt x="597" y="839"/>
                </a:moveTo>
                <a:cubicBezTo>
                  <a:pt x="608" y="848"/>
                  <a:pt x="620" y="857"/>
                  <a:pt x="631" y="865"/>
                </a:cubicBezTo>
                <a:cubicBezTo>
                  <a:pt x="636" y="868"/>
                  <a:pt x="636" y="868"/>
                  <a:pt x="636" y="868"/>
                </a:cubicBezTo>
                <a:cubicBezTo>
                  <a:pt x="632" y="872"/>
                  <a:pt x="632" y="872"/>
                  <a:pt x="632" y="872"/>
                </a:cubicBezTo>
                <a:cubicBezTo>
                  <a:pt x="616" y="892"/>
                  <a:pt x="604" y="915"/>
                  <a:pt x="595" y="943"/>
                </a:cubicBezTo>
                <a:cubicBezTo>
                  <a:pt x="593" y="947"/>
                  <a:pt x="593" y="947"/>
                  <a:pt x="593" y="947"/>
                </a:cubicBezTo>
                <a:cubicBezTo>
                  <a:pt x="589" y="946"/>
                  <a:pt x="589" y="946"/>
                  <a:pt x="589" y="946"/>
                </a:cubicBezTo>
                <a:cubicBezTo>
                  <a:pt x="571" y="942"/>
                  <a:pt x="553" y="936"/>
                  <a:pt x="534" y="930"/>
                </a:cubicBezTo>
                <a:cubicBezTo>
                  <a:pt x="528" y="928"/>
                  <a:pt x="528" y="928"/>
                  <a:pt x="528" y="928"/>
                </a:cubicBezTo>
                <a:cubicBezTo>
                  <a:pt x="531" y="922"/>
                  <a:pt x="531" y="922"/>
                  <a:pt x="531" y="922"/>
                </a:cubicBezTo>
                <a:cubicBezTo>
                  <a:pt x="546" y="898"/>
                  <a:pt x="567" y="866"/>
                  <a:pt x="590" y="839"/>
                </a:cubicBezTo>
                <a:cubicBezTo>
                  <a:pt x="593" y="835"/>
                  <a:pt x="593" y="835"/>
                  <a:pt x="593" y="835"/>
                </a:cubicBezTo>
                <a:lnTo>
                  <a:pt x="597" y="839"/>
                </a:lnTo>
                <a:close/>
                <a:moveTo>
                  <a:pt x="817" y="920"/>
                </a:moveTo>
                <a:cubicBezTo>
                  <a:pt x="785" y="947"/>
                  <a:pt x="742" y="960"/>
                  <a:pt x="689" y="960"/>
                </a:cubicBezTo>
                <a:cubicBezTo>
                  <a:pt x="668" y="960"/>
                  <a:pt x="646" y="958"/>
                  <a:pt x="622" y="953"/>
                </a:cubicBezTo>
                <a:cubicBezTo>
                  <a:pt x="616" y="952"/>
                  <a:pt x="616" y="952"/>
                  <a:pt x="616" y="952"/>
                </a:cubicBezTo>
                <a:cubicBezTo>
                  <a:pt x="618" y="947"/>
                  <a:pt x="618" y="947"/>
                  <a:pt x="618" y="947"/>
                </a:cubicBezTo>
                <a:cubicBezTo>
                  <a:pt x="627" y="922"/>
                  <a:pt x="638" y="901"/>
                  <a:pt x="653" y="884"/>
                </a:cubicBezTo>
                <a:cubicBezTo>
                  <a:pt x="656" y="880"/>
                  <a:pt x="656" y="880"/>
                  <a:pt x="656" y="880"/>
                </a:cubicBezTo>
                <a:cubicBezTo>
                  <a:pt x="659" y="883"/>
                  <a:pt x="659" y="883"/>
                  <a:pt x="659" y="883"/>
                </a:cubicBezTo>
                <a:cubicBezTo>
                  <a:pt x="698" y="904"/>
                  <a:pt x="737" y="915"/>
                  <a:pt x="773" y="915"/>
                </a:cubicBezTo>
                <a:cubicBezTo>
                  <a:pt x="787" y="915"/>
                  <a:pt x="800" y="914"/>
                  <a:pt x="812" y="911"/>
                </a:cubicBezTo>
                <a:lnTo>
                  <a:pt x="817" y="920"/>
                </a:lnTo>
                <a:close/>
                <a:moveTo>
                  <a:pt x="1226" y="812"/>
                </a:moveTo>
                <a:cubicBezTo>
                  <a:pt x="1264" y="823"/>
                  <a:pt x="1360" y="849"/>
                  <a:pt x="1431" y="850"/>
                </a:cubicBezTo>
                <a:cubicBezTo>
                  <a:pt x="1431" y="860"/>
                  <a:pt x="1431" y="860"/>
                  <a:pt x="1431" y="860"/>
                </a:cubicBezTo>
                <a:cubicBezTo>
                  <a:pt x="1363" y="869"/>
                  <a:pt x="1294" y="913"/>
                  <a:pt x="1226" y="956"/>
                </a:cubicBezTo>
                <a:cubicBezTo>
                  <a:pt x="1211" y="965"/>
                  <a:pt x="1211" y="965"/>
                  <a:pt x="1211" y="965"/>
                </a:cubicBezTo>
                <a:cubicBezTo>
                  <a:pt x="1208" y="962"/>
                  <a:pt x="1208" y="962"/>
                  <a:pt x="1208" y="962"/>
                </a:cubicBezTo>
                <a:cubicBezTo>
                  <a:pt x="1192" y="946"/>
                  <a:pt x="1176" y="930"/>
                  <a:pt x="1160" y="917"/>
                </a:cubicBezTo>
                <a:cubicBezTo>
                  <a:pt x="1157" y="913"/>
                  <a:pt x="1157" y="913"/>
                  <a:pt x="1157" y="913"/>
                </a:cubicBezTo>
                <a:cubicBezTo>
                  <a:pt x="1160" y="910"/>
                  <a:pt x="1160" y="910"/>
                  <a:pt x="1160" y="910"/>
                </a:cubicBezTo>
                <a:cubicBezTo>
                  <a:pt x="1183" y="879"/>
                  <a:pt x="1203" y="844"/>
                  <a:pt x="1220" y="814"/>
                </a:cubicBezTo>
                <a:cubicBezTo>
                  <a:pt x="1222" y="810"/>
                  <a:pt x="1222" y="810"/>
                  <a:pt x="1222" y="810"/>
                </a:cubicBezTo>
                <a:lnTo>
                  <a:pt x="1226" y="812"/>
                </a:lnTo>
                <a:close/>
                <a:moveTo>
                  <a:pt x="964" y="851"/>
                </a:moveTo>
                <a:cubicBezTo>
                  <a:pt x="1013" y="851"/>
                  <a:pt x="1065" y="872"/>
                  <a:pt x="1119" y="913"/>
                </a:cubicBezTo>
                <a:cubicBezTo>
                  <a:pt x="1124" y="916"/>
                  <a:pt x="1124" y="916"/>
                  <a:pt x="1124" y="916"/>
                </a:cubicBezTo>
                <a:cubicBezTo>
                  <a:pt x="1120" y="921"/>
                  <a:pt x="1120" y="921"/>
                  <a:pt x="1120" y="921"/>
                </a:cubicBezTo>
                <a:cubicBezTo>
                  <a:pt x="1101" y="940"/>
                  <a:pt x="1083" y="954"/>
                  <a:pt x="1062" y="964"/>
                </a:cubicBezTo>
                <a:cubicBezTo>
                  <a:pt x="1058" y="966"/>
                  <a:pt x="1058" y="966"/>
                  <a:pt x="1058" y="966"/>
                </a:cubicBezTo>
                <a:cubicBezTo>
                  <a:pt x="1056" y="963"/>
                  <a:pt x="1056" y="963"/>
                  <a:pt x="1056" y="963"/>
                </a:cubicBezTo>
                <a:cubicBezTo>
                  <a:pt x="1021" y="910"/>
                  <a:pt x="979" y="877"/>
                  <a:pt x="929" y="865"/>
                </a:cubicBezTo>
                <a:cubicBezTo>
                  <a:pt x="929" y="855"/>
                  <a:pt x="929" y="855"/>
                  <a:pt x="929" y="855"/>
                </a:cubicBezTo>
                <a:cubicBezTo>
                  <a:pt x="941" y="852"/>
                  <a:pt x="952" y="851"/>
                  <a:pt x="964" y="851"/>
                </a:cubicBezTo>
                <a:moveTo>
                  <a:pt x="1674" y="989"/>
                </a:moveTo>
                <a:cubicBezTo>
                  <a:pt x="1667" y="989"/>
                  <a:pt x="1661" y="990"/>
                  <a:pt x="1654" y="992"/>
                </a:cubicBezTo>
                <a:cubicBezTo>
                  <a:pt x="1645" y="995"/>
                  <a:pt x="1636" y="999"/>
                  <a:pt x="1629" y="1005"/>
                </a:cubicBezTo>
                <a:cubicBezTo>
                  <a:pt x="1621" y="1012"/>
                  <a:pt x="1621" y="1012"/>
                  <a:pt x="1621" y="1012"/>
                </a:cubicBezTo>
                <a:cubicBezTo>
                  <a:pt x="1620" y="1002"/>
                  <a:pt x="1620" y="1002"/>
                  <a:pt x="1620" y="1002"/>
                </a:cubicBezTo>
                <a:cubicBezTo>
                  <a:pt x="1620" y="983"/>
                  <a:pt x="1615" y="964"/>
                  <a:pt x="1607" y="947"/>
                </a:cubicBezTo>
                <a:cubicBezTo>
                  <a:pt x="1596" y="924"/>
                  <a:pt x="1578" y="903"/>
                  <a:pt x="1554" y="888"/>
                </a:cubicBezTo>
                <a:cubicBezTo>
                  <a:pt x="1539" y="879"/>
                  <a:pt x="1539" y="879"/>
                  <a:pt x="1539" y="879"/>
                </a:cubicBezTo>
                <a:cubicBezTo>
                  <a:pt x="1695" y="879"/>
                  <a:pt x="1695" y="879"/>
                  <a:pt x="1695" y="879"/>
                </a:cubicBezTo>
                <a:cubicBezTo>
                  <a:pt x="1694" y="884"/>
                  <a:pt x="1694" y="884"/>
                  <a:pt x="1694" y="884"/>
                </a:cubicBezTo>
                <a:cubicBezTo>
                  <a:pt x="1694" y="918"/>
                  <a:pt x="1691" y="952"/>
                  <a:pt x="1686" y="985"/>
                </a:cubicBezTo>
                <a:cubicBezTo>
                  <a:pt x="1685" y="990"/>
                  <a:pt x="1685" y="990"/>
                  <a:pt x="1685" y="990"/>
                </a:cubicBezTo>
                <a:cubicBezTo>
                  <a:pt x="1680" y="990"/>
                  <a:pt x="1680" y="990"/>
                  <a:pt x="1680" y="990"/>
                </a:cubicBezTo>
                <a:cubicBezTo>
                  <a:pt x="1678" y="990"/>
                  <a:pt x="1676" y="989"/>
                  <a:pt x="1674" y="989"/>
                </a:cubicBezTo>
                <a:moveTo>
                  <a:pt x="194" y="880"/>
                </a:moveTo>
                <a:cubicBezTo>
                  <a:pt x="197" y="890"/>
                  <a:pt x="197" y="890"/>
                  <a:pt x="197" y="890"/>
                </a:cubicBezTo>
                <a:cubicBezTo>
                  <a:pt x="181" y="898"/>
                  <a:pt x="167" y="909"/>
                  <a:pt x="155" y="921"/>
                </a:cubicBezTo>
                <a:cubicBezTo>
                  <a:pt x="132" y="946"/>
                  <a:pt x="118" y="978"/>
                  <a:pt x="116" y="1013"/>
                </a:cubicBezTo>
                <a:cubicBezTo>
                  <a:pt x="115" y="1021"/>
                  <a:pt x="115" y="1021"/>
                  <a:pt x="115" y="1021"/>
                </a:cubicBezTo>
                <a:cubicBezTo>
                  <a:pt x="108" y="1017"/>
                  <a:pt x="108" y="1017"/>
                  <a:pt x="108" y="1017"/>
                </a:cubicBezTo>
                <a:cubicBezTo>
                  <a:pt x="98" y="1011"/>
                  <a:pt x="86" y="1008"/>
                  <a:pt x="74" y="1008"/>
                </a:cubicBezTo>
                <a:cubicBezTo>
                  <a:pt x="72" y="1008"/>
                  <a:pt x="72" y="1008"/>
                  <a:pt x="72" y="1008"/>
                </a:cubicBezTo>
                <a:cubicBezTo>
                  <a:pt x="71" y="1008"/>
                  <a:pt x="69" y="1008"/>
                  <a:pt x="68" y="1008"/>
                </a:cubicBezTo>
                <a:cubicBezTo>
                  <a:pt x="63" y="1008"/>
                  <a:pt x="63" y="1008"/>
                  <a:pt x="63" y="1008"/>
                </a:cubicBezTo>
                <a:cubicBezTo>
                  <a:pt x="63" y="1003"/>
                  <a:pt x="63" y="1003"/>
                  <a:pt x="63" y="1003"/>
                </a:cubicBezTo>
                <a:cubicBezTo>
                  <a:pt x="56" y="964"/>
                  <a:pt x="52" y="924"/>
                  <a:pt x="51" y="885"/>
                </a:cubicBezTo>
                <a:cubicBezTo>
                  <a:pt x="51" y="880"/>
                  <a:pt x="51" y="880"/>
                  <a:pt x="51" y="880"/>
                </a:cubicBezTo>
                <a:lnTo>
                  <a:pt x="194" y="880"/>
                </a:lnTo>
                <a:close/>
                <a:moveTo>
                  <a:pt x="1146" y="934"/>
                </a:moveTo>
                <a:cubicBezTo>
                  <a:pt x="1159" y="946"/>
                  <a:pt x="1173" y="959"/>
                  <a:pt x="1187" y="973"/>
                </a:cubicBezTo>
                <a:cubicBezTo>
                  <a:pt x="1191" y="978"/>
                  <a:pt x="1191" y="978"/>
                  <a:pt x="1191" y="978"/>
                </a:cubicBezTo>
                <a:cubicBezTo>
                  <a:pt x="1186" y="981"/>
                  <a:pt x="1186" y="981"/>
                  <a:pt x="1186" y="981"/>
                </a:cubicBezTo>
                <a:cubicBezTo>
                  <a:pt x="1162" y="996"/>
                  <a:pt x="1129" y="1016"/>
                  <a:pt x="1096" y="1030"/>
                </a:cubicBezTo>
                <a:cubicBezTo>
                  <a:pt x="1092" y="1032"/>
                  <a:pt x="1092" y="1032"/>
                  <a:pt x="1092" y="1032"/>
                </a:cubicBezTo>
                <a:cubicBezTo>
                  <a:pt x="1090" y="1027"/>
                  <a:pt x="1090" y="1027"/>
                  <a:pt x="1090" y="1027"/>
                </a:cubicBezTo>
                <a:cubicBezTo>
                  <a:pt x="1084" y="1014"/>
                  <a:pt x="1078" y="1002"/>
                  <a:pt x="1073" y="991"/>
                </a:cubicBezTo>
                <a:cubicBezTo>
                  <a:pt x="1070" y="986"/>
                  <a:pt x="1070" y="986"/>
                  <a:pt x="1070" y="986"/>
                </a:cubicBezTo>
                <a:cubicBezTo>
                  <a:pt x="1075" y="984"/>
                  <a:pt x="1075" y="984"/>
                  <a:pt x="1075" y="984"/>
                </a:cubicBezTo>
                <a:cubicBezTo>
                  <a:pt x="1097" y="973"/>
                  <a:pt x="1118" y="956"/>
                  <a:pt x="1139" y="935"/>
                </a:cubicBezTo>
                <a:cubicBezTo>
                  <a:pt x="1142" y="931"/>
                  <a:pt x="1142" y="931"/>
                  <a:pt x="1142" y="931"/>
                </a:cubicBezTo>
                <a:lnTo>
                  <a:pt x="1146" y="934"/>
                </a:lnTo>
                <a:close/>
                <a:moveTo>
                  <a:pt x="931" y="889"/>
                </a:moveTo>
                <a:cubicBezTo>
                  <a:pt x="970" y="900"/>
                  <a:pt x="1025" y="935"/>
                  <a:pt x="1068" y="1034"/>
                </a:cubicBezTo>
                <a:cubicBezTo>
                  <a:pt x="1070" y="1040"/>
                  <a:pt x="1070" y="1040"/>
                  <a:pt x="1070" y="1040"/>
                </a:cubicBezTo>
                <a:cubicBezTo>
                  <a:pt x="1065" y="1041"/>
                  <a:pt x="1065" y="1041"/>
                  <a:pt x="1065" y="1041"/>
                </a:cubicBezTo>
                <a:cubicBezTo>
                  <a:pt x="1042" y="1048"/>
                  <a:pt x="1022" y="1052"/>
                  <a:pt x="1002" y="1052"/>
                </a:cubicBezTo>
                <a:cubicBezTo>
                  <a:pt x="999" y="1052"/>
                  <a:pt x="996" y="1052"/>
                  <a:pt x="992" y="1051"/>
                </a:cubicBezTo>
                <a:cubicBezTo>
                  <a:pt x="988" y="1051"/>
                  <a:pt x="988" y="1051"/>
                  <a:pt x="988" y="1051"/>
                </a:cubicBezTo>
                <a:cubicBezTo>
                  <a:pt x="988" y="1047"/>
                  <a:pt x="988" y="1047"/>
                  <a:pt x="988" y="1047"/>
                </a:cubicBezTo>
                <a:cubicBezTo>
                  <a:pt x="984" y="983"/>
                  <a:pt x="963" y="932"/>
                  <a:pt x="926" y="897"/>
                </a:cubicBezTo>
                <a:lnTo>
                  <a:pt x="931" y="889"/>
                </a:lnTo>
                <a:close/>
                <a:moveTo>
                  <a:pt x="846" y="938"/>
                </a:moveTo>
                <a:cubicBezTo>
                  <a:pt x="832" y="975"/>
                  <a:pt x="794" y="1027"/>
                  <a:pt x="695" y="1062"/>
                </a:cubicBezTo>
                <a:cubicBezTo>
                  <a:pt x="690" y="1064"/>
                  <a:pt x="690" y="1064"/>
                  <a:pt x="690" y="1064"/>
                </a:cubicBezTo>
                <a:cubicBezTo>
                  <a:pt x="688" y="1058"/>
                  <a:pt x="688" y="1058"/>
                  <a:pt x="688" y="1058"/>
                </a:cubicBezTo>
                <a:cubicBezTo>
                  <a:pt x="683" y="1033"/>
                  <a:pt x="682" y="1009"/>
                  <a:pt x="685" y="987"/>
                </a:cubicBezTo>
                <a:cubicBezTo>
                  <a:pt x="685" y="983"/>
                  <a:pt x="685" y="983"/>
                  <a:pt x="685" y="983"/>
                </a:cubicBezTo>
                <a:cubicBezTo>
                  <a:pt x="690" y="983"/>
                  <a:pt x="690" y="983"/>
                  <a:pt x="690" y="983"/>
                </a:cubicBezTo>
                <a:cubicBezTo>
                  <a:pt x="751" y="983"/>
                  <a:pt x="801" y="966"/>
                  <a:pt x="838" y="932"/>
                </a:cubicBezTo>
                <a:lnTo>
                  <a:pt x="846" y="938"/>
                </a:lnTo>
                <a:close/>
                <a:moveTo>
                  <a:pt x="615" y="976"/>
                </a:moveTo>
                <a:cubicBezTo>
                  <a:pt x="629" y="978"/>
                  <a:pt x="643" y="980"/>
                  <a:pt x="657" y="981"/>
                </a:cubicBezTo>
                <a:cubicBezTo>
                  <a:pt x="662" y="982"/>
                  <a:pt x="662" y="982"/>
                  <a:pt x="662" y="982"/>
                </a:cubicBezTo>
                <a:cubicBezTo>
                  <a:pt x="662" y="987"/>
                  <a:pt x="662" y="987"/>
                  <a:pt x="662" y="987"/>
                </a:cubicBezTo>
                <a:cubicBezTo>
                  <a:pt x="658" y="1012"/>
                  <a:pt x="660" y="1038"/>
                  <a:pt x="666" y="1066"/>
                </a:cubicBezTo>
                <a:cubicBezTo>
                  <a:pt x="668" y="1071"/>
                  <a:pt x="668" y="1071"/>
                  <a:pt x="668" y="1071"/>
                </a:cubicBezTo>
                <a:cubicBezTo>
                  <a:pt x="663" y="1072"/>
                  <a:pt x="663" y="1072"/>
                  <a:pt x="663" y="1072"/>
                </a:cubicBezTo>
                <a:cubicBezTo>
                  <a:pt x="644" y="1078"/>
                  <a:pt x="625" y="1082"/>
                  <a:pt x="604" y="1086"/>
                </a:cubicBezTo>
                <a:cubicBezTo>
                  <a:pt x="598" y="1087"/>
                  <a:pt x="598" y="1087"/>
                  <a:pt x="598" y="1087"/>
                </a:cubicBezTo>
                <a:cubicBezTo>
                  <a:pt x="598" y="1081"/>
                  <a:pt x="598" y="1081"/>
                  <a:pt x="598" y="1081"/>
                </a:cubicBezTo>
                <a:cubicBezTo>
                  <a:pt x="600" y="1038"/>
                  <a:pt x="603" y="1007"/>
                  <a:pt x="609" y="980"/>
                </a:cubicBezTo>
                <a:cubicBezTo>
                  <a:pt x="610" y="975"/>
                  <a:pt x="610" y="975"/>
                  <a:pt x="610" y="975"/>
                </a:cubicBezTo>
                <a:lnTo>
                  <a:pt x="615" y="976"/>
                </a:lnTo>
                <a:close/>
                <a:moveTo>
                  <a:pt x="907" y="911"/>
                </a:moveTo>
                <a:cubicBezTo>
                  <a:pt x="937" y="938"/>
                  <a:pt x="972" y="993"/>
                  <a:pt x="964" y="1098"/>
                </a:cubicBezTo>
                <a:cubicBezTo>
                  <a:pt x="963" y="1106"/>
                  <a:pt x="963" y="1106"/>
                  <a:pt x="963" y="1106"/>
                </a:cubicBezTo>
                <a:cubicBezTo>
                  <a:pt x="957" y="1103"/>
                  <a:pt x="957" y="1103"/>
                  <a:pt x="957" y="1103"/>
                </a:cubicBezTo>
                <a:cubicBezTo>
                  <a:pt x="929" y="1089"/>
                  <a:pt x="907" y="1071"/>
                  <a:pt x="889" y="1047"/>
                </a:cubicBezTo>
                <a:cubicBezTo>
                  <a:pt x="887" y="1045"/>
                  <a:pt x="887" y="1045"/>
                  <a:pt x="887" y="1045"/>
                </a:cubicBezTo>
                <a:cubicBezTo>
                  <a:pt x="888" y="1042"/>
                  <a:pt x="888" y="1042"/>
                  <a:pt x="888" y="1042"/>
                </a:cubicBezTo>
                <a:cubicBezTo>
                  <a:pt x="906" y="998"/>
                  <a:pt x="909" y="956"/>
                  <a:pt x="898" y="916"/>
                </a:cubicBezTo>
                <a:cubicBezTo>
                  <a:pt x="894" y="899"/>
                  <a:pt x="894" y="899"/>
                  <a:pt x="894" y="899"/>
                </a:cubicBezTo>
                <a:lnTo>
                  <a:pt x="907" y="911"/>
                </a:lnTo>
                <a:close/>
                <a:moveTo>
                  <a:pt x="1698" y="1019"/>
                </a:moveTo>
                <a:cubicBezTo>
                  <a:pt x="1709" y="1025"/>
                  <a:pt x="1717" y="1036"/>
                  <a:pt x="1721" y="1048"/>
                </a:cubicBezTo>
                <a:cubicBezTo>
                  <a:pt x="1724" y="1061"/>
                  <a:pt x="1723" y="1074"/>
                  <a:pt x="1716" y="1085"/>
                </a:cubicBezTo>
                <a:cubicBezTo>
                  <a:pt x="1710" y="1097"/>
                  <a:pt x="1700" y="1105"/>
                  <a:pt x="1687" y="1108"/>
                </a:cubicBezTo>
                <a:cubicBezTo>
                  <a:pt x="1683" y="1110"/>
                  <a:pt x="1678" y="1110"/>
                  <a:pt x="1674" y="1110"/>
                </a:cubicBezTo>
                <a:cubicBezTo>
                  <a:pt x="1666" y="1110"/>
                  <a:pt x="1657" y="1108"/>
                  <a:pt x="1650" y="1104"/>
                </a:cubicBezTo>
                <a:cubicBezTo>
                  <a:pt x="1639" y="1098"/>
                  <a:pt x="1630" y="1087"/>
                  <a:pt x="1627" y="1075"/>
                </a:cubicBezTo>
                <a:cubicBezTo>
                  <a:pt x="1623" y="1062"/>
                  <a:pt x="1625" y="1049"/>
                  <a:pt x="1631" y="1038"/>
                </a:cubicBezTo>
                <a:cubicBezTo>
                  <a:pt x="1638" y="1026"/>
                  <a:pt x="1648" y="1018"/>
                  <a:pt x="1661" y="1014"/>
                </a:cubicBezTo>
                <a:cubicBezTo>
                  <a:pt x="1665" y="1013"/>
                  <a:pt x="1669" y="1013"/>
                  <a:pt x="1674" y="1013"/>
                </a:cubicBezTo>
                <a:cubicBezTo>
                  <a:pt x="1682" y="1013"/>
                  <a:pt x="1690" y="1015"/>
                  <a:pt x="1698" y="1019"/>
                </a:cubicBezTo>
                <a:close/>
                <a:moveTo>
                  <a:pt x="880" y="939"/>
                </a:moveTo>
                <a:cubicBezTo>
                  <a:pt x="886" y="976"/>
                  <a:pt x="880" y="1034"/>
                  <a:pt x="822" y="1107"/>
                </a:cubicBezTo>
                <a:cubicBezTo>
                  <a:pt x="819" y="1112"/>
                  <a:pt x="819" y="1112"/>
                  <a:pt x="819" y="1112"/>
                </a:cubicBezTo>
                <a:cubicBezTo>
                  <a:pt x="814" y="1107"/>
                  <a:pt x="814" y="1107"/>
                  <a:pt x="814" y="1107"/>
                </a:cubicBezTo>
                <a:cubicBezTo>
                  <a:pt x="798" y="1090"/>
                  <a:pt x="786" y="1073"/>
                  <a:pt x="777" y="1054"/>
                </a:cubicBezTo>
                <a:cubicBezTo>
                  <a:pt x="775" y="1050"/>
                  <a:pt x="775" y="1050"/>
                  <a:pt x="775" y="1050"/>
                </a:cubicBezTo>
                <a:cubicBezTo>
                  <a:pt x="779" y="1048"/>
                  <a:pt x="779" y="1048"/>
                  <a:pt x="779" y="1048"/>
                </a:cubicBezTo>
                <a:cubicBezTo>
                  <a:pt x="825" y="1018"/>
                  <a:pt x="856" y="982"/>
                  <a:pt x="870" y="938"/>
                </a:cubicBezTo>
                <a:lnTo>
                  <a:pt x="880" y="939"/>
                </a:lnTo>
                <a:close/>
                <a:moveTo>
                  <a:pt x="75" y="1128"/>
                </a:moveTo>
                <a:cubicBezTo>
                  <a:pt x="70" y="1128"/>
                  <a:pt x="70" y="1128"/>
                  <a:pt x="70" y="1128"/>
                </a:cubicBezTo>
                <a:cubicBezTo>
                  <a:pt x="57" y="1128"/>
                  <a:pt x="45" y="1122"/>
                  <a:pt x="37" y="1113"/>
                </a:cubicBezTo>
                <a:cubicBezTo>
                  <a:pt x="29" y="1105"/>
                  <a:pt x="24" y="1094"/>
                  <a:pt x="23" y="1083"/>
                </a:cubicBezTo>
                <a:cubicBezTo>
                  <a:pt x="23" y="1083"/>
                  <a:pt x="23" y="1083"/>
                  <a:pt x="23" y="1083"/>
                </a:cubicBezTo>
                <a:cubicBezTo>
                  <a:pt x="23" y="1078"/>
                  <a:pt x="23" y="1078"/>
                  <a:pt x="23" y="1078"/>
                </a:cubicBezTo>
                <a:cubicBezTo>
                  <a:pt x="24" y="1065"/>
                  <a:pt x="29" y="1053"/>
                  <a:pt x="38" y="1044"/>
                </a:cubicBezTo>
                <a:cubicBezTo>
                  <a:pt x="48" y="1035"/>
                  <a:pt x="60" y="1031"/>
                  <a:pt x="72" y="1031"/>
                </a:cubicBezTo>
                <a:cubicBezTo>
                  <a:pt x="73" y="1031"/>
                  <a:pt x="73" y="1031"/>
                  <a:pt x="73" y="1031"/>
                </a:cubicBezTo>
                <a:cubicBezTo>
                  <a:pt x="86" y="1031"/>
                  <a:pt x="98" y="1036"/>
                  <a:pt x="107" y="1046"/>
                </a:cubicBezTo>
                <a:cubicBezTo>
                  <a:pt x="115" y="1054"/>
                  <a:pt x="120" y="1065"/>
                  <a:pt x="121" y="1076"/>
                </a:cubicBezTo>
                <a:cubicBezTo>
                  <a:pt x="121" y="1076"/>
                  <a:pt x="121" y="1076"/>
                  <a:pt x="121" y="1076"/>
                </a:cubicBezTo>
                <a:cubicBezTo>
                  <a:pt x="121" y="1081"/>
                  <a:pt x="121" y="1081"/>
                  <a:pt x="121" y="1081"/>
                </a:cubicBezTo>
                <a:cubicBezTo>
                  <a:pt x="120" y="1094"/>
                  <a:pt x="115" y="1106"/>
                  <a:pt x="106" y="1115"/>
                </a:cubicBezTo>
                <a:cubicBezTo>
                  <a:pt x="97" y="1123"/>
                  <a:pt x="86" y="1128"/>
                  <a:pt x="75" y="1128"/>
                </a:cubicBezTo>
                <a:close/>
                <a:moveTo>
                  <a:pt x="1080" y="1066"/>
                </a:moveTo>
                <a:cubicBezTo>
                  <a:pt x="1086" y="1084"/>
                  <a:pt x="1092" y="1102"/>
                  <a:pt x="1097" y="1122"/>
                </a:cubicBezTo>
                <a:cubicBezTo>
                  <a:pt x="1099" y="1129"/>
                  <a:pt x="1099" y="1129"/>
                  <a:pt x="1099" y="1129"/>
                </a:cubicBezTo>
                <a:cubicBezTo>
                  <a:pt x="1092" y="1128"/>
                  <a:pt x="1092" y="1128"/>
                  <a:pt x="1092" y="1128"/>
                </a:cubicBezTo>
                <a:cubicBezTo>
                  <a:pt x="1051" y="1128"/>
                  <a:pt x="1018" y="1124"/>
                  <a:pt x="990" y="1115"/>
                </a:cubicBezTo>
                <a:cubicBezTo>
                  <a:pt x="986" y="1114"/>
                  <a:pt x="986" y="1114"/>
                  <a:pt x="986" y="1114"/>
                </a:cubicBezTo>
                <a:cubicBezTo>
                  <a:pt x="986" y="1110"/>
                  <a:pt x="986" y="1110"/>
                  <a:pt x="986" y="1110"/>
                </a:cubicBezTo>
                <a:cubicBezTo>
                  <a:pt x="987" y="1100"/>
                  <a:pt x="988" y="1089"/>
                  <a:pt x="988" y="1080"/>
                </a:cubicBezTo>
                <a:cubicBezTo>
                  <a:pt x="988" y="1074"/>
                  <a:pt x="988" y="1074"/>
                  <a:pt x="988" y="1074"/>
                </a:cubicBezTo>
                <a:cubicBezTo>
                  <a:pt x="993" y="1075"/>
                  <a:pt x="993" y="1075"/>
                  <a:pt x="993" y="1075"/>
                </a:cubicBezTo>
                <a:cubicBezTo>
                  <a:pt x="996" y="1075"/>
                  <a:pt x="999" y="1075"/>
                  <a:pt x="1002" y="1075"/>
                </a:cubicBezTo>
                <a:cubicBezTo>
                  <a:pt x="1025" y="1075"/>
                  <a:pt x="1048" y="1071"/>
                  <a:pt x="1074" y="1063"/>
                </a:cubicBezTo>
                <a:cubicBezTo>
                  <a:pt x="1078" y="1061"/>
                  <a:pt x="1078" y="1061"/>
                  <a:pt x="1078" y="1061"/>
                </a:cubicBezTo>
                <a:lnTo>
                  <a:pt x="1080" y="1066"/>
                </a:lnTo>
                <a:close/>
                <a:moveTo>
                  <a:pt x="1454" y="882"/>
                </a:moveTo>
                <a:cubicBezTo>
                  <a:pt x="1469" y="882"/>
                  <a:pt x="1483" y="885"/>
                  <a:pt x="1497" y="889"/>
                </a:cubicBezTo>
                <a:cubicBezTo>
                  <a:pt x="1498" y="889"/>
                  <a:pt x="1498" y="889"/>
                  <a:pt x="1498" y="889"/>
                </a:cubicBezTo>
                <a:cubicBezTo>
                  <a:pt x="1507" y="892"/>
                  <a:pt x="1516" y="895"/>
                  <a:pt x="1524" y="899"/>
                </a:cubicBezTo>
                <a:cubicBezTo>
                  <a:pt x="1553" y="912"/>
                  <a:pt x="1574" y="932"/>
                  <a:pt x="1586" y="957"/>
                </a:cubicBezTo>
                <a:cubicBezTo>
                  <a:pt x="1598" y="982"/>
                  <a:pt x="1600" y="1010"/>
                  <a:pt x="1593" y="1038"/>
                </a:cubicBezTo>
                <a:cubicBezTo>
                  <a:pt x="1591" y="1046"/>
                  <a:pt x="1588" y="1054"/>
                  <a:pt x="1585" y="1061"/>
                </a:cubicBezTo>
                <a:cubicBezTo>
                  <a:pt x="1570" y="1094"/>
                  <a:pt x="1545" y="1117"/>
                  <a:pt x="1513" y="1129"/>
                </a:cubicBezTo>
                <a:cubicBezTo>
                  <a:pt x="1499" y="1134"/>
                  <a:pt x="1483" y="1137"/>
                  <a:pt x="1467" y="1137"/>
                </a:cubicBezTo>
                <a:cubicBezTo>
                  <a:pt x="1447" y="1137"/>
                  <a:pt x="1426" y="1133"/>
                  <a:pt x="1406" y="1125"/>
                </a:cubicBezTo>
                <a:cubicBezTo>
                  <a:pt x="1350" y="1102"/>
                  <a:pt x="1266" y="1021"/>
                  <a:pt x="1232" y="987"/>
                </a:cubicBezTo>
                <a:cubicBezTo>
                  <a:pt x="1228" y="982"/>
                  <a:pt x="1228" y="982"/>
                  <a:pt x="1228" y="982"/>
                </a:cubicBezTo>
                <a:cubicBezTo>
                  <a:pt x="1239" y="975"/>
                  <a:pt x="1239" y="975"/>
                  <a:pt x="1239" y="975"/>
                </a:cubicBezTo>
                <a:cubicBezTo>
                  <a:pt x="1310" y="930"/>
                  <a:pt x="1384" y="882"/>
                  <a:pt x="1454" y="882"/>
                </a:cubicBezTo>
                <a:moveTo>
                  <a:pt x="1211" y="998"/>
                </a:moveTo>
                <a:cubicBezTo>
                  <a:pt x="1234" y="1022"/>
                  <a:pt x="1315" y="1103"/>
                  <a:pt x="1378" y="1137"/>
                </a:cubicBezTo>
                <a:cubicBezTo>
                  <a:pt x="1374" y="1146"/>
                  <a:pt x="1374" y="1146"/>
                  <a:pt x="1374" y="1146"/>
                </a:cubicBezTo>
                <a:cubicBezTo>
                  <a:pt x="1332" y="1128"/>
                  <a:pt x="1282" y="1125"/>
                  <a:pt x="1242" y="1125"/>
                </a:cubicBezTo>
                <a:cubicBezTo>
                  <a:pt x="1220" y="1125"/>
                  <a:pt x="1197" y="1126"/>
                  <a:pt x="1174" y="1127"/>
                </a:cubicBezTo>
                <a:cubicBezTo>
                  <a:pt x="1159" y="1127"/>
                  <a:pt x="1142" y="1128"/>
                  <a:pt x="1127" y="1128"/>
                </a:cubicBezTo>
                <a:cubicBezTo>
                  <a:pt x="1123" y="1128"/>
                  <a:pt x="1123" y="1128"/>
                  <a:pt x="1123" y="1128"/>
                </a:cubicBezTo>
                <a:cubicBezTo>
                  <a:pt x="1122" y="1124"/>
                  <a:pt x="1122" y="1124"/>
                  <a:pt x="1122" y="1124"/>
                </a:cubicBezTo>
                <a:cubicBezTo>
                  <a:pt x="1116" y="1101"/>
                  <a:pt x="1109" y="1078"/>
                  <a:pt x="1102" y="1058"/>
                </a:cubicBezTo>
                <a:cubicBezTo>
                  <a:pt x="1100" y="1053"/>
                  <a:pt x="1100" y="1053"/>
                  <a:pt x="1100" y="1053"/>
                </a:cubicBezTo>
                <a:cubicBezTo>
                  <a:pt x="1105" y="1051"/>
                  <a:pt x="1105" y="1051"/>
                  <a:pt x="1105" y="1051"/>
                </a:cubicBezTo>
                <a:cubicBezTo>
                  <a:pt x="1140" y="1036"/>
                  <a:pt x="1175" y="1015"/>
                  <a:pt x="1204" y="997"/>
                </a:cubicBezTo>
                <a:cubicBezTo>
                  <a:pt x="1208" y="995"/>
                  <a:pt x="1208" y="995"/>
                  <a:pt x="1208" y="995"/>
                </a:cubicBezTo>
                <a:lnTo>
                  <a:pt x="1211" y="998"/>
                </a:lnTo>
                <a:close/>
                <a:moveTo>
                  <a:pt x="283" y="892"/>
                </a:moveTo>
                <a:cubicBezTo>
                  <a:pt x="346" y="892"/>
                  <a:pt x="447" y="924"/>
                  <a:pt x="488" y="938"/>
                </a:cubicBezTo>
                <a:cubicBezTo>
                  <a:pt x="494" y="940"/>
                  <a:pt x="494" y="940"/>
                  <a:pt x="494" y="940"/>
                </a:cubicBezTo>
                <a:cubicBezTo>
                  <a:pt x="486" y="952"/>
                  <a:pt x="486" y="952"/>
                  <a:pt x="486" y="952"/>
                </a:cubicBezTo>
                <a:cubicBezTo>
                  <a:pt x="434" y="1040"/>
                  <a:pt x="379" y="1131"/>
                  <a:pt x="294" y="1144"/>
                </a:cubicBezTo>
                <a:cubicBezTo>
                  <a:pt x="293" y="1144"/>
                  <a:pt x="293" y="1144"/>
                  <a:pt x="293" y="1144"/>
                </a:cubicBezTo>
                <a:cubicBezTo>
                  <a:pt x="284" y="1146"/>
                  <a:pt x="274" y="1147"/>
                  <a:pt x="265" y="1148"/>
                </a:cubicBezTo>
                <a:cubicBezTo>
                  <a:pt x="263" y="1148"/>
                  <a:pt x="262" y="1148"/>
                  <a:pt x="260" y="1148"/>
                </a:cubicBezTo>
                <a:cubicBezTo>
                  <a:pt x="260" y="1148"/>
                  <a:pt x="260" y="1148"/>
                  <a:pt x="260" y="1148"/>
                </a:cubicBezTo>
                <a:cubicBezTo>
                  <a:pt x="231" y="1148"/>
                  <a:pt x="204" y="1139"/>
                  <a:pt x="184" y="1123"/>
                </a:cubicBezTo>
                <a:cubicBezTo>
                  <a:pt x="162" y="1106"/>
                  <a:pt x="147" y="1082"/>
                  <a:pt x="141" y="1054"/>
                </a:cubicBezTo>
                <a:cubicBezTo>
                  <a:pt x="140" y="1046"/>
                  <a:pt x="139" y="1038"/>
                  <a:pt x="139" y="1030"/>
                </a:cubicBezTo>
                <a:cubicBezTo>
                  <a:pt x="137" y="994"/>
                  <a:pt x="149" y="961"/>
                  <a:pt x="172" y="937"/>
                </a:cubicBezTo>
                <a:cubicBezTo>
                  <a:pt x="196" y="912"/>
                  <a:pt x="230" y="896"/>
                  <a:pt x="269" y="893"/>
                </a:cubicBezTo>
                <a:cubicBezTo>
                  <a:pt x="274" y="892"/>
                  <a:pt x="278" y="892"/>
                  <a:pt x="283" y="892"/>
                </a:cubicBezTo>
                <a:moveTo>
                  <a:pt x="520" y="949"/>
                </a:moveTo>
                <a:cubicBezTo>
                  <a:pt x="541" y="957"/>
                  <a:pt x="562" y="963"/>
                  <a:pt x="583" y="968"/>
                </a:cubicBezTo>
                <a:cubicBezTo>
                  <a:pt x="587" y="970"/>
                  <a:pt x="587" y="970"/>
                  <a:pt x="587" y="970"/>
                </a:cubicBezTo>
                <a:cubicBezTo>
                  <a:pt x="586" y="974"/>
                  <a:pt x="586" y="974"/>
                  <a:pt x="586" y="974"/>
                </a:cubicBezTo>
                <a:cubicBezTo>
                  <a:pt x="578" y="1013"/>
                  <a:pt x="576" y="1055"/>
                  <a:pt x="574" y="1087"/>
                </a:cubicBezTo>
                <a:cubicBezTo>
                  <a:pt x="574" y="1091"/>
                  <a:pt x="574" y="1091"/>
                  <a:pt x="574" y="1091"/>
                </a:cubicBezTo>
                <a:cubicBezTo>
                  <a:pt x="570" y="1092"/>
                  <a:pt x="570" y="1092"/>
                  <a:pt x="570" y="1092"/>
                </a:cubicBezTo>
                <a:cubicBezTo>
                  <a:pt x="531" y="1099"/>
                  <a:pt x="434" y="1119"/>
                  <a:pt x="371" y="1149"/>
                </a:cubicBezTo>
                <a:cubicBezTo>
                  <a:pt x="366" y="1140"/>
                  <a:pt x="366" y="1140"/>
                  <a:pt x="366" y="1140"/>
                </a:cubicBezTo>
                <a:cubicBezTo>
                  <a:pt x="423" y="1102"/>
                  <a:pt x="465" y="1032"/>
                  <a:pt x="506" y="963"/>
                </a:cubicBezTo>
                <a:cubicBezTo>
                  <a:pt x="516" y="948"/>
                  <a:pt x="516" y="948"/>
                  <a:pt x="516" y="948"/>
                </a:cubicBezTo>
                <a:lnTo>
                  <a:pt x="520" y="949"/>
                </a:lnTo>
                <a:close/>
                <a:moveTo>
                  <a:pt x="757" y="1066"/>
                </a:moveTo>
                <a:cubicBezTo>
                  <a:pt x="767" y="1087"/>
                  <a:pt x="781" y="1107"/>
                  <a:pt x="800" y="1126"/>
                </a:cubicBezTo>
                <a:cubicBezTo>
                  <a:pt x="803" y="1129"/>
                  <a:pt x="803" y="1129"/>
                  <a:pt x="803" y="1129"/>
                </a:cubicBezTo>
                <a:cubicBezTo>
                  <a:pt x="800" y="1133"/>
                  <a:pt x="800" y="1133"/>
                  <a:pt x="800" y="1133"/>
                </a:cubicBezTo>
                <a:cubicBezTo>
                  <a:pt x="784" y="1150"/>
                  <a:pt x="765" y="1168"/>
                  <a:pt x="745" y="1185"/>
                </a:cubicBezTo>
                <a:cubicBezTo>
                  <a:pt x="740" y="1189"/>
                  <a:pt x="740" y="1189"/>
                  <a:pt x="740" y="1189"/>
                </a:cubicBezTo>
                <a:cubicBezTo>
                  <a:pt x="737" y="1183"/>
                  <a:pt x="737" y="1183"/>
                  <a:pt x="737" y="1183"/>
                </a:cubicBezTo>
                <a:cubicBezTo>
                  <a:pt x="718" y="1146"/>
                  <a:pt x="706" y="1117"/>
                  <a:pt x="697" y="1091"/>
                </a:cubicBezTo>
                <a:cubicBezTo>
                  <a:pt x="696" y="1086"/>
                  <a:pt x="696" y="1086"/>
                  <a:pt x="696" y="1086"/>
                </a:cubicBezTo>
                <a:cubicBezTo>
                  <a:pt x="701" y="1085"/>
                  <a:pt x="701" y="1085"/>
                  <a:pt x="701" y="1085"/>
                </a:cubicBezTo>
                <a:cubicBezTo>
                  <a:pt x="718" y="1078"/>
                  <a:pt x="735" y="1071"/>
                  <a:pt x="750" y="1064"/>
                </a:cubicBezTo>
                <a:cubicBezTo>
                  <a:pt x="755" y="1061"/>
                  <a:pt x="755" y="1061"/>
                  <a:pt x="755" y="1061"/>
                </a:cubicBezTo>
                <a:lnTo>
                  <a:pt x="757" y="1066"/>
                </a:lnTo>
                <a:close/>
                <a:moveTo>
                  <a:pt x="880" y="1074"/>
                </a:moveTo>
                <a:cubicBezTo>
                  <a:pt x="902" y="1098"/>
                  <a:pt x="926" y="1116"/>
                  <a:pt x="957" y="1129"/>
                </a:cubicBezTo>
                <a:cubicBezTo>
                  <a:pt x="960" y="1130"/>
                  <a:pt x="960" y="1130"/>
                  <a:pt x="960" y="1130"/>
                </a:cubicBezTo>
                <a:cubicBezTo>
                  <a:pt x="960" y="1134"/>
                  <a:pt x="960" y="1134"/>
                  <a:pt x="960" y="1134"/>
                </a:cubicBezTo>
                <a:cubicBezTo>
                  <a:pt x="957" y="1153"/>
                  <a:pt x="953" y="1173"/>
                  <a:pt x="948" y="1193"/>
                </a:cubicBezTo>
                <a:cubicBezTo>
                  <a:pt x="946" y="1199"/>
                  <a:pt x="946" y="1199"/>
                  <a:pt x="946" y="1199"/>
                </a:cubicBezTo>
                <a:cubicBezTo>
                  <a:pt x="940" y="1196"/>
                  <a:pt x="940" y="1196"/>
                  <a:pt x="940" y="1196"/>
                </a:cubicBezTo>
                <a:cubicBezTo>
                  <a:pt x="908" y="1178"/>
                  <a:pt x="871" y="1156"/>
                  <a:pt x="839" y="1130"/>
                </a:cubicBezTo>
                <a:cubicBezTo>
                  <a:pt x="836" y="1127"/>
                  <a:pt x="836" y="1127"/>
                  <a:pt x="836" y="1127"/>
                </a:cubicBezTo>
                <a:cubicBezTo>
                  <a:pt x="839" y="1123"/>
                  <a:pt x="839" y="1123"/>
                  <a:pt x="839" y="1123"/>
                </a:cubicBezTo>
                <a:cubicBezTo>
                  <a:pt x="852" y="1107"/>
                  <a:pt x="863" y="1091"/>
                  <a:pt x="872" y="1074"/>
                </a:cubicBezTo>
                <a:cubicBezTo>
                  <a:pt x="876" y="1068"/>
                  <a:pt x="876" y="1068"/>
                  <a:pt x="876" y="1068"/>
                </a:cubicBezTo>
                <a:lnTo>
                  <a:pt x="880" y="1074"/>
                </a:lnTo>
                <a:close/>
                <a:moveTo>
                  <a:pt x="275" y="1180"/>
                </a:moveTo>
                <a:cubicBezTo>
                  <a:pt x="251" y="1188"/>
                  <a:pt x="227" y="1197"/>
                  <a:pt x="204" y="1205"/>
                </a:cubicBezTo>
                <a:cubicBezTo>
                  <a:pt x="203" y="1206"/>
                  <a:pt x="203" y="1206"/>
                  <a:pt x="203" y="1206"/>
                </a:cubicBezTo>
                <a:cubicBezTo>
                  <a:pt x="183" y="1213"/>
                  <a:pt x="162" y="1221"/>
                  <a:pt x="139" y="1229"/>
                </a:cubicBezTo>
                <a:cubicBezTo>
                  <a:pt x="135" y="1230"/>
                  <a:pt x="135" y="1230"/>
                  <a:pt x="135" y="1230"/>
                </a:cubicBezTo>
                <a:cubicBezTo>
                  <a:pt x="133" y="1226"/>
                  <a:pt x="133" y="1226"/>
                  <a:pt x="133" y="1226"/>
                </a:cubicBezTo>
                <a:cubicBezTo>
                  <a:pt x="122" y="1202"/>
                  <a:pt x="111" y="1177"/>
                  <a:pt x="102" y="1150"/>
                </a:cubicBezTo>
                <a:cubicBezTo>
                  <a:pt x="100" y="1146"/>
                  <a:pt x="100" y="1146"/>
                  <a:pt x="100" y="1146"/>
                </a:cubicBezTo>
                <a:cubicBezTo>
                  <a:pt x="104" y="1144"/>
                  <a:pt x="104" y="1144"/>
                  <a:pt x="104" y="1144"/>
                </a:cubicBezTo>
                <a:cubicBezTo>
                  <a:pt x="110" y="1141"/>
                  <a:pt x="116" y="1137"/>
                  <a:pt x="122" y="1132"/>
                </a:cubicBezTo>
                <a:cubicBezTo>
                  <a:pt x="127" y="1127"/>
                  <a:pt x="131" y="1121"/>
                  <a:pt x="135" y="1115"/>
                </a:cubicBezTo>
                <a:cubicBezTo>
                  <a:pt x="139" y="1108"/>
                  <a:pt x="139" y="1108"/>
                  <a:pt x="139" y="1108"/>
                </a:cubicBezTo>
                <a:cubicBezTo>
                  <a:pt x="143" y="1114"/>
                  <a:pt x="143" y="1114"/>
                  <a:pt x="143" y="1114"/>
                </a:cubicBezTo>
                <a:cubicBezTo>
                  <a:pt x="151" y="1125"/>
                  <a:pt x="159" y="1134"/>
                  <a:pt x="169" y="1141"/>
                </a:cubicBezTo>
                <a:cubicBezTo>
                  <a:pt x="194" y="1161"/>
                  <a:pt x="225" y="1171"/>
                  <a:pt x="260" y="1171"/>
                </a:cubicBezTo>
                <a:cubicBezTo>
                  <a:pt x="260" y="1171"/>
                  <a:pt x="260" y="1171"/>
                  <a:pt x="260" y="1171"/>
                </a:cubicBezTo>
                <a:cubicBezTo>
                  <a:pt x="262" y="1171"/>
                  <a:pt x="264" y="1171"/>
                  <a:pt x="266" y="1171"/>
                </a:cubicBezTo>
                <a:cubicBezTo>
                  <a:pt x="268" y="1171"/>
                  <a:pt x="270" y="1171"/>
                  <a:pt x="273" y="1170"/>
                </a:cubicBezTo>
                <a:lnTo>
                  <a:pt x="275" y="1180"/>
                </a:lnTo>
                <a:close/>
                <a:moveTo>
                  <a:pt x="1607" y="1087"/>
                </a:moveTo>
                <a:cubicBezTo>
                  <a:pt x="1613" y="1103"/>
                  <a:pt x="1624" y="1116"/>
                  <a:pt x="1639" y="1124"/>
                </a:cubicBezTo>
                <a:cubicBezTo>
                  <a:pt x="1641" y="1126"/>
                  <a:pt x="1644" y="1127"/>
                  <a:pt x="1647" y="1128"/>
                </a:cubicBezTo>
                <a:cubicBezTo>
                  <a:pt x="1652" y="1130"/>
                  <a:pt x="1652" y="1130"/>
                  <a:pt x="1652" y="1130"/>
                </a:cubicBezTo>
                <a:cubicBezTo>
                  <a:pt x="1650" y="1135"/>
                  <a:pt x="1650" y="1135"/>
                  <a:pt x="1650" y="1135"/>
                </a:cubicBezTo>
                <a:cubicBezTo>
                  <a:pt x="1639" y="1166"/>
                  <a:pt x="1626" y="1197"/>
                  <a:pt x="1612" y="1227"/>
                </a:cubicBezTo>
                <a:cubicBezTo>
                  <a:pt x="1610" y="1231"/>
                  <a:pt x="1610" y="1231"/>
                  <a:pt x="1610" y="1231"/>
                </a:cubicBezTo>
                <a:cubicBezTo>
                  <a:pt x="1605" y="1230"/>
                  <a:pt x="1605" y="1230"/>
                  <a:pt x="1605" y="1230"/>
                </a:cubicBezTo>
                <a:cubicBezTo>
                  <a:pt x="1575" y="1220"/>
                  <a:pt x="1547" y="1211"/>
                  <a:pt x="1517" y="1203"/>
                </a:cubicBezTo>
                <a:cubicBezTo>
                  <a:pt x="1487" y="1195"/>
                  <a:pt x="1456" y="1186"/>
                  <a:pt x="1422" y="1178"/>
                </a:cubicBezTo>
                <a:cubicBezTo>
                  <a:pt x="1420" y="1178"/>
                  <a:pt x="1420" y="1178"/>
                  <a:pt x="1420" y="1178"/>
                </a:cubicBezTo>
                <a:cubicBezTo>
                  <a:pt x="1419" y="1177"/>
                  <a:pt x="1419" y="1177"/>
                  <a:pt x="1419" y="1177"/>
                </a:cubicBezTo>
                <a:cubicBezTo>
                  <a:pt x="1409" y="1168"/>
                  <a:pt x="1398" y="1159"/>
                  <a:pt x="1386" y="1153"/>
                </a:cubicBezTo>
                <a:cubicBezTo>
                  <a:pt x="1391" y="1143"/>
                  <a:pt x="1391" y="1143"/>
                  <a:pt x="1391" y="1143"/>
                </a:cubicBezTo>
                <a:cubicBezTo>
                  <a:pt x="1393" y="1144"/>
                  <a:pt x="1396" y="1145"/>
                  <a:pt x="1398" y="1146"/>
                </a:cubicBezTo>
                <a:cubicBezTo>
                  <a:pt x="1421" y="1155"/>
                  <a:pt x="1444" y="1160"/>
                  <a:pt x="1467" y="1160"/>
                </a:cubicBezTo>
                <a:cubicBezTo>
                  <a:pt x="1486" y="1160"/>
                  <a:pt x="1504" y="1157"/>
                  <a:pt x="1521" y="1151"/>
                </a:cubicBezTo>
                <a:cubicBezTo>
                  <a:pt x="1553" y="1139"/>
                  <a:pt x="1580" y="1117"/>
                  <a:pt x="1597" y="1087"/>
                </a:cubicBezTo>
                <a:cubicBezTo>
                  <a:pt x="1603" y="1077"/>
                  <a:pt x="1603" y="1077"/>
                  <a:pt x="1603" y="1077"/>
                </a:cubicBezTo>
                <a:lnTo>
                  <a:pt x="1607" y="1087"/>
                </a:lnTo>
                <a:close/>
                <a:moveTo>
                  <a:pt x="824" y="1148"/>
                </a:moveTo>
                <a:cubicBezTo>
                  <a:pt x="858" y="1176"/>
                  <a:pt x="900" y="1200"/>
                  <a:pt x="936" y="1220"/>
                </a:cubicBezTo>
                <a:cubicBezTo>
                  <a:pt x="940" y="1222"/>
                  <a:pt x="940" y="1222"/>
                  <a:pt x="940" y="1222"/>
                </a:cubicBezTo>
                <a:cubicBezTo>
                  <a:pt x="939" y="1226"/>
                  <a:pt x="939" y="1226"/>
                  <a:pt x="939" y="1226"/>
                </a:cubicBezTo>
                <a:cubicBezTo>
                  <a:pt x="936" y="1236"/>
                  <a:pt x="931" y="1256"/>
                  <a:pt x="925" y="1282"/>
                </a:cubicBezTo>
                <a:cubicBezTo>
                  <a:pt x="924" y="1286"/>
                  <a:pt x="924" y="1286"/>
                  <a:pt x="924" y="1286"/>
                </a:cubicBezTo>
                <a:cubicBezTo>
                  <a:pt x="826" y="1286"/>
                  <a:pt x="826" y="1286"/>
                  <a:pt x="826" y="1286"/>
                </a:cubicBezTo>
                <a:cubicBezTo>
                  <a:pt x="793" y="1285"/>
                  <a:pt x="793" y="1285"/>
                  <a:pt x="793" y="1285"/>
                </a:cubicBezTo>
                <a:cubicBezTo>
                  <a:pt x="791" y="1283"/>
                  <a:pt x="791" y="1283"/>
                  <a:pt x="791" y="1283"/>
                </a:cubicBezTo>
                <a:cubicBezTo>
                  <a:pt x="786" y="1272"/>
                  <a:pt x="781" y="1263"/>
                  <a:pt x="775" y="1254"/>
                </a:cubicBezTo>
                <a:cubicBezTo>
                  <a:pt x="770" y="1246"/>
                  <a:pt x="765" y="1238"/>
                  <a:pt x="760" y="1228"/>
                </a:cubicBezTo>
                <a:cubicBezTo>
                  <a:pt x="751" y="1210"/>
                  <a:pt x="751" y="1210"/>
                  <a:pt x="751" y="1210"/>
                </a:cubicBezTo>
                <a:cubicBezTo>
                  <a:pt x="754" y="1208"/>
                  <a:pt x="754" y="1208"/>
                  <a:pt x="754" y="1208"/>
                </a:cubicBezTo>
                <a:cubicBezTo>
                  <a:pt x="777" y="1188"/>
                  <a:pt x="799" y="1168"/>
                  <a:pt x="817" y="1148"/>
                </a:cubicBezTo>
                <a:cubicBezTo>
                  <a:pt x="820" y="1145"/>
                  <a:pt x="820" y="1145"/>
                  <a:pt x="820" y="1145"/>
                </a:cubicBezTo>
                <a:lnTo>
                  <a:pt x="824" y="1148"/>
                </a:lnTo>
                <a:close/>
                <a:moveTo>
                  <a:pt x="988" y="1139"/>
                </a:moveTo>
                <a:cubicBezTo>
                  <a:pt x="1019" y="1148"/>
                  <a:pt x="1055" y="1152"/>
                  <a:pt x="1101" y="1152"/>
                </a:cubicBezTo>
                <a:cubicBezTo>
                  <a:pt x="1105" y="1152"/>
                  <a:pt x="1105" y="1152"/>
                  <a:pt x="1105" y="1152"/>
                </a:cubicBezTo>
                <a:cubicBezTo>
                  <a:pt x="1106" y="1156"/>
                  <a:pt x="1106" y="1156"/>
                  <a:pt x="1106" y="1156"/>
                </a:cubicBezTo>
                <a:cubicBezTo>
                  <a:pt x="1115" y="1192"/>
                  <a:pt x="1142" y="1284"/>
                  <a:pt x="1175" y="1343"/>
                </a:cubicBezTo>
                <a:cubicBezTo>
                  <a:pt x="1166" y="1349"/>
                  <a:pt x="1166" y="1349"/>
                  <a:pt x="1166" y="1349"/>
                </a:cubicBezTo>
                <a:cubicBezTo>
                  <a:pt x="1124" y="1295"/>
                  <a:pt x="1052" y="1256"/>
                  <a:pt x="982" y="1219"/>
                </a:cubicBezTo>
                <a:cubicBezTo>
                  <a:pt x="967" y="1211"/>
                  <a:pt x="967" y="1211"/>
                  <a:pt x="967" y="1211"/>
                </a:cubicBezTo>
                <a:cubicBezTo>
                  <a:pt x="968" y="1207"/>
                  <a:pt x="968" y="1207"/>
                  <a:pt x="968" y="1207"/>
                </a:cubicBezTo>
                <a:cubicBezTo>
                  <a:pt x="974" y="1185"/>
                  <a:pt x="978" y="1164"/>
                  <a:pt x="982" y="1143"/>
                </a:cubicBezTo>
                <a:cubicBezTo>
                  <a:pt x="983" y="1138"/>
                  <a:pt x="983" y="1138"/>
                  <a:pt x="983" y="1138"/>
                </a:cubicBezTo>
                <a:lnTo>
                  <a:pt x="988" y="1139"/>
                </a:lnTo>
                <a:close/>
                <a:moveTo>
                  <a:pt x="675" y="1098"/>
                </a:moveTo>
                <a:cubicBezTo>
                  <a:pt x="687" y="1134"/>
                  <a:pt x="704" y="1170"/>
                  <a:pt x="720" y="1201"/>
                </a:cubicBezTo>
                <a:cubicBezTo>
                  <a:pt x="721" y="1204"/>
                  <a:pt x="721" y="1204"/>
                  <a:pt x="721" y="1204"/>
                </a:cubicBezTo>
                <a:cubicBezTo>
                  <a:pt x="718" y="1207"/>
                  <a:pt x="718" y="1207"/>
                  <a:pt x="718" y="1207"/>
                </a:cubicBezTo>
                <a:cubicBezTo>
                  <a:pt x="695" y="1227"/>
                  <a:pt x="614" y="1296"/>
                  <a:pt x="572" y="1355"/>
                </a:cubicBezTo>
                <a:cubicBezTo>
                  <a:pt x="563" y="1350"/>
                  <a:pt x="563" y="1350"/>
                  <a:pt x="563" y="1350"/>
                </a:cubicBezTo>
                <a:cubicBezTo>
                  <a:pt x="593" y="1290"/>
                  <a:pt x="595" y="1214"/>
                  <a:pt x="596" y="1134"/>
                </a:cubicBezTo>
                <a:cubicBezTo>
                  <a:pt x="596" y="1128"/>
                  <a:pt x="597" y="1111"/>
                  <a:pt x="597" y="1111"/>
                </a:cubicBezTo>
                <a:cubicBezTo>
                  <a:pt x="601" y="1110"/>
                  <a:pt x="601" y="1110"/>
                  <a:pt x="601" y="1110"/>
                </a:cubicBezTo>
                <a:cubicBezTo>
                  <a:pt x="625" y="1106"/>
                  <a:pt x="648" y="1101"/>
                  <a:pt x="669" y="1095"/>
                </a:cubicBezTo>
                <a:cubicBezTo>
                  <a:pt x="674" y="1093"/>
                  <a:pt x="674" y="1093"/>
                  <a:pt x="674" y="1093"/>
                </a:cubicBezTo>
                <a:lnTo>
                  <a:pt x="675" y="1098"/>
                </a:lnTo>
                <a:close/>
                <a:moveTo>
                  <a:pt x="1459" y="1212"/>
                </a:moveTo>
                <a:cubicBezTo>
                  <a:pt x="1477" y="1216"/>
                  <a:pt x="1494" y="1221"/>
                  <a:pt x="1511" y="1225"/>
                </a:cubicBezTo>
                <a:cubicBezTo>
                  <a:pt x="1538" y="1233"/>
                  <a:pt x="1565" y="1241"/>
                  <a:pt x="1593" y="1250"/>
                </a:cubicBezTo>
                <a:cubicBezTo>
                  <a:pt x="1599" y="1252"/>
                  <a:pt x="1599" y="1252"/>
                  <a:pt x="1599" y="1252"/>
                </a:cubicBezTo>
                <a:cubicBezTo>
                  <a:pt x="1596" y="1258"/>
                  <a:pt x="1596" y="1258"/>
                  <a:pt x="1596" y="1258"/>
                </a:cubicBezTo>
                <a:cubicBezTo>
                  <a:pt x="1577" y="1293"/>
                  <a:pt x="1555" y="1327"/>
                  <a:pt x="1532" y="1359"/>
                </a:cubicBezTo>
                <a:cubicBezTo>
                  <a:pt x="1529" y="1362"/>
                  <a:pt x="1529" y="1362"/>
                  <a:pt x="1529" y="1362"/>
                </a:cubicBezTo>
                <a:cubicBezTo>
                  <a:pt x="1525" y="1360"/>
                  <a:pt x="1525" y="1360"/>
                  <a:pt x="1525" y="1360"/>
                </a:cubicBezTo>
                <a:cubicBezTo>
                  <a:pt x="1518" y="1356"/>
                  <a:pt x="1511" y="1353"/>
                  <a:pt x="1503" y="1351"/>
                </a:cubicBezTo>
                <a:cubicBezTo>
                  <a:pt x="1498" y="1350"/>
                  <a:pt x="1492" y="1349"/>
                  <a:pt x="1487" y="1349"/>
                </a:cubicBezTo>
                <a:cubicBezTo>
                  <a:pt x="1482" y="1349"/>
                  <a:pt x="1476" y="1350"/>
                  <a:pt x="1471" y="1351"/>
                </a:cubicBezTo>
                <a:cubicBezTo>
                  <a:pt x="1462" y="1353"/>
                  <a:pt x="1462" y="1353"/>
                  <a:pt x="1462" y="1353"/>
                </a:cubicBezTo>
                <a:cubicBezTo>
                  <a:pt x="1466" y="1344"/>
                  <a:pt x="1466" y="1344"/>
                  <a:pt x="1466" y="1344"/>
                </a:cubicBezTo>
                <a:cubicBezTo>
                  <a:pt x="1471" y="1331"/>
                  <a:pt x="1474" y="1317"/>
                  <a:pt x="1475" y="1303"/>
                </a:cubicBezTo>
                <a:cubicBezTo>
                  <a:pt x="1477" y="1275"/>
                  <a:pt x="1470" y="1246"/>
                  <a:pt x="1454" y="1219"/>
                </a:cubicBezTo>
                <a:cubicBezTo>
                  <a:pt x="1447" y="1208"/>
                  <a:pt x="1447" y="1208"/>
                  <a:pt x="1447" y="1208"/>
                </a:cubicBezTo>
                <a:lnTo>
                  <a:pt x="1459" y="1212"/>
                </a:lnTo>
                <a:close/>
                <a:moveTo>
                  <a:pt x="299" y="1207"/>
                </a:moveTo>
                <a:cubicBezTo>
                  <a:pt x="285" y="1225"/>
                  <a:pt x="276" y="1244"/>
                  <a:pt x="271" y="1265"/>
                </a:cubicBezTo>
                <a:cubicBezTo>
                  <a:pt x="263" y="1295"/>
                  <a:pt x="266" y="1327"/>
                  <a:pt x="278" y="1356"/>
                </a:cubicBezTo>
                <a:cubicBezTo>
                  <a:pt x="279" y="1359"/>
                  <a:pt x="281" y="1363"/>
                  <a:pt x="282" y="1366"/>
                </a:cubicBezTo>
                <a:cubicBezTo>
                  <a:pt x="286" y="1373"/>
                  <a:pt x="286" y="1373"/>
                  <a:pt x="286" y="1373"/>
                </a:cubicBezTo>
                <a:cubicBezTo>
                  <a:pt x="278" y="1373"/>
                  <a:pt x="278" y="1373"/>
                  <a:pt x="278" y="1373"/>
                </a:cubicBezTo>
                <a:cubicBezTo>
                  <a:pt x="264" y="1373"/>
                  <a:pt x="252" y="1377"/>
                  <a:pt x="240" y="1385"/>
                </a:cubicBezTo>
                <a:cubicBezTo>
                  <a:pt x="237" y="1387"/>
                  <a:pt x="237" y="1387"/>
                  <a:pt x="237" y="1387"/>
                </a:cubicBezTo>
                <a:cubicBezTo>
                  <a:pt x="234" y="1384"/>
                  <a:pt x="234" y="1384"/>
                  <a:pt x="234" y="1384"/>
                </a:cubicBezTo>
                <a:cubicBezTo>
                  <a:pt x="231" y="1380"/>
                  <a:pt x="228" y="1377"/>
                  <a:pt x="225" y="1373"/>
                </a:cubicBezTo>
                <a:cubicBezTo>
                  <a:pt x="224" y="1372"/>
                  <a:pt x="224" y="1372"/>
                  <a:pt x="224" y="1372"/>
                </a:cubicBezTo>
                <a:cubicBezTo>
                  <a:pt x="196" y="1336"/>
                  <a:pt x="172" y="1299"/>
                  <a:pt x="150" y="1260"/>
                </a:cubicBezTo>
                <a:cubicBezTo>
                  <a:pt x="146" y="1251"/>
                  <a:pt x="146" y="1251"/>
                  <a:pt x="146" y="1251"/>
                </a:cubicBezTo>
                <a:cubicBezTo>
                  <a:pt x="151" y="1249"/>
                  <a:pt x="151" y="1249"/>
                  <a:pt x="151" y="1249"/>
                </a:cubicBezTo>
                <a:cubicBezTo>
                  <a:pt x="172" y="1242"/>
                  <a:pt x="192" y="1235"/>
                  <a:pt x="212" y="1227"/>
                </a:cubicBezTo>
                <a:cubicBezTo>
                  <a:pt x="213" y="1227"/>
                  <a:pt x="213" y="1227"/>
                  <a:pt x="213" y="1227"/>
                </a:cubicBezTo>
                <a:cubicBezTo>
                  <a:pt x="240" y="1217"/>
                  <a:pt x="266" y="1208"/>
                  <a:pt x="293" y="1199"/>
                </a:cubicBezTo>
                <a:cubicBezTo>
                  <a:pt x="309" y="1194"/>
                  <a:pt x="309" y="1194"/>
                  <a:pt x="309" y="1194"/>
                </a:cubicBezTo>
                <a:lnTo>
                  <a:pt x="299" y="1207"/>
                </a:lnTo>
                <a:close/>
                <a:moveTo>
                  <a:pt x="1241" y="1148"/>
                </a:moveTo>
                <a:cubicBezTo>
                  <a:pt x="1301" y="1148"/>
                  <a:pt x="1367" y="1154"/>
                  <a:pt x="1408" y="1198"/>
                </a:cubicBezTo>
                <a:cubicBezTo>
                  <a:pt x="1408" y="1199"/>
                  <a:pt x="1408" y="1199"/>
                  <a:pt x="1408" y="1199"/>
                </a:cubicBezTo>
                <a:cubicBezTo>
                  <a:pt x="1415" y="1206"/>
                  <a:pt x="1421" y="1213"/>
                  <a:pt x="1427" y="1220"/>
                </a:cubicBezTo>
                <a:cubicBezTo>
                  <a:pt x="1445" y="1246"/>
                  <a:pt x="1454" y="1274"/>
                  <a:pt x="1452" y="1302"/>
                </a:cubicBezTo>
                <a:cubicBezTo>
                  <a:pt x="1450" y="1329"/>
                  <a:pt x="1438" y="1355"/>
                  <a:pt x="1418" y="1375"/>
                </a:cubicBezTo>
                <a:cubicBezTo>
                  <a:pt x="1412" y="1381"/>
                  <a:pt x="1406" y="1386"/>
                  <a:pt x="1399" y="1391"/>
                </a:cubicBezTo>
                <a:cubicBezTo>
                  <a:pt x="1376" y="1408"/>
                  <a:pt x="1350" y="1417"/>
                  <a:pt x="1324" y="1417"/>
                </a:cubicBezTo>
                <a:cubicBezTo>
                  <a:pt x="1324" y="1417"/>
                  <a:pt x="1324" y="1417"/>
                  <a:pt x="1324" y="1417"/>
                </a:cubicBezTo>
                <a:cubicBezTo>
                  <a:pt x="1317" y="1417"/>
                  <a:pt x="1310" y="1416"/>
                  <a:pt x="1303" y="1415"/>
                </a:cubicBezTo>
                <a:cubicBezTo>
                  <a:pt x="1269" y="1409"/>
                  <a:pt x="1237" y="1389"/>
                  <a:pt x="1213" y="1359"/>
                </a:cubicBezTo>
                <a:cubicBezTo>
                  <a:pt x="1176" y="1314"/>
                  <a:pt x="1145" y="1214"/>
                  <a:pt x="1130" y="1158"/>
                </a:cubicBezTo>
                <a:cubicBezTo>
                  <a:pt x="1128" y="1151"/>
                  <a:pt x="1128" y="1151"/>
                  <a:pt x="1128" y="1151"/>
                </a:cubicBezTo>
                <a:cubicBezTo>
                  <a:pt x="1135" y="1151"/>
                  <a:pt x="1135" y="1151"/>
                  <a:pt x="1135" y="1151"/>
                </a:cubicBezTo>
                <a:cubicBezTo>
                  <a:pt x="1148" y="1151"/>
                  <a:pt x="1161" y="1150"/>
                  <a:pt x="1175" y="1150"/>
                </a:cubicBezTo>
                <a:cubicBezTo>
                  <a:pt x="1197" y="1149"/>
                  <a:pt x="1220" y="1148"/>
                  <a:pt x="1241" y="1148"/>
                </a:cubicBezTo>
                <a:moveTo>
                  <a:pt x="573" y="1134"/>
                </a:moveTo>
                <a:cubicBezTo>
                  <a:pt x="571" y="1233"/>
                  <a:pt x="569" y="1337"/>
                  <a:pt x="501" y="1391"/>
                </a:cubicBezTo>
                <a:cubicBezTo>
                  <a:pt x="501" y="1391"/>
                  <a:pt x="501" y="1391"/>
                  <a:pt x="501" y="1391"/>
                </a:cubicBezTo>
                <a:cubicBezTo>
                  <a:pt x="493" y="1397"/>
                  <a:pt x="486" y="1403"/>
                  <a:pt x="478" y="1408"/>
                </a:cubicBezTo>
                <a:cubicBezTo>
                  <a:pt x="457" y="1421"/>
                  <a:pt x="434" y="1428"/>
                  <a:pt x="411" y="1428"/>
                </a:cubicBezTo>
                <a:cubicBezTo>
                  <a:pt x="411" y="1428"/>
                  <a:pt x="411" y="1428"/>
                  <a:pt x="411" y="1428"/>
                </a:cubicBezTo>
                <a:cubicBezTo>
                  <a:pt x="406" y="1428"/>
                  <a:pt x="400" y="1427"/>
                  <a:pt x="395" y="1427"/>
                </a:cubicBezTo>
                <a:cubicBezTo>
                  <a:pt x="368" y="1423"/>
                  <a:pt x="343" y="1409"/>
                  <a:pt x="324" y="1387"/>
                </a:cubicBezTo>
                <a:cubicBezTo>
                  <a:pt x="319" y="1381"/>
                  <a:pt x="314" y="1375"/>
                  <a:pt x="310" y="1368"/>
                </a:cubicBezTo>
                <a:cubicBezTo>
                  <a:pt x="291" y="1337"/>
                  <a:pt x="285" y="1303"/>
                  <a:pt x="293" y="1270"/>
                </a:cubicBezTo>
                <a:cubicBezTo>
                  <a:pt x="301" y="1237"/>
                  <a:pt x="324" y="1206"/>
                  <a:pt x="356" y="1184"/>
                </a:cubicBezTo>
                <a:cubicBezTo>
                  <a:pt x="406" y="1149"/>
                  <a:pt x="520" y="1125"/>
                  <a:pt x="567" y="1116"/>
                </a:cubicBezTo>
                <a:cubicBezTo>
                  <a:pt x="574" y="1115"/>
                  <a:pt x="574" y="1115"/>
                  <a:pt x="574" y="1115"/>
                </a:cubicBezTo>
                <a:lnTo>
                  <a:pt x="573" y="1134"/>
                </a:lnTo>
                <a:close/>
                <a:moveTo>
                  <a:pt x="1487" y="1372"/>
                </a:moveTo>
                <a:cubicBezTo>
                  <a:pt x="1491" y="1372"/>
                  <a:pt x="1494" y="1373"/>
                  <a:pt x="1498" y="1373"/>
                </a:cubicBezTo>
                <a:cubicBezTo>
                  <a:pt x="1510" y="1376"/>
                  <a:pt x="1521" y="1384"/>
                  <a:pt x="1528" y="1395"/>
                </a:cubicBezTo>
                <a:cubicBezTo>
                  <a:pt x="1535" y="1406"/>
                  <a:pt x="1538" y="1419"/>
                  <a:pt x="1535" y="1432"/>
                </a:cubicBezTo>
                <a:cubicBezTo>
                  <a:pt x="1532" y="1445"/>
                  <a:pt x="1524" y="1455"/>
                  <a:pt x="1513" y="1462"/>
                </a:cubicBezTo>
                <a:cubicBezTo>
                  <a:pt x="1505" y="1467"/>
                  <a:pt x="1496" y="1470"/>
                  <a:pt x="1487" y="1470"/>
                </a:cubicBezTo>
                <a:cubicBezTo>
                  <a:pt x="1483" y="1470"/>
                  <a:pt x="1480" y="1470"/>
                  <a:pt x="1476" y="1469"/>
                </a:cubicBezTo>
                <a:cubicBezTo>
                  <a:pt x="1464" y="1466"/>
                  <a:pt x="1453" y="1458"/>
                  <a:pt x="1446" y="1447"/>
                </a:cubicBezTo>
                <a:cubicBezTo>
                  <a:pt x="1439" y="1436"/>
                  <a:pt x="1436" y="1423"/>
                  <a:pt x="1439" y="1410"/>
                </a:cubicBezTo>
                <a:cubicBezTo>
                  <a:pt x="1442" y="1398"/>
                  <a:pt x="1450" y="1387"/>
                  <a:pt x="1461" y="1380"/>
                </a:cubicBezTo>
                <a:cubicBezTo>
                  <a:pt x="1469" y="1375"/>
                  <a:pt x="1478" y="1372"/>
                  <a:pt x="1487" y="1372"/>
                </a:cubicBezTo>
                <a:moveTo>
                  <a:pt x="282" y="1494"/>
                </a:moveTo>
                <a:cubicBezTo>
                  <a:pt x="278" y="1494"/>
                  <a:pt x="278" y="1494"/>
                  <a:pt x="278" y="1494"/>
                </a:cubicBezTo>
                <a:cubicBezTo>
                  <a:pt x="265" y="1493"/>
                  <a:pt x="253" y="1488"/>
                  <a:pt x="244" y="1479"/>
                </a:cubicBezTo>
                <a:cubicBezTo>
                  <a:pt x="243" y="1478"/>
                  <a:pt x="243" y="1477"/>
                  <a:pt x="242" y="1476"/>
                </a:cubicBezTo>
                <a:cubicBezTo>
                  <a:pt x="238" y="1472"/>
                  <a:pt x="236" y="1468"/>
                  <a:pt x="234" y="1463"/>
                </a:cubicBezTo>
                <a:cubicBezTo>
                  <a:pt x="232" y="1458"/>
                  <a:pt x="231" y="1454"/>
                  <a:pt x="231" y="1449"/>
                </a:cubicBezTo>
                <a:cubicBezTo>
                  <a:pt x="230" y="1449"/>
                  <a:pt x="230" y="1449"/>
                  <a:pt x="230" y="1449"/>
                </a:cubicBezTo>
                <a:cubicBezTo>
                  <a:pt x="231" y="1443"/>
                  <a:pt x="231" y="1443"/>
                  <a:pt x="231" y="1443"/>
                </a:cubicBezTo>
                <a:cubicBezTo>
                  <a:pt x="231" y="1431"/>
                  <a:pt x="236" y="1420"/>
                  <a:pt x="245" y="1411"/>
                </a:cubicBezTo>
                <a:cubicBezTo>
                  <a:pt x="245" y="1410"/>
                  <a:pt x="245" y="1410"/>
                  <a:pt x="246" y="1410"/>
                </a:cubicBezTo>
                <a:cubicBezTo>
                  <a:pt x="255" y="1401"/>
                  <a:pt x="267" y="1396"/>
                  <a:pt x="279" y="1396"/>
                </a:cubicBezTo>
                <a:cubicBezTo>
                  <a:pt x="281" y="1396"/>
                  <a:pt x="281" y="1396"/>
                  <a:pt x="281" y="1396"/>
                </a:cubicBezTo>
                <a:cubicBezTo>
                  <a:pt x="285" y="1396"/>
                  <a:pt x="289" y="1397"/>
                  <a:pt x="292" y="1398"/>
                </a:cubicBezTo>
                <a:cubicBezTo>
                  <a:pt x="296" y="1399"/>
                  <a:pt x="300" y="1401"/>
                  <a:pt x="303" y="1402"/>
                </a:cubicBezTo>
                <a:cubicBezTo>
                  <a:pt x="307" y="1405"/>
                  <a:pt x="311" y="1408"/>
                  <a:pt x="315" y="1412"/>
                </a:cubicBezTo>
                <a:cubicBezTo>
                  <a:pt x="323" y="1420"/>
                  <a:pt x="327" y="1431"/>
                  <a:pt x="328" y="1442"/>
                </a:cubicBezTo>
                <a:cubicBezTo>
                  <a:pt x="328" y="1442"/>
                  <a:pt x="328" y="1442"/>
                  <a:pt x="328" y="1442"/>
                </a:cubicBezTo>
                <a:cubicBezTo>
                  <a:pt x="328" y="1447"/>
                  <a:pt x="328" y="1447"/>
                  <a:pt x="328" y="1447"/>
                </a:cubicBezTo>
                <a:cubicBezTo>
                  <a:pt x="328" y="1460"/>
                  <a:pt x="322" y="1472"/>
                  <a:pt x="313" y="1481"/>
                </a:cubicBezTo>
                <a:cubicBezTo>
                  <a:pt x="304" y="1489"/>
                  <a:pt x="294" y="1493"/>
                  <a:pt x="282" y="1494"/>
                </a:cubicBezTo>
                <a:close/>
                <a:moveTo>
                  <a:pt x="971" y="1239"/>
                </a:moveTo>
                <a:cubicBezTo>
                  <a:pt x="1063" y="1288"/>
                  <a:pt x="1158" y="1339"/>
                  <a:pt x="1178" y="1424"/>
                </a:cubicBezTo>
                <a:cubicBezTo>
                  <a:pt x="1178" y="1424"/>
                  <a:pt x="1178" y="1424"/>
                  <a:pt x="1178" y="1424"/>
                </a:cubicBezTo>
                <a:cubicBezTo>
                  <a:pt x="1180" y="1433"/>
                  <a:pt x="1182" y="1443"/>
                  <a:pt x="1183" y="1452"/>
                </a:cubicBezTo>
                <a:cubicBezTo>
                  <a:pt x="1187" y="1483"/>
                  <a:pt x="1180" y="1512"/>
                  <a:pt x="1165" y="1535"/>
                </a:cubicBezTo>
                <a:cubicBezTo>
                  <a:pt x="1150" y="1558"/>
                  <a:pt x="1127" y="1574"/>
                  <a:pt x="1099" y="1582"/>
                </a:cubicBezTo>
                <a:cubicBezTo>
                  <a:pt x="1091" y="1585"/>
                  <a:pt x="1083" y="1586"/>
                  <a:pt x="1075" y="1587"/>
                </a:cubicBezTo>
                <a:cubicBezTo>
                  <a:pt x="1070" y="1588"/>
                  <a:pt x="1064" y="1588"/>
                  <a:pt x="1059" y="1588"/>
                </a:cubicBezTo>
                <a:cubicBezTo>
                  <a:pt x="1029" y="1588"/>
                  <a:pt x="1002" y="1579"/>
                  <a:pt x="980" y="1561"/>
                </a:cubicBezTo>
                <a:cubicBezTo>
                  <a:pt x="953" y="1539"/>
                  <a:pt x="935" y="1506"/>
                  <a:pt x="929" y="1467"/>
                </a:cubicBezTo>
                <a:cubicBezTo>
                  <a:pt x="918" y="1405"/>
                  <a:pt x="946" y="1287"/>
                  <a:pt x="959" y="1240"/>
                </a:cubicBezTo>
                <a:cubicBezTo>
                  <a:pt x="961" y="1233"/>
                  <a:pt x="961" y="1233"/>
                  <a:pt x="961" y="1233"/>
                </a:cubicBezTo>
                <a:lnTo>
                  <a:pt x="971" y="1239"/>
                </a:lnTo>
                <a:close/>
                <a:moveTo>
                  <a:pt x="739" y="1239"/>
                </a:moveTo>
                <a:cubicBezTo>
                  <a:pt x="787" y="1329"/>
                  <a:pt x="835" y="1423"/>
                  <a:pt x="803" y="1503"/>
                </a:cubicBezTo>
                <a:cubicBezTo>
                  <a:pt x="803" y="1504"/>
                  <a:pt x="803" y="1504"/>
                  <a:pt x="803" y="1504"/>
                </a:cubicBezTo>
                <a:cubicBezTo>
                  <a:pt x="800" y="1513"/>
                  <a:pt x="796" y="1521"/>
                  <a:pt x="791" y="1529"/>
                </a:cubicBezTo>
                <a:cubicBezTo>
                  <a:pt x="776" y="1557"/>
                  <a:pt x="754" y="1577"/>
                  <a:pt x="728" y="1587"/>
                </a:cubicBezTo>
                <a:cubicBezTo>
                  <a:pt x="715" y="1592"/>
                  <a:pt x="702" y="1594"/>
                  <a:pt x="688" y="1594"/>
                </a:cubicBezTo>
                <a:cubicBezTo>
                  <a:pt x="688" y="1594"/>
                  <a:pt x="688" y="1594"/>
                  <a:pt x="688" y="1594"/>
                </a:cubicBezTo>
                <a:cubicBezTo>
                  <a:pt x="674" y="1594"/>
                  <a:pt x="660" y="1592"/>
                  <a:pt x="647" y="1587"/>
                </a:cubicBezTo>
                <a:cubicBezTo>
                  <a:pt x="640" y="1585"/>
                  <a:pt x="632" y="1581"/>
                  <a:pt x="625" y="1577"/>
                </a:cubicBezTo>
                <a:cubicBezTo>
                  <a:pt x="593" y="1560"/>
                  <a:pt x="572" y="1533"/>
                  <a:pt x="563" y="1501"/>
                </a:cubicBezTo>
                <a:cubicBezTo>
                  <a:pt x="553" y="1467"/>
                  <a:pt x="558" y="1430"/>
                  <a:pt x="575" y="1395"/>
                </a:cubicBezTo>
                <a:cubicBezTo>
                  <a:pt x="602" y="1339"/>
                  <a:pt x="690" y="1261"/>
                  <a:pt x="727" y="1229"/>
                </a:cubicBezTo>
                <a:cubicBezTo>
                  <a:pt x="732" y="1225"/>
                  <a:pt x="732" y="1225"/>
                  <a:pt x="732" y="1225"/>
                </a:cubicBezTo>
                <a:lnTo>
                  <a:pt x="739" y="1239"/>
                </a:lnTo>
                <a:close/>
                <a:moveTo>
                  <a:pt x="1415" y="1418"/>
                </a:moveTo>
                <a:cubicBezTo>
                  <a:pt x="1415" y="1433"/>
                  <a:pt x="1418" y="1447"/>
                  <a:pt x="1426" y="1460"/>
                </a:cubicBezTo>
                <a:cubicBezTo>
                  <a:pt x="1427" y="1461"/>
                  <a:pt x="1429" y="1463"/>
                  <a:pt x="1430" y="1465"/>
                </a:cubicBezTo>
                <a:cubicBezTo>
                  <a:pt x="1433" y="1469"/>
                  <a:pt x="1433" y="1469"/>
                  <a:pt x="1433" y="1469"/>
                </a:cubicBezTo>
                <a:cubicBezTo>
                  <a:pt x="1429" y="1472"/>
                  <a:pt x="1429" y="1472"/>
                  <a:pt x="1429" y="1472"/>
                </a:cubicBezTo>
                <a:cubicBezTo>
                  <a:pt x="1395" y="1504"/>
                  <a:pt x="1358" y="1532"/>
                  <a:pt x="1318" y="1558"/>
                </a:cubicBezTo>
                <a:cubicBezTo>
                  <a:pt x="1280" y="1582"/>
                  <a:pt x="1240" y="1604"/>
                  <a:pt x="1198" y="1622"/>
                </a:cubicBezTo>
                <a:cubicBezTo>
                  <a:pt x="1193" y="1624"/>
                  <a:pt x="1193" y="1624"/>
                  <a:pt x="1193" y="1624"/>
                </a:cubicBezTo>
                <a:cubicBezTo>
                  <a:pt x="1191" y="1620"/>
                  <a:pt x="1191" y="1620"/>
                  <a:pt x="1191" y="1620"/>
                </a:cubicBezTo>
                <a:cubicBezTo>
                  <a:pt x="1187" y="1613"/>
                  <a:pt x="1182" y="1606"/>
                  <a:pt x="1176" y="1601"/>
                </a:cubicBezTo>
                <a:cubicBezTo>
                  <a:pt x="1170" y="1595"/>
                  <a:pt x="1164" y="1591"/>
                  <a:pt x="1156" y="1588"/>
                </a:cubicBezTo>
                <a:cubicBezTo>
                  <a:pt x="1148" y="1585"/>
                  <a:pt x="1148" y="1585"/>
                  <a:pt x="1148" y="1585"/>
                </a:cubicBezTo>
                <a:cubicBezTo>
                  <a:pt x="1155" y="1579"/>
                  <a:pt x="1155" y="1579"/>
                  <a:pt x="1155" y="1579"/>
                </a:cubicBezTo>
                <a:cubicBezTo>
                  <a:pt x="1167" y="1570"/>
                  <a:pt x="1176" y="1560"/>
                  <a:pt x="1184" y="1548"/>
                </a:cubicBezTo>
                <a:cubicBezTo>
                  <a:pt x="1203" y="1520"/>
                  <a:pt x="1210" y="1486"/>
                  <a:pt x="1206" y="1449"/>
                </a:cubicBezTo>
                <a:cubicBezTo>
                  <a:pt x="1205" y="1439"/>
                  <a:pt x="1203" y="1429"/>
                  <a:pt x="1200" y="1419"/>
                </a:cubicBezTo>
                <a:cubicBezTo>
                  <a:pt x="1199" y="1414"/>
                  <a:pt x="1199" y="1414"/>
                  <a:pt x="1199" y="1414"/>
                </a:cubicBezTo>
                <a:cubicBezTo>
                  <a:pt x="1199" y="1414"/>
                  <a:pt x="1199" y="1414"/>
                  <a:pt x="1199" y="1414"/>
                </a:cubicBezTo>
                <a:cubicBezTo>
                  <a:pt x="1196" y="1401"/>
                  <a:pt x="1191" y="1389"/>
                  <a:pt x="1185" y="1377"/>
                </a:cubicBezTo>
                <a:cubicBezTo>
                  <a:pt x="1193" y="1372"/>
                  <a:pt x="1193" y="1372"/>
                  <a:pt x="1193" y="1372"/>
                </a:cubicBezTo>
                <a:cubicBezTo>
                  <a:pt x="1195" y="1373"/>
                  <a:pt x="1195" y="1373"/>
                  <a:pt x="1195" y="1373"/>
                </a:cubicBezTo>
                <a:cubicBezTo>
                  <a:pt x="1223" y="1408"/>
                  <a:pt x="1260" y="1431"/>
                  <a:pt x="1300" y="1438"/>
                </a:cubicBezTo>
                <a:cubicBezTo>
                  <a:pt x="1308" y="1439"/>
                  <a:pt x="1316" y="1440"/>
                  <a:pt x="1324" y="1440"/>
                </a:cubicBezTo>
                <a:cubicBezTo>
                  <a:pt x="1353" y="1440"/>
                  <a:pt x="1381" y="1431"/>
                  <a:pt x="1407" y="1414"/>
                </a:cubicBezTo>
                <a:cubicBezTo>
                  <a:pt x="1416" y="1408"/>
                  <a:pt x="1416" y="1408"/>
                  <a:pt x="1416" y="1408"/>
                </a:cubicBezTo>
                <a:lnTo>
                  <a:pt x="1415" y="1418"/>
                </a:lnTo>
                <a:close/>
                <a:moveTo>
                  <a:pt x="555" y="1383"/>
                </a:moveTo>
                <a:cubicBezTo>
                  <a:pt x="554" y="1385"/>
                  <a:pt x="554" y="1385"/>
                  <a:pt x="554" y="1385"/>
                </a:cubicBezTo>
                <a:cubicBezTo>
                  <a:pt x="534" y="1425"/>
                  <a:pt x="530" y="1468"/>
                  <a:pt x="540" y="1507"/>
                </a:cubicBezTo>
                <a:cubicBezTo>
                  <a:pt x="549" y="1538"/>
                  <a:pt x="567" y="1564"/>
                  <a:pt x="593" y="1584"/>
                </a:cubicBezTo>
                <a:cubicBezTo>
                  <a:pt x="600" y="1590"/>
                  <a:pt x="600" y="1590"/>
                  <a:pt x="600" y="1590"/>
                </a:cubicBezTo>
                <a:cubicBezTo>
                  <a:pt x="591" y="1593"/>
                  <a:pt x="591" y="1593"/>
                  <a:pt x="591" y="1593"/>
                </a:cubicBezTo>
                <a:cubicBezTo>
                  <a:pt x="576" y="1598"/>
                  <a:pt x="564" y="1607"/>
                  <a:pt x="555" y="1620"/>
                </a:cubicBezTo>
                <a:cubicBezTo>
                  <a:pt x="553" y="1624"/>
                  <a:pt x="553" y="1624"/>
                  <a:pt x="553" y="1624"/>
                </a:cubicBezTo>
                <a:cubicBezTo>
                  <a:pt x="549" y="1622"/>
                  <a:pt x="549" y="1622"/>
                  <a:pt x="549" y="1622"/>
                </a:cubicBezTo>
                <a:cubicBezTo>
                  <a:pt x="505" y="1604"/>
                  <a:pt x="466" y="1584"/>
                  <a:pt x="431" y="1561"/>
                </a:cubicBezTo>
                <a:cubicBezTo>
                  <a:pt x="399" y="1541"/>
                  <a:pt x="369" y="1519"/>
                  <a:pt x="339" y="1493"/>
                </a:cubicBezTo>
                <a:cubicBezTo>
                  <a:pt x="336" y="1490"/>
                  <a:pt x="336" y="1490"/>
                  <a:pt x="336" y="1490"/>
                </a:cubicBezTo>
                <a:cubicBezTo>
                  <a:pt x="339" y="1486"/>
                  <a:pt x="339" y="1486"/>
                  <a:pt x="339" y="1486"/>
                </a:cubicBezTo>
                <a:cubicBezTo>
                  <a:pt x="346" y="1475"/>
                  <a:pt x="351" y="1461"/>
                  <a:pt x="351" y="1447"/>
                </a:cubicBezTo>
                <a:cubicBezTo>
                  <a:pt x="351" y="1445"/>
                  <a:pt x="351" y="1445"/>
                  <a:pt x="351" y="1445"/>
                </a:cubicBezTo>
                <a:cubicBezTo>
                  <a:pt x="351" y="1437"/>
                  <a:pt x="351" y="1437"/>
                  <a:pt x="351" y="1437"/>
                </a:cubicBezTo>
                <a:cubicBezTo>
                  <a:pt x="358" y="1440"/>
                  <a:pt x="358" y="1440"/>
                  <a:pt x="358" y="1440"/>
                </a:cubicBezTo>
                <a:cubicBezTo>
                  <a:pt x="369" y="1445"/>
                  <a:pt x="380" y="1448"/>
                  <a:pt x="391" y="1450"/>
                </a:cubicBezTo>
                <a:cubicBezTo>
                  <a:pt x="398" y="1451"/>
                  <a:pt x="405" y="1451"/>
                  <a:pt x="411" y="1451"/>
                </a:cubicBezTo>
                <a:cubicBezTo>
                  <a:pt x="438" y="1451"/>
                  <a:pt x="465" y="1443"/>
                  <a:pt x="490" y="1428"/>
                </a:cubicBezTo>
                <a:cubicBezTo>
                  <a:pt x="499" y="1422"/>
                  <a:pt x="507" y="1416"/>
                  <a:pt x="515" y="1409"/>
                </a:cubicBezTo>
                <a:cubicBezTo>
                  <a:pt x="527" y="1400"/>
                  <a:pt x="537" y="1389"/>
                  <a:pt x="546" y="1377"/>
                </a:cubicBezTo>
                <a:lnTo>
                  <a:pt x="555" y="1383"/>
                </a:lnTo>
                <a:close/>
                <a:moveTo>
                  <a:pt x="815" y="1687"/>
                </a:moveTo>
                <a:cubicBezTo>
                  <a:pt x="809" y="1686"/>
                  <a:pt x="809" y="1686"/>
                  <a:pt x="809" y="1686"/>
                </a:cubicBezTo>
                <a:cubicBezTo>
                  <a:pt x="773" y="1683"/>
                  <a:pt x="736" y="1678"/>
                  <a:pt x="691" y="1669"/>
                </a:cubicBezTo>
                <a:cubicBezTo>
                  <a:pt x="687" y="1668"/>
                  <a:pt x="687" y="1668"/>
                  <a:pt x="687" y="1668"/>
                </a:cubicBezTo>
                <a:cubicBezTo>
                  <a:pt x="687" y="1664"/>
                  <a:pt x="687" y="1664"/>
                  <a:pt x="687" y="1664"/>
                </a:cubicBezTo>
                <a:cubicBezTo>
                  <a:pt x="687" y="1658"/>
                  <a:pt x="687" y="1652"/>
                  <a:pt x="685" y="1646"/>
                </a:cubicBezTo>
                <a:cubicBezTo>
                  <a:pt x="684" y="1639"/>
                  <a:pt x="681" y="1632"/>
                  <a:pt x="678" y="1625"/>
                </a:cubicBezTo>
                <a:cubicBezTo>
                  <a:pt x="673" y="1617"/>
                  <a:pt x="673" y="1617"/>
                  <a:pt x="673" y="1617"/>
                </a:cubicBezTo>
                <a:cubicBezTo>
                  <a:pt x="682" y="1617"/>
                  <a:pt x="682" y="1617"/>
                  <a:pt x="682" y="1617"/>
                </a:cubicBezTo>
                <a:cubicBezTo>
                  <a:pt x="684" y="1617"/>
                  <a:pt x="686" y="1617"/>
                  <a:pt x="688" y="1617"/>
                </a:cubicBezTo>
                <a:cubicBezTo>
                  <a:pt x="705" y="1617"/>
                  <a:pt x="721" y="1614"/>
                  <a:pt x="737" y="1608"/>
                </a:cubicBezTo>
                <a:cubicBezTo>
                  <a:pt x="764" y="1598"/>
                  <a:pt x="788" y="1578"/>
                  <a:pt x="805" y="1551"/>
                </a:cubicBezTo>
                <a:cubicBezTo>
                  <a:pt x="815" y="1537"/>
                  <a:pt x="815" y="1537"/>
                  <a:pt x="815" y="1537"/>
                </a:cubicBezTo>
                <a:lnTo>
                  <a:pt x="815" y="1687"/>
                </a:lnTo>
                <a:close/>
                <a:moveTo>
                  <a:pt x="1056" y="1658"/>
                </a:moveTo>
                <a:cubicBezTo>
                  <a:pt x="1056" y="1660"/>
                  <a:pt x="1056" y="1662"/>
                  <a:pt x="1057" y="1664"/>
                </a:cubicBezTo>
                <a:cubicBezTo>
                  <a:pt x="1057" y="1669"/>
                  <a:pt x="1057" y="1669"/>
                  <a:pt x="1057" y="1669"/>
                </a:cubicBezTo>
                <a:cubicBezTo>
                  <a:pt x="1052" y="1670"/>
                  <a:pt x="1052" y="1670"/>
                  <a:pt x="1052" y="1670"/>
                </a:cubicBezTo>
                <a:cubicBezTo>
                  <a:pt x="1001" y="1679"/>
                  <a:pt x="960" y="1685"/>
                  <a:pt x="922" y="1687"/>
                </a:cubicBezTo>
                <a:cubicBezTo>
                  <a:pt x="916" y="1687"/>
                  <a:pt x="916" y="1687"/>
                  <a:pt x="916" y="1687"/>
                </a:cubicBezTo>
                <a:cubicBezTo>
                  <a:pt x="916" y="1533"/>
                  <a:pt x="916" y="1533"/>
                  <a:pt x="916" y="1533"/>
                </a:cubicBezTo>
                <a:cubicBezTo>
                  <a:pt x="926" y="1530"/>
                  <a:pt x="926" y="1530"/>
                  <a:pt x="926" y="1530"/>
                </a:cubicBezTo>
                <a:cubicBezTo>
                  <a:pt x="936" y="1549"/>
                  <a:pt x="949" y="1566"/>
                  <a:pt x="965" y="1578"/>
                </a:cubicBezTo>
                <a:cubicBezTo>
                  <a:pt x="992" y="1600"/>
                  <a:pt x="1024" y="1611"/>
                  <a:pt x="1059" y="1611"/>
                </a:cubicBezTo>
                <a:cubicBezTo>
                  <a:pt x="1069" y="1611"/>
                  <a:pt x="1069" y="1611"/>
                  <a:pt x="1069" y="1611"/>
                </a:cubicBezTo>
                <a:cubicBezTo>
                  <a:pt x="1065" y="1619"/>
                  <a:pt x="1065" y="1619"/>
                  <a:pt x="1065" y="1619"/>
                </a:cubicBezTo>
                <a:cubicBezTo>
                  <a:pt x="1059" y="1630"/>
                  <a:pt x="1055" y="1643"/>
                  <a:pt x="1056" y="1657"/>
                </a:cubicBezTo>
                <a:lnTo>
                  <a:pt x="1056" y="1658"/>
                </a:lnTo>
                <a:close/>
                <a:moveTo>
                  <a:pt x="1177" y="1656"/>
                </a:moveTo>
                <a:cubicBezTo>
                  <a:pt x="1176" y="1670"/>
                  <a:pt x="1170" y="1683"/>
                  <a:pt x="1158" y="1692"/>
                </a:cubicBezTo>
                <a:cubicBezTo>
                  <a:pt x="1149" y="1696"/>
                  <a:pt x="1139" y="1699"/>
                  <a:pt x="1129" y="1703"/>
                </a:cubicBezTo>
                <a:cubicBezTo>
                  <a:pt x="1125" y="1703"/>
                  <a:pt x="1125" y="1703"/>
                  <a:pt x="1125" y="1703"/>
                </a:cubicBezTo>
                <a:cubicBezTo>
                  <a:pt x="1125" y="1703"/>
                  <a:pt x="1125" y="1703"/>
                  <a:pt x="1125" y="1703"/>
                </a:cubicBezTo>
                <a:cubicBezTo>
                  <a:pt x="1109" y="1702"/>
                  <a:pt x="1095" y="1693"/>
                  <a:pt x="1086" y="1679"/>
                </a:cubicBezTo>
                <a:cubicBezTo>
                  <a:pt x="1084" y="1671"/>
                  <a:pt x="1081" y="1664"/>
                  <a:pt x="1079" y="1656"/>
                </a:cubicBezTo>
                <a:cubicBezTo>
                  <a:pt x="1079" y="1652"/>
                  <a:pt x="1079" y="1652"/>
                  <a:pt x="1079" y="1652"/>
                </a:cubicBezTo>
                <a:cubicBezTo>
                  <a:pt x="1079" y="1652"/>
                  <a:pt x="1079" y="1652"/>
                  <a:pt x="1079" y="1652"/>
                </a:cubicBezTo>
                <a:cubicBezTo>
                  <a:pt x="1080" y="1638"/>
                  <a:pt x="1086" y="1625"/>
                  <a:pt x="1097" y="1616"/>
                </a:cubicBezTo>
                <a:cubicBezTo>
                  <a:pt x="1107" y="1612"/>
                  <a:pt x="1116" y="1609"/>
                  <a:pt x="1126" y="1605"/>
                </a:cubicBezTo>
                <a:cubicBezTo>
                  <a:pt x="1130" y="1605"/>
                  <a:pt x="1130" y="1605"/>
                  <a:pt x="1130" y="1605"/>
                </a:cubicBezTo>
                <a:cubicBezTo>
                  <a:pt x="1130" y="1605"/>
                  <a:pt x="1130" y="1605"/>
                  <a:pt x="1130" y="1605"/>
                </a:cubicBezTo>
                <a:cubicBezTo>
                  <a:pt x="1146" y="1606"/>
                  <a:pt x="1161" y="1615"/>
                  <a:pt x="1170" y="1629"/>
                </a:cubicBezTo>
                <a:cubicBezTo>
                  <a:pt x="1172" y="1637"/>
                  <a:pt x="1174" y="1644"/>
                  <a:pt x="1177" y="1652"/>
                </a:cubicBezTo>
                <a:cubicBezTo>
                  <a:pt x="1177" y="1656"/>
                  <a:pt x="1177" y="1656"/>
                  <a:pt x="1177" y="1656"/>
                </a:cubicBezTo>
                <a:close/>
                <a:moveTo>
                  <a:pt x="659" y="1683"/>
                </a:moveTo>
                <a:cubicBezTo>
                  <a:pt x="656" y="1687"/>
                  <a:pt x="656" y="1687"/>
                  <a:pt x="656" y="1687"/>
                </a:cubicBezTo>
                <a:cubicBezTo>
                  <a:pt x="649" y="1698"/>
                  <a:pt x="638" y="1706"/>
                  <a:pt x="625" y="1708"/>
                </a:cubicBezTo>
                <a:cubicBezTo>
                  <a:pt x="622" y="1709"/>
                  <a:pt x="618" y="1709"/>
                  <a:pt x="615" y="1709"/>
                </a:cubicBezTo>
                <a:cubicBezTo>
                  <a:pt x="606" y="1709"/>
                  <a:pt x="596" y="1707"/>
                  <a:pt x="588" y="1701"/>
                </a:cubicBezTo>
                <a:cubicBezTo>
                  <a:pt x="577" y="1694"/>
                  <a:pt x="570" y="1683"/>
                  <a:pt x="567" y="1671"/>
                </a:cubicBezTo>
                <a:cubicBezTo>
                  <a:pt x="565" y="1659"/>
                  <a:pt x="566" y="1648"/>
                  <a:pt x="572" y="1638"/>
                </a:cubicBezTo>
                <a:cubicBezTo>
                  <a:pt x="571" y="1638"/>
                  <a:pt x="571" y="1638"/>
                  <a:pt x="571" y="1638"/>
                </a:cubicBezTo>
                <a:cubicBezTo>
                  <a:pt x="574" y="1634"/>
                  <a:pt x="574" y="1634"/>
                  <a:pt x="574" y="1634"/>
                </a:cubicBezTo>
                <a:cubicBezTo>
                  <a:pt x="583" y="1620"/>
                  <a:pt x="598" y="1612"/>
                  <a:pt x="615" y="1612"/>
                </a:cubicBezTo>
                <a:cubicBezTo>
                  <a:pt x="625" y="1612"/>
                  <a:pt x="634" y="1615"/>
                  <a:pt x="642" y="1620"/>
                </a:cubicBezTo>
                <a:cubicBezTo>
                  <a:pt x="642" y="1620"/>
                  <a:pt x="642" y="1620"/>
                  <a:pt x="642" y="1620"/>
                </a:cubicBezTo>
                <a:cubicBezTo>
                  <a:pt x="653" y="1627"/>
                  <a:pt x="660" y="1638"/>
                  <a:pt x="663" y="1651"/>
                </a:cubicBezTo>
                <a:cubicBezTo>
                  <a:pt x="665" y="1662"/>
                  <a:pt x="664" y="1673"/>
                  <a:pt x="659" y="1683"/>
                </a:cubicBezTo>
                <a:close/>
                <a:moveTo>
                  <a:pt x="893" y="2055"/>
                </a:moveTo>
                <a:cubicBezTo>
                  <a:pt x="838" y="2055"/>
                  <a:pt x="838" y="2055"/>
                  <a:pt x="838" y="2055"/>
                </a:cubicBezTo>
                <a:cubicBezTo>
                  <a:pt x="838" y="1309"/>
                  <a:pt x="838" y="1309"/>
                  <a:pt x="838" y="1309"/>
                </a:cubicBezTo>
                <a:cubicBezTo>
                  <a:pt x="893" y="1309"/>
                  <a:pt x="893" y="1309"/>
                  <a:pt x="893" y="1309"/>
                </a:cubicBezTo>
                <a:lnTo>
                  <a:pt x="893" y="2055"/>
                </a:lnTo>
                <a:close/>
                <a:moveTo>
                  <a:pt x="916" y="2078"/>
                </a:moveTo>
                <a:cubicBezTo>
                  <a:pt x="916" y="1712"/>
                  <a:pt x="916" y="1712"/>
                  <a:pt x="916" y="1712"/>
                </a:cubicBezTo>
                <a:cubicBezTo>
                  <a:pt x="921" y="1712"/>
                  <a:pt x="921" y="1712"/>
                  <a:pt x="921" y="1712"/>
                </a:cubicBezTo>
                <a:cubicBezTo>
                  <a:pt x="962" y="1709"/>
                  <a:pt x="1008" y="1703"/>
                  <a:pt x="1064" y="1693"/>
                </a:cubicBezTo>
                <a:cubicBezTo>
                  <a:pt x="1067" y="1692"/>
                  <a:pt x="1067" y="1692"/>
                  <a:pt x="1067" y="1692"/>
                </a:cubicBezTo>
                <a:cubicBezTo>
                  <a:pt x="1069" y="1695"/>
                  <a:pt x="1069" y="1695"/>
                  <a:pt x="1069" y="1695"/>
                </a:cubicBezTo>
                <a:cubicBezTo>
                  <a:pt x="1072" y="1700"/>
                  <a:pt x="1075" y="1704"/>
                  <a:pt x="1079" y="1707"/>
                </a:cubicBezTo>
                <a:cubicBezTo>
                  <a:pt x="1093" y="1719"/>
                  <a:pt x="1110" y="1726"/>
                  <a:pt x="1128" y="1726"/>
                </a:cubicBezTo>
                <a:cubicBezTo>
                  <a:pt x="1129" y="1726"/>
                  <a:pt x="1130" y="1726"/>
                  <a:pt x="1130" y="1726"/>
                </a:cubicBezTo>
                <a:cubicBezTo>
                  <a:pt x="1132" y="1726"/>
                  <a:pt x="1132" y="1726"/>
                  <a:pt x="1132" y="1726"/>
                </a:cubicBezTo>
                <a:cubicBezTo>
                  <a:pt x="1151" y="1725"/>
                  <a:pt x="1168" y="1717"/>
                  <a:pt x="1181" y="1703"/>
                </a:cubicBezTo>
                <a:cubicBezTo>
                  <a:pt x="1194" y="1689"/>
                  <a:pt x="1200" y="1670"/>
                  <a:pt x="1200" y="1651"/>
                </a:cubicBezTo>
                <a:cubicBezTo>
                  <a:pt x="1199" y="1646"/>
                  <a:pt x="1199" y="1646"/>
                  <a:pt x="1199" y="1646"/>
                </a:cubicBezTo>
                <a:cubicBezTo>
                  <a:pt x="1200" y="1646"/>
                  <a:pt x="1200" y="1646"/>
                  <a:pt x="1200" y="1646"/>
                </a:cubicBezTo>
                <a:cubicBezTo>
                  <a:pt x="1200" y="1646"/>
                  <a:pt x="1200" y="1646"/>
                  <a:pt x="1200" y="1646"/>
                </a:cubicBezTo>
                <a:cubicBezTo>
                  <a:pt x="1200" y="1646"/>
                  <a:pt x="1200" y="1646"/>
                  <a:pt x="1200" y="1646"/>
                </a:cubicBezTo>
                <a:cubicBezTo>
                  <a:pt x="1203" y="1645"/>
                  <a:pt x="1203" y="1645"/>
                  <a:pt x="1203" y="1645"/>
                </a:cubicBezTo>
                <a:cubicBezTo>
                  <a:pt x="1247" y="1626"/>
                  <a:pt x="1290" y="1603"/>
                  <a:pt x="1331" y="1577"/>
                </a:cubicBezTo>
                <a:cubicBezTo>
                  <a:pt x="1372" y="1550"/>
                  <a:pt x="1412" y="1520"/>
                  <a:pt x="1448" y="1486"/>
                </a:cubicBezTo>
                <a:cubicBezTo>
                  <a:pt x="1451" y="1483"/>
                  <a:pt x="1451" y="1483"/>
                  <a:pt x="1451" y="1483"/>
                </a:cubicBezTo>
                <a:cubicBezTo>
                  <a:pt x="1454" y="1485"/>
                  <a:pt x="1454" y="1485"/>
                  <a:pt x="1454" y="1485"/>
                </a:cubicBezTo>
                <a:cubicBezTo>
                  <a:pt x="1460" y="1488"/>
                  <a:pt x="1465" y="1490"/>
                  <a:pt x="1471" y="1491"/>
                </a:cubicBezTo>
                <a:cubicBezTo>
                  <a:pt x="1476" y="1492"/>
                  <a:pt x="1482" y="1493"/>
                  <a:pt x="1487" y="1493"/>
                </a:cubicBezTo>
                <a:cubicBezTo>
                  <a:pt x="1501" y="1493"/>
                  <a:pt x="1514" y="1489"/>
                  <a:pt x="1525" y="1482"/>
                </a:cubicBezTo>
                <a:cubicBezTo>
                  <a:pt x="1544" y="1470"/>
                  <a:pt x="1556" y="1452"/>
                  <a:pt x="1558" y="1430"/>
                </a:cubicBezTo>
                <a:cubicBezTo>
                  <a:pt x="1561" y="1413"/>
                  <a:pt x="1556" y="1395"/>
                  <a:pt x="1546" y="1380"/>
                </a:cubicBezTo>
                <a:cubicBezTo>
                  <a:pt x="1545" y="1379"/>
                  <a:pt x="1545" y="1379"/>
                  <a:pt x="1545" y="1379"/>
                </a:cubicBezTo>
                <a:cubicBezTo>
                  <a:pt x="1547" y="1376"/>
                  <a:pt x="1547" y="1376"/>
                  <a:pt x="1547" y="1376"/>
                </a:cubicBezTo>
                <a:cubicBezTo>
                  <a:pt x="1575" y="1339"/>
                  <a:pt x="1600" y="1300"/>
                  <a:pt x="1621" y="1259"/>
                </a:cubicBezTo>
                <a:cubicBezTo>
                  <a:pt x="1642" y="1220"/>
                  <a:pt x="1659" y="1179"/>
                  <a:pt x="1674" y="1137"/>
                </a:cubicBezTo>
                <a:cubicBezTo>
                  <a:pt x="1675" y="1133"/>
                  <a:pt x="1675" y="1133"/>
                  <a:pt x="1675" y="1133"/>
                </a:cubicBezTo>
                <a:cubicBezTo>
                  <a:pt x="1678" y="1133"/>
                  <a:pt x="1678" y="1133"/>
                  <a:pt x="1678" y="1133"/>
                </a:cubicBezTo>
                <a:cubicBezTo>
                  <a:pt x="1683" y="1133"/>
                  <a:pt x="1688" y="1132"/>
                  <a:pt x="1693" y="1131"/>
                </a:cubicBezTo>
                <a:cubicBezTo>
                  <a:pt x="1712" y="1125"/>
                  <a:pt x="1727" y="1113"/>
                  <a:pt x="1737" y="1097"/>
                </a:cubicBezTo>
                <a:cubicBezTo>
                  <a:pt x="1748" y="1076"/>
                  <a:pt x="1749" y="1051"/>
                  <a:pt x="1738" y="1029"/>
                </a:cubicBezTo>
                <a:cubicBezTo>
                  <a:pt x="1732" y="1016"/>
                  <a:pt x="1721" y="1006"/>
                  <a:pt x="1709" y="999"/>
                </a:cubicBezTo>
                <a:cubicBezTo>
                  <a:pt x="1708" y="998"/>
                  <a:pt x="1708" y="998"/>
                  <a:pt x="1708" y="998"/>
                </a:cubicBezTo>
                <a:cubicBezTo>
                  <a:pt x="1708" y="994"/>
                  <a:pt x="1708" y="994"/>
                  <a:pt x="1708" y="994"/>
                </a:cubicBezTo>
                <a:cubicBezTo>
                  <a:pt x="1716" y="941"/>
                  <a:pt x="1719" y="886"/>
                  <a:pt x="1717" y="832"/>
                </a:cubicBezTo>
                <a:cubicBezTo>
                  <a:pt x="1715" y="778"/>
                  <a:pt x="1707" y="724"/>
                  <a:pt x="1695" y="672"/>
                </a:cubicBezTo>
                <a:cubicBezTo>
                  <a:pt x="1694" y="669"/>
                  <a:pt x="1694" y="669"/>
                  <a:pt x="1694" y="669"/>
                </a:cubicBezTo>
                <a:cubicBezTo>
                  <a:pt x="1697" y="667"/>
                  <a:pt x="1697" y="667"/>
                  <a:pt x="1697" y="667"/>
                </a:cubicBezTo>
                <a:cubicBezTo>
                  <a:pt x="1700" y="664"/>
                  <a:pt x="1703" y="661"/>
                  <a:pt x="1706" y="658"/>
                </a:cubicBezTo>
                <a:cubicBezTo>
                  <a:pt x="1719" y="644"/>
                  <a:pt x="1725" y="626"/>
                  <a:pt x="1725" y="607"/>
                </a:cubicBezTo>
                <a:cubicBezTo>
                  <a:pt x="1725" y="606"/>
                  <a:pt x="1725" y="606"/>
                  <a:pt x="1725" y="606"/>
                </a:cubicBezTo>
                <a:cubicBezTo>
                  <a:pt x="1723" y="583"/>
                  <a:pt x="1712" y="562"/>
                  <a:pt x="1692" y="549"/>
                </a:cubicBezTo>
                <a:cubicBezTo>
                  <a:pt x="1680" y="541"/>
                  <a:pt x="1666" y="538"/>
                  <a:pt x="1652" y="538"/>
                </a:cubicBezTo>
                <a:cubicBezTo>
                  <a:pt x="1651" y="538"/>
                  <a:pt x="1651" y="538"/>
                  <a:pt x="1651" y="538"/>
                </a:cubicBezTo>
                <a:cubicBezTo>
                  <a:pt x="1649" y="535"/>
                  <a:pt x="1649" y="535"/>
                  <a:pt x="1649" y="535"/>
                </a:cubicBezTo>
                <a:cubicBezTo>
                  <a:pt x="1630" y="489"/>
                  <a:pt x="1609" y="449"/>
                  <a:pt x="1586" y="412"/>
                </a:cubicBezTo>
                <a:cubicBezTo>
                  <a:pt x="1562" y="373"/>
                  <a:pt x="1534" y="337"/>
                  <a:pt x="1501" y="302"/>
                </a:cubicBezTo>
                <a:cubicBezTo>
                  <a:pt x="1499" y="300"/>
                  <a:pt x="1499" y="300"/>
                  <a:pt x="1499" y="300"/>
                </a:cubicBezTo>
                <a:cubicBezTo>
                  <a:pt x="1500" y="296"/>
                  <a:pt x="1500" y="296"/>
                  <a:pt x="1500" y="296"/>
                </a:cubicBezTo>
                <a:cubicBezTo>
                  <a:pt x="1501" y="293"/>
                  <a:pt x="1502" y="290"/>
                  <a:pt x="1503" y="287"/>
                </a:cubicBezTo>
                <a:cubicBezTo>
                  <a:pt x="1508" y="268"/>
                  <a:pt x="1505" y="249"/>
                  <a:pt x="1495" y="232"/>
                </a:cubicBezTo>
                <a:cubicBezTo>
                  <a:pt x="1485" y="216"/>
                  <a:pt x="1469" y="204"/>
                  <a:pt x="1451" y="199"/>
                </a:cubicBezTo>
                <a:cubicBezTo>
                  <a:pt x="1445" y="198"/>
                  <a:pt x="1439" y="197"/>
                  <a:pt x="1433" y="197"/>
                </a:cubicBezTo>
                <a:cubicBezTo>
                  <a:pt x="1422" y="197"/>
                  <a:pt x="1412" y="200"/>
                  <a:pt x="1402" y="204"/>
                </a:cubicBezTo>
                <a:cubicBezTo>
                  <a:pt x="1399" y="206"/>
                  <a:pt x="1399" y="206"/>
                  <a:pt x="1399" y="206"/>
                </a:cubicBezTo>
                <a:cubicBezTo>
                  <a:pt x="1396" y="204"/>
                  <a:pt x="1396" y="204"/>
                  <a:pt x="1396" y="204"/>
                </a:cubicBezTo>
                <a:cubicBezTo>
                  <a:pt x="1358" y="172"/>
                  <a:pt x="1324" y="149"/>
                  <a:pt x="1288" y="128"/>
                </a:cubicBezTo>
                <a:cubicBezTo>
                  <a:pt x="1251" y="108"/>
                  <a:pt x="1212" y="91"/>
                  <a:pt x="1165" y="75"/>
                </a:cubicBezTo>
                <a:cubicBezTo>
                  <a:pt x="1158" y="72"/>
                  <a:pt x="1158" y="72"/>
                  <a:pt x="1158" y="72"/>
                </a:cubicBezTo>
                <a:cubicBezTo>
                  <a:pt x="1158" y="69"/>
                  <a:pt x="1158" y="69"/>
                  <a:pt x="1158" y="69"/>
                </a:cubicBezTo>
                <a:cubicBezTo>
                  <a:pt x="1158" y="68"/>
                  <a:pt x="1158" y="67"/>
                  <a:pt x="1158" y="66"/>
                </a:cubicBezTo>
                <a:cubicBezTo>
                  <a:pt x="1157" y="55"/>
                  <a:pt x="1154" y="44"/>
                  <a:pt x="1148" y="35"/>
                </a:cubicBezTo>
                <a:cubicBezTo>
                  <a:pt x="1143" y="26"/>
                  <a:pt x="1136" y="19"/>
                  <a:pt x="1128" y="13"/>
                </a:cubicBezTo>
                <a:cubicBezTo>
                  <a:pt x="1120" y="8"/>
                  <a:pt x="1112" y="4"/>
                  <a:pt x="1104" y="2"/>
                </a:cubicBezTo>
                <a:cubicBezTo>
                  <a:pt x="1098" y="0"/>
                  <a:pt x="1092" y="0"/>
                  <a:pt x="1086" y="0"/>
                </a:cubicBezTo>
                <a:cubicBezTo>
                  <a:pt x="1073" y="0"/>
                  <a:pt x="1060" y="3"/>
                  <a:pt x="1049" y="10"/>
                </a:cubicBezTo>
                <a:cubicBezTo>
                  <a:pt x="1039" y="16"/>
                  <a:pt x="1031" y="24"/>
                  <a:pt x="1025" y="33"/>
                </a:cubicBezTo>
                <a:cubicBezTo>
                  <a:pt x="1024" y="36"/>
                  <a:pt x="1024" y="36"/>
                  <a:pt x="1024" y="36"/>
                </a:cubicBezTo>
                <a:cubicBezTo>
                  <a:pt x="1020" y="36"/>
                  <a:pt x="1020" y="36"/>
                  <a:pt x="1020" y="36"/>
                </a:cubicBezTo>
                <a:cubicBezTo>
                  <a:pt x="972" y="27"/>
                  <a:pt x="923" y="23"/>
                  <a:pt x="873" y="23"/>
                </a:cubicBezTo>
                <a:cubicBezTo>
                  <a:pt x="869" y="23"/>
                  <a:pt x="865" y="23"/>
                  <a:pt x="862" y="23"/>
                </a:cubicBezTo>
                <a:cubicBezTo>
                  <a:pt x="808" y="24"/>
                  <a:pt x="756" y="29"/>
                  <a:pt x="707" y="40"/>
                </a:cubicBezTo>
                <a:cubicBezTo>
                  <a:pt x="703" y="41"/>
                  <a:pt x="703" y="41"/>
                  <a:pt x="703" y="41"/>
                </a:cubicBezTo>
                <a:cubicBezTo>
                  <a:pt x="701" y="38"/>
                  <a:pt x="701" y="38"/>
                  <a:pt x="701" y="38"/>
                </a:cubicBezTo>
                <a:cubicBezTo>
                  <a:pt x="699" y="35"/>
                  <a:pt x="696" y="32"/>
                  <a:pt x="694" y="29"/>
                </a:cubicBezTo>
                <a:cubicBezTo>
                  <a:pt x="680" y="15"/>
                  <a:pt x="662" y="8"/>
                  <a:pt x="643" y="8"/>
                </a:cubicBezTo>
                <a:cubicBezTo>
                  <a:pt x="619" y="8"/>
                  <a:pt x="598" y="19"/>
                  <a:pt x="584" y="38"/>
                </a:cubicBezTo>
                <a:cubicBezTo>
                  <a:pt x="576" y="49"/>
                  <a:pt x="572" y="63"/>
                  <a:pt x="571" y="77"/>
                </a:cubicBezTo>
                <a:cubicBezTo>
                  <a:pt x="571" y="79"/>
                  <a:pt x="571" y="79"/>
                  <a:pt x="571" y="79"/>
                </a:cubicBezTo>
                <a:cubicBezTo>
                  <a:pt x="568" y="80"/>
                  <a:pt x="568" y="80"/>
                  <a:pt x="568" y="80"/>
                </a:cubicBezTo>
                <a:cubicBezTo>
                  <a:pt x="522" y="97"/>
                  <a:pt x="478" y="119"/>
                  <a:pt x="437" y="143"/>
                </a:cubicBezTo>
                <a:cubicBezTo>
                  <a:pt x="394" y="170"/>
                  <a:pt x="352" y="200"/>
                  <a:pt x="314" y="234"/>
                </a:cubicBezTo>
                <a:cubicBezTo>
                  <a:pt x="314" y="235"/>
                  <a:pt x="314" y="235"/>
                  <a:pt x="314" y="235"/>
                </a:cubicBezTo>
                <a:cubicBezTo>
                  <a:pt x="306" y="241"/>
                  <a:pt x="306" y="241"/>
                  <a:pt x="306" y="241"/>
                </a:cubicBezTo>
                <a:cubicBezTo>
                  <a:pt x="303" y="239"/>
                  <a:pt x="303" y="239"/>
                  <a:pt x="303" y="239"/>
                </a:cubicBezTo>
                <a:cubicBezTo>
                  <a:pt x="299" y="238"/>
                  <a:pt x="295" y="236"/>
                  <a:pt x="290" y="235"/>
                </a:cubicBezTo>
                <a:cubicBezTo>
                  <a:pt x="284" y="233"/>
                  <a:pt x="278" y="233"/>
                  <a:pt x="272" y="233"/>
                </a:cubicBezTo>
                <a:cubicBezTo>
                  <a:pt x="260" y="233"/>
                  <a:pt x="247" y="236"/>
                  <a:pt x="236" y="243"/>
                </a:cubicBezTo>
                <a:cubicBezTo>
                  <a:pt x="235" y="243"/>
                  <a:pt x="235" y="243"/>
                  <a:pt x="235" y="243"/>
                </a:cubicBezTo>
                <a:cubicBezTo>
                  <a:pt x="228" y="247"/>
                  <a:pt x="221" y="253"/>
                  <a:pt x="215" y="260"/>
                </a:cubicBezTo>
                <a:cubicBezTo>
                  <a:pt x="197" y="285"/>
                  <a:pt x="196" y="315"/>
                  <a:pt x="209" y="339"/>
                </a:cubicBezTo>
                <a:cubicBezTo>
                  <a:pt x="211" y="342"/>
                  <a:pt x="211" y="342"/>
                  <a:pt x="211" y="342"/>
                </a:cubicBezTo>
                <a:cubicBezTo>
                  <a:pt x="209" y="345"/>
                  <a:pt x="209" y="345"/>
                  <a:pt x="209" y="345"/>
                </a:cubicBezTo>
                <a:cubicBezTo>
                  <a:pt x="179" y="384"/>
                  <a:pt x="152" y="425"/>
                  <a:pt x="128" y="468"/>
                </a:cubicBezTo>
                <a:cubicBezTo>
                  <a:pt x="108" y="506"/>
                  <a:pt x="91" y="546"/>
                  <a:pt x="76" y="586"/>
                </a:cubicBezTo>
                <a:cubicBezTo>
                  <a:pt x="75" y="589"/>
                  <a:pt x="75" y="589"/>
                  <a:pt x="75" y="589"/>
                </a:cubicBezTo>
                <a:cubicBezTo>
                  <a:pt x="72" y="589"/>
                  <a:pt x="72" y="589"/>
                  <a:pt x="72" y="589"/>
                </a:cubicBezTo>
                <a:cubicBezTo>
                  <a:pt x="66" y="589"/>
                  <a:pt x="61" y="590"/>
                  <a:pt x="56" y="591"/>
                </a:cubicBezTo>
                <a:cubicBezTo>
                  <a:pt x="37" y="596"/>
                  <a:pt x="21" y="608"/>
                  <a:pt x="11" y="624"/>
                </a:cubicBezTo>
                <a:cubicBezTo>
                  <a:pt x="11" y="625"/>
                  <a:pt x="11" y="625"/>
                  <a:pt x="11" y="625"/>
                </a:cubicBezTo>
                <a:cubicBezTo>
                  <a:pt x="5" y="635"/>
                  <a:pt x="2" y="646"/>
                  <a:pt x="1" y="657"/>
                </a:cubicBezTo>
                <a:cubicBezTo>
                  <a:pt x="0" y="685"/>
                  <a:pt x="14" y="709"/>
                  <a:pt x="36" y="723"/>
                </a:cubicBezTo>
                <a:cubicBezTo>
                  <a:pt x="40" y="725"/>
                  <a:pt x="40" y="725"/>
                  <a:pt x="40" y="725"/>
                </a:cubicBezTo>
                <a:cubicBezTo>
                  <a:pt x="40" y="729"/>
                  <a:pt x="40" y="729"/>
                  <a:pt x="40" y="729"/>
                </a:cubicBezTo>
                <a:cubicBezTo>
                  <a:pt x="31" y="778"/>
                  <a:pt x="28" y="828"/>
                  <a:pt x="28" y="878"/>
                </a:cubicBezTo>
                <a:cubicBezTo>
                  <a:pt x="29" y="923"/>
                  <a:pt x="33" y="967"/>
                  <a:pt x="41" y="1011"/>
                </a:cubicBezTo>
                <a:cubicBezTo>
                  <a:pt x="41" y="1014"/>
                  <a:pt x="41" y="1014"/>
                  <a:pt x="41" y="1014"/>
                </a:cubicBezTo>
                <a:cubicBezTo>
                  <a:pt x="38" y="1016"/>
                  <a:pt x="38" y="1016"/>
                  <a:pt x="38" y="1016"/>
                </a:cubicBezTo>
                <a:cubicBezTo>
                  <a:pt x="32" y="1019"/>
                  <a:pt x="27" y="1023"/>
                  <a:pt x="23" y="1027"/>
                </a:cubicBezTo>
                <a:cubicBezTo>
                  <a:pt x="9" y="1041"/>
                  <a:pt x="1" y="1058"/>
                  <a:pt x="0" y="1078"/>
                </a:cubicBezTo>
                <a:cubicBezTo>
                  <a:pt x="0" y="1078"/>
                  <a:pt x="0" y="1078"/>
                  <a:pt x="0" y="1078"/>
                </a:cubicBezTo>
                <a:cubicBezTo>
                  <a:pt x="0" y="1090"/>
                  <a:pt x="2" y="1102"/>
                  <a:pt x="8" y="1112"/>
                </a:cubicBezTo>
                <a:cubicBezTo>
                  <a:pt x="21" y="1136"/>
                  <a:pt x="44" y="1151"/>
                  <a:pt x="70" y="1151"/>
                </a:cubicBezTo>
                <a:cubicBezTo>
                  <a:pt x="72" y="1151"/>
                  <a:pt x="72" y="1151"/>
                  <a:pt x="72" y="1151"/>
                </a:cubicBezTo>
                <a:cubicBezTo>
                  <a:pt x="77" y="1151"/>
                  <a:pt x="77" y="1151"/>
                  <a:pt x="77" y="1151"/>
                </a:cubicBezTo>
                <a:cubicBezTo>
                  <a:pt x="79" y="1155"/>
                  <a:pt x="79" y="1155"/>
                  <a:pt x="79" y="1155"/>
                </a:cubicBezTo>
                <a:cubicBezTo>
                  <a:pt x="93" y="1196"/>
                  <a:pt x="110" y="1234"/>
                  <a:pt x="130" y="1271"/>
                </a:cubicBezTo>
                <a:cubicBezTo>
                  <a:pt x="149" y="1305"/>
                  <a:pt x="178" y="1351"/>
                  <a:pt x="207" y="1389"/>
                </a:cubicBezTo>
                <a:cubicBezTo>
                  <a:pt x="210" y="1394"/>
                  <a:pt x="214" y="1398"/>
                  <a:pt x="217" y="1403"/>
                </a:cubicBezTo>
                <a:cubicBezTo>
                  <a:pt x="219" y="1405"/>
                  <a:pt x="219" y="1405"/>
                  <a:pt x="219" y="1405"/>
                </a:cubicBezTo>
                <a:cubicBezTo>
                  <a:pt x="217" y="1408"/>
                  <a:pt x="217" y="1408"/>
                  <a:pt x="217" y="1408"/>
                </a:cubicBezTo>
                <a:cubicBezTo>
                  <a:pt x="211" y="1419"/>
                  <a:pt x="208" y="1431"/>
                  <a:pt x="207" y="1443"/>
                </a:cubicBezTo>
                <a:cubicBezTo>
                  <a:pt x="207" y="1444"/>
                  <a:pt x="207" y="1444"/>
                  <a:pt x="207" y="1444"/>
                </a:cubicBezTo>
                <a:cubicBezTo>
                  <a:pt x="207" y="1447"/>
                  <a:pt x="208" y="1451"/>
                  <a:pt x="208" y="1454"/>
                </a:cubicBezTo>
                <a:cubicBezTo>
                  <a:pt x="208" y="1458"/>
                  <a:pt x="209" y="1462"/>
                  <a:pt x="211" y="1466"/>
                </a:cubicBezTo>
                <a:cubicBezTo>
                  <a:pt x="214" y="1477"/>
                  <a:pt x="220" y="1487"/>
                  <a:pt x="227" y="1495"/>
                </a:cubicBezTo>
                <a:cubicBezTo>
                  <a:pt x="228" y="1496"/>
                  <a:pt x="228" y="1496"/>
                  <a:pt x="228" y="1496"/>
                </a:cubicBezTo>
                <a:cubicBezTo>
                  <a:pt x="241" y="1509"/>
                  <a:pt x="259" y="1517"/>
                  <a:pt x="278" y="1517"/>
                </a:cubicBezTo>
                <a:cubicBezTo>
                  <a:pt x="278" y="1517"/>
                  <a:pt x="278" y="1517"/>
                  <a:pt x="278" y="1517"/>
                </a:cubicBezTo>
                <a:cubicBezTo>
                  <a:pt x="291" y="1517"/>
                  <a:pt x="304" y="1514"/>
                  <a:pt x="315" y="1507"/>
                </a:cubicBezTo>
                <a:cubicBezTo>
                  <a:pt x="319" y="1505"/>
                  <a:pt x="319" y="1505"/>
                  <a:pt x="319" y="1505"/>
                </a:cubicBezTo>
                <a:cubicBezTo>
                  <a:pt x="321" y="1508"/>
                  <a:pt x="321" y="1508"/>
                  <a:pt x="321" y="1508"/>
                </a:cubicBezTo>
                <a:cubicBezTo>
                  <a:pt x="353" y="1536"/>
                  <a:pt x="384" y="1559"/>
                  <a:pt x="418" y="1581"/>
                </a:cubicBezTo>
                <a:cubicBezTo>
                  <a:pt x="455" y="1604"/>
                  <a:pt x="495" y="1625"/>
                  <a:pt x="541" y="1644"/>
                </a:cubicBezTo>
                <a:cubicBezTo>
                  <a:pt x="545" y="1646"/>
                  <a:pt x="545" y="1646"/>
                  <a:pt x="545" y="1646"/>
                </a:cubicBezTo>
                <a:cubicBezTo>
                  <a:pt x="544" y="1650"/>
                  <a:pt x="544" y="1650"/>
                  <a:pt x="544" y="1650"/>
                </a:cubicBezTo>
                <a:cubicBezTo>
                  <a:pt x="543" y="1658"/>
                  <a:pt x="543" y="1667"/>
                  <a:pt x="545" y="1675"/>
                </a:cubicBezTo>
                <a:cubicBezTo>
                  <a:pt x="549" y="1694"/>
                  <a:pt x="559" y="1710"/>
                  <a:pt x="576" y="1721"/>
                </a:cubicBezTo>
                <a:cubicBezTo>
                  <a:pt x="587" y="1728"/>
                  <a:pt x="601" y="1732"/>
                  <a:pt x="615" y="1732"/>
                </a:cubicBezTo>
                <a:cubicBezTo>
                  <a:pt x="620" y="1732"/>
                  <a:pt x="625" y="1732"/>
                  <a:pt x="630" y="1731"/>
                </a:cubicBezTo>
                <a:cubicBezTo>
                  <a:pt x="648" y="1727"/>
                  <a:pt x="665" y="1716"/>
                  <a:pt x="675" y="1700"/>
                </a:cubicBezTo>
                <a:cubicBezTo>
                  <a:pt x="677" y="1698"/>
                  <a:pt x="677" y="1698"/>
                  <a:pt x="677" y="1698"/>
                </a:cubicBezTo>
                <a:cubicBezTo>
                  <a:pt x="677" y="1697"/>
                  <a:pt x="678" y="1696"/>
                  <a:pt x="678" y="1695"/>
                </a:cubicBezTo>
                <a:cubicBezTo>
                  <a:pt x="680" y="1692"/>
                  <a:pt x="680" y="1692"/>
                  <a:pt x="680" y="1692"/>
                </a:cubicBezTo>
                <a:cubicBezTo>
                  <a:pt x="684" y="1692"/>
                  <a:pt x="684" y="1692"/>
                  <a:pt x="684" y="1692"/>
                </a:cubicBezTo>
                <a:cubicBezTo>
                  <a:pt x="732" y="1702"/>
                  <a:pt x="772" y="1708"/>
                  <a:pt x="810" y="1711"/>
                </a:cubicBezTo>
                <a:cubicBezTo>
                  <a:pt x="815" y="1711"/>
                  <a:pt x="815" y="1711"/>
                  <a:pt x="815" y="1711"/>
                </a:cubicBezTo>
                <a:cubicBezTo>
                  <a:pt x="815" y="2078"/>
                  <a:pt x="815" y="2078"/>
                  <a:pt x="815" y="2078"/>
                </a:cubicBezTo>
                <a:lnTo>
                  <a:pt x="916" y="2078"/>
                </a:lnTo>
                <a:close/>
              </a:path>
            </a:pathLst>
          </a:custGeom>
          <a:solidFill>
            <a:srgbClr val="DF6228"/>
          </a:solidFill>
          <a:ln>
            <a:noFill/>
          </a:ln>
        </p:spPr>
        <p:txBody>
          <a:bodyPr/>
          <a:lstStyle/>
          <a:p>
            <a:pPr eaLnBrk="1" fontAlgn="auto" hangingPunct="1">
              <a:spcBef>
                <a:spcPts val="0"/>
              </a:spcBef>
              <a:spcAft>
                <a:spcPts val="0"/>
              </a:spcAft>
              <a:defRPr/>
            </a:pPr>
            <a:endParaRPr lang="en-US" sz="1350" dirty="0">
              <a:latin typeface="+mn-lt"/>
            </a:endParaRPr>
          </a:p>
        </p:txBody>
      </p:sp>
      <p:sp>
        <p:nvSpPr>
          <p:cNvPr id="7" name="Rectangle 6">
            <a:extLst>
              <a:ext uri="{FF2B5EF4-FFF2-40B4-BE49-F238E27FC236}">
                <a16:creationId xmlns:a16="http://schemas.microsoft.com/office/drawing/2014/main" id="{0CB6BFFC-C635-481D-B0EC-57B639124C8D}"/>
              </a:ext>
            </a:extLst>
          </p:cNvPr>
          <p:cNvSpPr>
            <a:spLocks noChangeArrowheads="1"/>
          </p:cNvSpPr>
          <p:nvPr userDrawn="1"/>
        </p:nvSpPr>
        <p:spPr bwMode="auto">
          <a:xfrm>
            <a:off x="1463675" y="4611688"/>
            <a:ext cx="419100" cy="30162"/>
          </a:xfrm>
          <a:prstGeom prst="rect">
            <a:avLst/>
          </a:prstGeom>
          <a:solidFill>
            <a:srgbClr val="DF6228"/>
          </a:solidFill>
          <a:ln>
            <a:noFill/>
          </a:ln>
        </p:spPr>
        <p:txBody>
          <a:bodyPr/>
          <a:lstStyle/>
          <a:p>
            <a:pPr eaLnBrk="1" fontAlgn="auto" hangingPunct="1">
              <a:spcBef>
                <a:spcPts val="0"/>
              </a:spcBef>
              <a:spcAft>
                <a:spcPts val="0"/>
              </a:spcAft>
              <a:defRPr/>
            </a:pPr>
            <a:endParaRPr lang="en-US" sz="1350" dirty="0">
              <a:latin typeface="+mn-lt"/>
            </a:endParaRPr>
          </a:p>
        </p:txBody>
      </p:sp>
      <p:sp>
        <p:nvSpPr>
          <p:cNvPr id="8" name="Rectangle 9">
            <a:extLst>
              <a:ext uri="{FF2B5EF4-FFF2-40B4-BE49-F238E27FC236}">
                <a16:creationId xmlns:a16="http://schemas.microsoft.com/office/drawing/2014/main" id="{76C1D6F8-9F45-43AC-8AF6-43D64C55CA1B}"/>
              </a:ext>
            </a:extLst>
          </p:cNvPr>
          <p:cNvSpPr>
            <a:spLocks noChangeArrowheads="1"/>
          </p:cNvSpPr>
          <p:nvPr userDrawn="1"/>
        </p:nvSpPr>
        <p:spPr bwMode="auto">
          <a:xfrm>
            <a:off x="3741738" y="3227388"/>
            <a:ext cx="2441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chemeClr val="bg1"/>
                </a:solidFill>
                <a:ea typeface="MS PGothic" panose="020B0600070205080204" pitchFamily="34" charset="-128"/>
                <a:cs typeface="Arial" panose="020B0604020202020204" pitchFamily="34" charset="0"/>
              </a:rPr>
              <a:t>Persistent Systems Limited</a:t>
            </a:r>
          </a:p>
        </p:txBody>
      </p:sp>
      <p:sp>
        <p:nvSpPr>
          <p:cNvPr id="10" name="Text Placeholder 3"/>
          <p:cNvSpPr>
            <a:spLocks noGrp="1"/>
          </p:cNvSpPr>
          <p:nvPr>
            <p:ph type="body" sz="quarter" idx="13"/>
          </p:nvPr>
        </p:nvSpPr>
        <p:spPr>
          <a:xfrm>
            <a:off x="3741956" y="3511549"/>
            <a:ext cx="5091112" cy="1065213"/>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a:p>
            <a:pPr lvl="1"/>
            <a:r>
              <a:rPr lang="en-US"/>
              <a:t>Second level</a:t>
            </a:r>
          </a:p>
          <a:p>
            <a:pPr lvl="2"/>
            <a:r>
              <a:rPr lang="en-US"/>
              <a:t>Third level</a:t>
            </a:r>
          </a:p>
        </p:txBody>
      </p:sp>
      <p:sp>
        <p:nvSpPr>
          <p:cNvPr id="15" name="Text Placeholder 2">
            <a:extLst>
              <a:ext uri="{FF2B5EF4-FFF2-40B4-BE49-F238E27FC236}">
                <a16:creationId xmlns:a16="http://schemas.microsoft.com/office/drawing/2014/main" id="{3A004DC1-14F1-456E-8A40-1863C2F17874}"/>
              </a:ext>
            </a:extLst>
          </p:cNvPr>
          <p:cNvSpPr>
            <a:spLocks noGrp="1"/>
          </p:cNvSpPr>
          <p:nvPr>
            <p:ph type="body" sz="quarter" idx="10"/>
          </p:nvPr>
        </p:nvSpPr>
        <p:spPr>
          <a:xfrm>
            <a:off x="3739312" y="2716612"/>
            <a:ext cx="5093756" cy="288977"/>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6" name="Text Placeholder 2">
            <a:extLst>
              <a:ext uri="{FF2B5EF4-FFF2-40B4-BE49-F238E27FC236}">
                <a16:creationId xmlns:a16="http://schemas.microsoft.com/office/drawing/2014/main" id="{544D2CA7-5829-4E3C-AA2E-1F97D2E64319}"/>
              </a:ext>
            </a:extLst>
          </p:cNvPr>
          <p:cNvSpPr>
            <a:spLocks noGrp="1"/>
          </p:cNvSpPr>
          <p:nvPr>
            <p:ph type="body" sz="quarter" idx="14"/>
          </p:nvPr>
        </p:nvSpPr>
        <p:spPr>
          <a:xfrm>
            <a:off x="3739312" y="2419350"/>
            <a:ext cx="5093756" cy="285535"/>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17803477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Green Title Slide_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CE95DD-67CA-4B77-B25B-0AE7DD9A91AF}"/>
              </a:ext>
            </a:extLst>
          </p:cNvPr>
          <p:cNvSpPr/>
          <p:nvPr userDrawn="1"/>
        </p:nvSpPr>
        <p:spPr>
          <a:xfrm>
            <a:off x="0" y="2111375"/>
            <a:ext cx="9144000" cy="2722563"/>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9" descr="PNG logo for PPT_small size">
            <a:extLst>
              <a:ext uri="{FF2B5EF4-FFF2-40B4-BE49-F238E27FC236}">
                <a16:creationId xmlns:a16="http://schemas.microsoft.com/office/drawing/2014/main" id="{7755072C-DC4C-4303-9479-0E4633E1CBE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7A53A039-48E2-45E5-B1B5-E621783AF74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b="15585"/>
          <a:stretch>
            <a:fillRect/>
          </a:stretch>
        </p:blipFill>
        <p:spPr bwMode="auto">
          <a:xfrm>
            <a:off x="458788" y="2232025"/>
            <a:ext cx="25908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ctrTitle"/>
          </p:nvPr>
        </p:nvSpPr>
        <p:spPr>
          <a:xfrm>
            <a:off x="3756092" y="2399966"/>
            <a:ext cx="5085489" cy="1109680"/>
          </a:xfrm>
          <a:prstGeom prst="rect">
            <a:avLst/>
          </a:prstGeom>
        </p:spPr>
        <p:txBody>
          <a:bodyPr anchor="t">
            <a:noAutofit/>
          </a:bodyPr>
          <a:lstStyle>
            <a:lvl1pPr>
              <a:defRPr sz="3200" b="1">
                <a:solidFill>
                  <a:schemeClr val="bg1"/>
                </a:solidFill>
                <a:latin typeface="+mn-lt"/>
              </a:defRPr>
            </a:lvl1pPr>
          </a:lstStyle>
          <a:p>
            <a:r>
              <a:rPr lang="en-US"/>
              <a:t>Click to edit Master title style</a:t>
            </a:r>
          </a:p>
        </p:txBody>
      </p:sp>
      <p:sp>
        <p:nvSpPr>
          <p:cNvPr id="15" name="Subtitle 2"/>
          <p:cNvSpPr>
            <a:spLocks noGrp="1"/>
          </p:cNvSpPr>
          <p:nvPr>
            <p:ph type="subTitle" idx="1"/>
          </p:nvPr>
        </p:nvSpPr>
        <p:spPr>
          <a:xfrm>
            <a:off x="3757488" y="3511531"/>
            <a:ext cx="5083829" cy="341654"/>
          </a:xfrm>
          <a:prstGeom prst="rect">
            <a:avLst/>
          </a:prstGeom>
        </p:spPr>
        <p:txBody>
          <a:bodyPr>
            <a:noAutofit/>
          </a:bodyPr>
          <a:lstStyle>
            <a:lvl1pPr marL="0" indent="0">
              <a:buNone/>
              <a:defRPr sz="2000" b="0">
                <a:solidFill>
                  <a:schemeClr val="bg1"/>
                </a:solidFill>
              </a:defRPr>
            </a:lvl1pPr>
          </a:lstStyle>
          <a:p>
            <a:r>
              <a:rPr lang="en-US"/>
              <a:t>Click to edit Master subtitle style</a:t>
            </a:r>
          </a:p>
        </p:txBody>
      </p:sp>
      <p:sp>
        <p:nvSpPr>
          <p:cNvPr id="16" name="Text Placeholder 13"/>
          <p:cNvSpPr>
            <a:spLocks noGrp="1"/>
          </p:cNvSpPr>
          <p:nvPr>
            <p:ph type="body" sz="quarter" idx="10"/>
          </p:nvPr>
        </p:nvSpPr>
        <p:spPr>
          <a:xfrm>
            <a:off x="3756162" y="3856865"/>
            <a:ext cx="5085155" cy="34375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lvl="0"/>
            <a:r>
              <a:rPr lang="en-US"/>
              <a:t>Edit Master text styles</a:t>
            </a:r>
          </a:p>
        </p:txBody>
      </p:sp>
      <p:sp>
        <p:nvSpPr>
          <p:cNvPr id="27" name="Text Placeholder 13"/>
          <p:cNvSpPr>
            <a:spLocks noGrp="1"/>
          </p:cNvSpPr>
          <p:nvPr>
            <p:ph type="body" sz="quarter" idx="11"/>
          </p:nvPr>
        </p:nvSpPr>
        <p:spPr>
          <a:xfrm>
            <a:off x="3756162" y="4206174"/>
            <a:ext cx="5085155" cy="33931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lvl="0"/>
            <a:r>
              <a:rPr lang="en-US"/>
              <a:t>Edit Master text styles</a:t>
            </a:r>
          </a:p>
        </p:txBody>
      </p:sp>
    </p:spTree>
    <p:extLst>
      <p:ext uri="{BB962C8B-B14F-4D97-AF65-F5344CB8AC3E}">
        <p14:creationId xmlns:p14="http://schemas.microsoft.com/office/powerpoint/2010/main" val="34877983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Green Title Slide_3/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7689B6-98F9-495F-9925-785219717BA9}"/>
              </a:ext>
            </a:extLst>
          </p:cNvPr>
          <p:cNvSpPr/>
          <p:nvPr userDrawn="1"/>
        </p:nvSpPr>
        <p:spPr>
          <a:xfrm>
            <a:off x="0" y="1138238"/>
            <a:ext cx="9144000" cy="4005262"/>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9" descr="PNG logo for PPT_small size">
            <a:extLst>
              <a:ext uri="{FF2B5EF4-FFF2-40B4-BE49-F238E27FC236}">
                <a16:creationId xmlns:a16="http://schemas.microsoft.com/office/drawing/2014/main" id="{C894B676-AAEB-4102-B35F-3D8DC2A6A4E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5">
            <a:extLst>
              <a:ext uri="{FF2B5EF4-FFF2-40B4-BE49-F238E27FC236}">
                <a16:creationId xmlns:a16="http://schemas.microsoft.com/office/drawing/2014/main" id="{D418E80B-4D71-4CB1-A58F-71F2F5DEADAD}"/>
              </a:ext>
            </a:extLst>
          </p:cNvPr>
          <p:cNvSpPr>
            <a:spLocks noEditPoints="1"/>
          </p:cNvSpPr>
          <p:nvPr userDrawn="1"/>
        </p:nvSpPr>
        <p:spPr bwMode="auto">
          <a:xfrm>
            <a:off x="309563" y="1635125"/>
            <a:ext cx="2536825" cy="3011488"/>
          </a:xfrm>
          <a:custGeom>
            <a:avLst/>
            <a:gdLst>
              <a:gd name="T0" fmla="*/ 643 w 1749"/>
              <a:gd name="T1" fmla="*/ 128 h 2078"/>
              <a:gd name="T2" fmla="*/ 1015 w 1749"/>
              <a:gd name="T3" fmla="*/ 63 h 2078"/>
              <a:gd name="T4" fmla="*/ 865 w 1749"/>
              <a:gd name="T5" fmla="*/ 278 h 2078"/>
              <a:gd name="T6" fmla="*/ 230 w 1749"/>
              <a:gd name="T7" fmla="*/ 328 h 2078"/>
              <a:gd name="T8" fmla="*/ 1154 w 1749"/>
              <a:gd name="T9" fmla="*/ 95 h 2078"/>
              <a:gd name="T10" fmla="*/ 334 w 1749"/>
              <a:gd name="T11" fmla="*/ 268 h 2078"/>
              <a:gd name="T12" fmla="*/ 276 w 1749"/>
              <a:gd name="T13" fmla="*/ 475 h 2078"/>
              <a:gd name="T14" fmla="*/ 1434 w 1749"/>
              <a:gd name="T15" fmla="*/ 475 h 2078"/>
              <a:gd name="T16" fmla="*/ 668 w 1749"/>
              <a:gd name="T17" fmla="*/ 155 h 2078"/>
              <a:gd name="T18" fmla="*/ 916 w 1749"/>
              <a:gd name="T19" fmla="*/ 579 h 2078"/>
              <a:gd name="T20" fmla="*/ 586 w 1749"/>
              <a:gd name="T21" fmla="*/ 379 h 2078"/>
              <a:gd name="T22" fmla="*/ 1573 w 1749"/>
              <a:gd name="T23" fmla="*/ 597 h 2078"/>
              <a:gd name="T24" fmla="*/ 1146 w 1749"/>
              <a:gd name="T25" fmla="*/ 619 h 2078"/>
              <a:gd name="T26" fmla="*/ 225 w 1749"/>
              <a:gd name="T27" fmla="*/ 565 h 2078"/>
              <a:gd name="T28" fmla="*/ 347 w 1749"/>
              <a:gd name="T29" fmla="*/ 575 h 2078"/>
              <a:gd name="T30" fmla="*/ 1604 w 1749"/>
              <a:gd name="T31" fmla="*/ 607 h 2078"/>
              <a:gd name="T32" fmla="*/ 754 w 1749"/>
              <a:gd name="T33" fmla="*/ 654 h 2078"/>
              <a:gd name="T34" fmla="*/ 73 w 1749"/>
              <a:gd name="T35" fmla="*/ 710 h 2078"/>
              <a:gd name="T36" fmla="*/ 530 w 1749"/>
              <a:gd name="T37" fmla="*/ 730 h 2078"/>
              <a:gd name="T38" fmla="*/ 1116 w 1749"/>
              <a:gd name="T39" fmla="*/ 656 h 2078"/>
              <a:gd name="T40" fmla="*/ 542 w 1749"/>
              <a:gd name="T41" fmla="*/ 750 h 2078"/>
              <a:gd name="T42" fmla="*/ 1022 w 1749"/>
              <a:gd name="T43" fmla="*/ 679 h 2078"/>
              <a:gd name="T44" fmla="*/ 1240 w 1749"/>
              <a:gd name="T45" fmla="*/ 777 h 2078"/>
              <a:gd name="T46" fmla="*/ 1097 w 1749"/>
              <a:gd name="T47" fmla="*/ 782 h 2078"/>
              <a:gd name="T48" fmla="*/ 1653 w 1749"/>
              <a:gd name="T49" fmla="*/ 682 h 2078"/>
              <a:gd name="T50" fmla="*/ 51 w 1749"/>
              <a:gd name="T51" fmla="*/ 851 h 2078"/>
              <a:gd name="T52" fmla="*/ 1199 w 1749"/>
              <a:gd name="T53" fmla="*/ 803 h 2078"/>
              <a:gd name="T54" fmla="*/ 522 w 1749"/>
              <a:gd name="T55" fmla="*/ 762 h 2078"/>
              <a:gd name="T56" fmla="*/ 656 w 1749"/>
              <a:gd name="T57" fmla="*/ 880 h 2078"/>
              <a:gd name="T58" fmla="*/ 1062 w 1749"/>
              <a:gd name="T59" fmla="*/ 964 h 2078"/>
              <a:gd name="T60" fmla="*/ 197 w 1749"/>
              <a:gd name="T61" fmla="*/ 890 h 2078"/>
              <a:gd name="T62" fmla="*/ 1070 w 1749"/>
              <a:gd name="T63" fmla="*/ 986 h 2078"/>
              <a:gd name="T64" fmla="*/ 690 w 1749"/>
              <a:gd name="T65" fmla="*/ 983 h 2078"/>
              <a:gd name="T66" fmla="*/ 887 w 1749"/>
              <a:gd name="T67" fmla="*/ 1045 h 2078"/>
              <a:gd name="T68" fmla="*/ 775 w 1749"/>
              <a:gd name="T69" fmla="*/ 1050 h 2078"/>
              <a:gd name="T70" fmla="*/ 1099 w 1749"/>
              <a:gd name="T71" fmla="*/ 1129 h 2078"/>
              <a:gd name="T72" fmla="*/ 1406 w 1749"/>
              <a:gd name="T73" fmla="*/ 1125 h 2078"/>
              <a:gd name="T74" fmla="*/ 494 w 1749"/>
              <a:gd name="T75" fmla="*/ 940 h 2078"/>
              <a:gd name="T76" fmla="*/ 366 w 1749"/>
              <a:gd name="T77" fmla="*/ 1140 h 2078"/>
              <a:gd name="T78" fmla="*/ 948 w 1749"/>
              <a:gd name="T79" fmla="*/ 1193 h 2078"/>
              <a:gd name="T80" fmla="*/ 143 w 1749"/>
              <a:gd name="T81" fmla="*/ 1114 h 2078"/>
              <a:gd name="T82" fmla="*/ 1398 w 1749"/>
              <a:gd name="T83" fmla="*/ 1146 h 2078"/>
              <a:gd name="T84" fmla="*/ 824 w 1749"/>
              <a:gd name="T85" fmla="*/ 1148 h 2078"/>
              <a:gd name="T86" fmla="*/ 601 w 1749"/>
              <a:gd name="T87" fmla="*/ 1110 h 2078"/>
              <a:gd name="T88" fmla="*/ 299 w 1749"/>
              <a:gd name="T89" fmla="*/ 1207 h 2078"/>
              <a:gd name="T90" fmla="*/ 1408 w 1749"/>
              <a:gd name="T91" fmla="*/ 1199 h 2078"/>
              <a:gd name="T92" fmla="*/ 324 w 1749"/>
              <a:gd name="T93" fmla="*/ 1387 h 2078"/>
              <a:gd name="T94" fmla="*/ 242 w 1749"/>
              <a:gd name="T95" fmla="*/ 1476 h 2078"/>
              <a:gd name="T96" fmla="*/ 1165 w 1749"/>
              <a:gd name="T97" fmla="*/ 1535 h 2078"/>
              <a:gd name="T98" fmla="*/ 732 w 1749"/>
              <a:gd name="T99" fmla="*/ 1225 h 2078"/>
              <a:gd name="T100" fmla="*/ 1193 w 1749"/>
              <a:gd name="T101" fmla="*/ 1372 h 2078"/>
              <a:gd name="T102" fmla="*/ 351 w 1749"/>
              <a:gd name="T103" fmla="*/ 1445 h 2078"/>
              <a:gd name="T104" fmla="*/ 815 w 1749"/>
              <a:gd name="T105" fmla="*/ 1537 h 2078"/>
              <a:gd name="T106" fmla="*/ 1086 w 1749"/>
              <a:gd name="T107" fmla="*/ 1679 h 2078"/>
              <a:gd name="T108" fmla="*/ 642 w 1749"/>
              <a:gd name="T109" fmla="*/ 1620 h 2078"/>
              <a:gd name="T110" fmla="*/ 1199 w 1749"/>
              <a:gd name="T111" fmla="*/ 1646 h 2078"/>
              <a:gd name="T112" fmla="*/ 1737 w 1749"/>
              <a:gd name="T113" fmla="*/ 1097 h 2078"/>
              <a:gd name="T114" fmla="*/ 1495 w 1749"/>
              <a:gd name="T115" fmla="*/ 232 h 2078"/>
              <a:gd name="T116" fmla="*/ 707 w 1749"/>
              <a:gd name="T117" fmla="*/ 40 h 2078"/>
              <a:gd name="T118" fmla="*/ 209 w 1749"/>
              <a:gd name="T119" fmla="*/ 345 h 2078"/>
              <a:gd name="T120" fmla="*/ 72 w 1749"/>
              <a:gd name="T121" fmla="*/ 1151 h 2078"/>
              <a:gd name="T122" fmla="*/ 545 w 1749"/>
              <a:gd name="T123" fmla="*/ 1646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9" h="2078">
                <a:moveTo>
                  <a:pt x="1086" y="23"/>
                </a:moveTo>
                <a:cubicBezTo>
                  <a:pt x="1090" y="23"/>
                  <a:pt x="1094" y="23"/>
                  <a:pt x="1098" y="24"/>
                </a:cubicBezTo>
                <a:cubicBezTo>
                  <a:pt x="1101" y="25"/>
                  <a:pt x="1104" y="26"/>
                  <a:pt x="1107" y="28"/>
                </a:cubicBezTo>
                <a:cubicBezTo>
                  <a:pt x="1110" y="29"/>
                  <a:pt x="1113" y="31"/>
                  <a:pt x="1115" y="32"/>
                </a:cubicBezTo>
                <a:cubicBezTo>
                  <a:pt x="1120" y="36"/>
                  <a:pt x="1125" y="41"/>
                  <a:pt x="1128" y="47"/>
                </a:cubicBezTo>
                <a:cubicBezTo>
                  <a:pt x="1135" y="58"/>
                  <a:pt x="1137" y="71"/>
                  <a:pt x="1134" y="84"/>
                </a:cubicBezTo>
                <a:cubicBezTo>
                  <a:pt x="1133" y="87"/>
                  <a:pt x="1132" y="90"/>
                  <a:pt x="1130" y="92"/>
                </a:cubicBezTo>
                <a:cubicBezTo>
                  <a:pt x="1126" y="101"/>
                  <a:pt x="1120" y="109"/>
                  <a:pt x="1111" y="114"/>
                </a:cubicBezTo>
                <a:cubicBezTo>
                  <a:pt x="1105" y="118"/>
                  <a:pt x="1098" y="120"/>
                  <a:pt x="1090" y="120"/>
                </a:cubicBezTo>
                <a:cubicBezTo>
                  <a:pt x="1089" y="120"/>
                  <a:pt x="1088" y="121"/>
                  <a:pt x="1086" y="121"/>
                </a:cubicBezTo>
                <a:cubicBezTo>
                  <a:pt x="1082" y="121"/>
                  <a:pt x="1078" y="120"/>
                  <a:pt x="1074" y="119"/>
                </a:cubicBezTo>
                <a:cubicBezTo>
                  <a:pt x="1073" y="119"/>
                  <a:pt x="1072" y="118"/>
                  <a:pt x="1071" y="118"/>
                </a:cubicBezTo>
                <a:cubicBezTo>
                  <a:pt x="1069" y="117"/>
                  <a:pt x="1068" y="117"/>
                  <a:pt x="1066" y="116"/>
                </a:cubicBezTo>
                <a:cubicBezTo>
                  <a:pt x="1065" y="116"/>
                  <a:pt x="1063" y="115"/>
                  <a:pt x="1062" y="114"/>
                </a:cubicBezTo>
                <a:cubicBezTo>
                  <a:pt x="1061" y="113"/>
                  <a:pt x="1060" y="113"/>
                  <a:pt x="1059" y="112"/>
                </a:cubicBezTo>
                <a:cubicBezTo>
                  <a:pt x="1053" y="108"/>
                  <a:pt x="1048" y="103"/>
                  <a:pt x="1044" y="97"/>
                </a:cubicBezTo>
                <a:cubicBezTo>
                  <a:pt x="1038" y="85"/>
                  <a:pt x="1036" y="72"/>
                  <a:pt x="1039" y="60"/>
                </a:cubicBezTo>
                <a:cubicBezTo>
                  <a:pt x="1042" y="47"/>
                  <a:pt x="1050" y="37"/>
                  <a:pt x="1061" y="30"/>
                </a:cubicBezTo>
                <a:cubicBezTo>
                  <a:pt x="1069" y="25"/>
                  <a:pt x="1077" y="23"/>
                  <a:pt x="1086" y="23"/>
                </a:cubicBezTo>
                <a:moveTo>
                  <a:pt x="647" y="128"/>
                </a:moveTo>
                <a:cubicBezTo>
                  <a:pt x="643" y="128"/>
                  <a:pt x="643" y="128"/>
                  <a:pt x="643" y="128"/>
                </a:cubicBezTo>
                <a:cubicBezTo>
                  <a:pt x="630" y="128"/>
                  <a:pt x="617" y="123"/>
                  <a:pt x="608" y="114"/>
                </a:cubicBezTo>
                <a:cubicBezTo>
                  <a:pt x="600" y="106"/>
                  <a:pt x="595" y="96"/>
                  <a:pt x="594" y="85"/>
                </a:cubicBezTo>
                <a:cubicBezTo>
                  <a:pt x="594" y="85"/>
                  <a:pt x="594" y="85"/>
                  <a:pt x="594" y="85"/>
                </a:cubicBezTo>
                <a:cubicBezTo>
                  <a:pt x="594" y="80"/>
                  <a:pt x="594" y="80"/>
                  <a:pt x="594" y="80"/>
                </a:cubicBezTo>
                <a:cubicBezTo>
                  <a:pt x="594" y="67"/>
                  <a:pt x="599" y="54"/>
                  <a:pt x="608" y="45"/>
                </a:cubicBezTo>
                <a:cubicBezTo>
                  <a:pt x="617" y="36"/>
                  <a:pt x="630" y="31"/>
                  <a:pt x="643" y="31"/>
                </a:cubicBezTo>
                <a:cubicBezTo>
                  <a:pt x="643" y="31"/>
                  <a:pt x="643" y="31"/>
                  <a:pt x="643" y="31"/>
                </a:cubicBezTo>
                <a:cubicBezTo>
                  <a:pt x="656" y="31"/>
                  <a:pt x="668" y="36"/>
                  <a:pt x="677" y="45"/>
                </a:cubicBezTo>
                <a:cubicBezTo>
                  <a:pt x="686" y="54"/>
                  <a:pt x="692" y="67"/>
                  <a:pt x="692" y="80"/>
                </a:cubicBezTo>
                <a:cubicBezTo>
                  <a:pt x="692" y="93"/>
                  <a:pt x="686" y="105"/>
                  <a:pt x="677" y="114"/>
                </a:cubicBezTo>
                <a:cubicBezTo>
                  <a:pt x="669" y="122"/>
                  <a:pt x="659" y="127"/>
                  <a:pt x="647" y="128"/>
                </a:cubicBezTo>
                <a:close/>
                <a:moveTo>
                  <a:pt x="1013" y="123"/>
                </a:moveTo>
                <a:cubicBezTo>
                  <a:pt x="993" y="123"/>
                  <a:pt x="975" y="126"/>
                  <a:pt x="957" y="134"/>
                </a:cubicBezTo>
                <a:cubicBezTo>
                  <a:pt x="927" y="148"/>
                  <a:pt x="902" y="173"/>
                  <a:pt x="886" y="206"/>
                </a:cubicBezTo>
                <a:cubicBezTo>
                  <a:pt x="885" y="207"/>
                  <a:pt x="884" y="209"/>
                  <a:pt x="883" y="211"/>
                </a:cubicBezTo>
                <a:cubicBezTo>
                  <a:pt x="873" y="209"/>
                  <a:pt x="873" y="209"/>
                  <a:pt x="873" y="209"/>
                </a:cubicBezTo>
                <a:cubicBezTo>
                  <a:pt x="873" y="46"/>
                  <a:pt x="873" y="46"/>
                  <a:pt x="873" y="46"/>
                </a:cubicBezTo>
                <a:cubicBezTo>
                  <a:pt x="879" y="46"/>
                  <a:pt x="879" y="46"/>
                  <a:pt x="879" y="46"/>
                </a:cubicBezTo>
                <a:cubicBezTo>
                  <a:pt x="923" y="46"/>
                  <a:pt x="967" y="50"/>
                  <a:pt x="1011" y="57"/>
                </a:cubicBezTo>
                <a:cubicBezTo>
                  <a:pt x="1015" y="58"/>
                  <a:pt x="1015" y="58"/>
                  <a:pt x="1015" y="58"/>
                </a:cubicBezTo>
                <a:cubicBezTo>
                  <a:pt x="1015" y="63"/>
                  <a:pt x="1015" y="63"/>
                  <a:pt x="1015" y="63"/>
                </a:cubicBezTo>
                <a:cubicBezTo>
                  <a:pt x="1013" y="79"/>
                  <a:pt x="1016" y="95"/>
                  <a:pt x="1025" y="109"/>
                </a:cubicBezTo>
                <a:cubicBezTo>
                  <a:pt x="1026" y="111"/>
                  <a:pt x="1027" y="113"/>
                  <a:pt x="1029" y="115"/>
                </a:cubicBezTo>
                <a:cubicBezTo>
                  <a:pt x="1035" y="124"/>
                  <a:pt x="1035" y="124"/>
                  <a:pt x="1035" y="124"/>
                </a:cubicBezTo>
                <a:cubicBezTo>
                  <a:pt x="1024" y="123"/>
                  <a:pt x="1024" y="123"/>
                  <a:pt x="1024" y="123"/>
                </a:cubicBezTo>
                <a:cubicBezTo>
                  <a:pt x="1020" y="123"/>
                  <a:pt x="1016" y="123"/>
                  <a:pt x="1013" y="123"/>
                </a:cubicBezTo>
                <a:moveTo>
                  <a:pt x="850" y="219"/>
                </a:moveTo>
                <a:cubicBezTo>
                  <a:pt x="840" y="221"/>
                  <a:pt x="840" y="221"/>
                  <a:pt x="840" y="221"/>
                </a:cubicBezTo>
                <a:cubicBezTo>
                  <a:pt x="831" y="199"/>
                  <a:pt x="817" y="180"/>
                  <a:pt x="801" y="165"/>
                </a:cubicBezTo>
                <a:cubicBezTo>
                  <a:pt x="775" y="142"/>
                  <a:pt x="742" y="129"/>
                  <a:pt x="706" y="128"/>
                </a:cubicBezTo>
                <a:cubicBezTo>
                  <a:pt x="697" y="128"/>
                  <a:pt x="697" y="128"/>
                  <a:pt x="697" y="128"/>
                </a:cubicBezTo>
                <a:cubicBezTo>
                  <a:pt x="702" y="120"/>
                  <a:pt x="702" y="120"/>
                  <a:pt x="702" y="120"/>
                </a:cubicBezTo>
                <a:cubicBezTo>
                  <a:pt x="710" y="108"/>
                  <a:pt x="715" y="94"/>
                  <a:pt x="715" y="80"/>
                </a:cubicBezTo>
                <a:cubicBezTo>
                  <a:pt x="715" y="75"/>
                  <a:pt x="714" y="71"/>
                  <a:pt x="714" y="67"/>
                </a:cubicBezTo>
                <a:cubicBezTo>
                  <a:pt x="713" y="62"/>
                  <a:pt x="713" y="62"/>
                  <a:pt x="713" y="62"/>
                </a:cubicBezTo>
                <a:cubicBezTo>
                  <a:pt x="718" y="61"/>
                  <a:pt x="718" y="61"/>
                  <a:pt x="718" y="61"/>
                </a:cubicBezTo>
                <a:cubicBezTo>
                  <a:pt x="759" y="53"/>
                  <a:pt x="801" y="48"/>
                  <a:pt x="845" y="46"/>
                </a:cubicBezTo>
                <a:cubicBezTo>
                  <a:pt x="850" y="46"/>
                  <a:pt x="850" y="46"/>
                  <a:pt x="850" y="46"/>
                </a:cubicBezTo>
                <a:lnTo>
                  <a:pt x="850" y="219"/>
                </a:lnTo>
                <a:close/>
                <a:moveTo>
                  <a:pt x="865" y="278"/>
                </a:moveTo>
                <a:cubicBezTo>
                  <a:pt x="855" y="278"/>
                  <a:pt x="855" y="278"/>
                  <a:pt x="855" y="278"/>
                </a:cubicBezTo>
                <a:cubicBezTo>
                  <a:pt x="865" y="278"/>
                  <a:pt x="865" y="278"/>
                  <a:pt x="865" y="278"/>
                </a:cubicBezTo>
                <a:close/>
                <a:moveTo>
                  <a:pt x="1433" y="220"/>
                </a:moveTo>
                <a:cubicBezTo>
                  <a:pt x="1437" y="220"/>
                  <a:pt x="1441" y="221"/>
                  <a:pt x="1445" y="222"/>
                </a:cubicBezTo>
                <a:cubicBezTo>
                  <a:pt x="1458" y="225"/>
                  <a:pt x="1469" y="233"/>
                  <a:pt x="1475" y="244"/>
                </a:cubicBezTo>
                <a:cubicBezTo>
                  <a:pt x="1482" y="255"/>
                  <a:pt x="1484" y="268"/>
                  <a:pt x="1481" y="281"/>
                </a:cubicBezTo>
                <a:cubicBezTo>
                  <a:pt x="1478" y="294"/>
                  <a:pt x="1470" y="304"/>
                  <a:pt x="1458" y="311"/>
                </a:cubicBezTo>
                <a:cubicBezTo>
                  <a:pt x="1451" y="315"/>
                  <a:pt x="1442" y="318"/>
                  <a:pt x="1433" y="318"/>
                </a:cubicBezTo>
                <a:cubicBezTo>
                  <a:pt x="1429" y="318"/>
                  <a:pt x="1425" y="317"/>
                  <a:pt x="1421" y="316"/>
                </a:cubicBezTo>
                <a:cubicBezTo>
                  <a:pt x="1409" y="313"/>
                  <a:pt x="1398" y="305"/>
                  <a:pt x="1391" y="294"/>
                </a:cubicBezTo>
                <a:cubicBezTo>
                  <a:pt x="1385" y="283"/>
                  <a:pt x="1383" y="270"/>
                  <a:pt x="1386" y="257"/>
                </a:cubicBezTo>
                <a:cubicBezTo>
                  <a:pt x="1389" y="245"/>
                  <a:pt x="1397" y="234"/>
                  <a:pt x="1408" y="227"/>
                </a:cubicBezTo>
                <a:cubicBezTo>
                  <a:pt x="1416" y="223"/>
                  <a:pt x="1424" y="220"/>
                  <a:pt x="1433" y="220"/>
                </a:cubicBezTo>
                <a:moveTo>
                  <a:pt x="272" y="256"/>
                </a:moveTo>
                <a:cubicBezTo>
                  <a:pt x="276" y="256"/>
                  <a:pt x="281" y="256"/>
                  <a:pt x="285" y="257"/>
                </a:cubicBezTo>
                <a:cubicBezTo>
                  <a:pt x="297" y="261"/>
                  <a:pt x="308" y="269"/>
                  <a:pt x="314" y="280"/>
                </a:cubicBezTo>
                <a:cubicBezTo>
                  <a:pt x="321" y="291"/>
                  <a:pt x="323" y="304"/>
                  <a:pt x="320" y="317"/>
                </a:cubicBezTo>
                <a:cubicBezTo>
                  <a:pt x="316" y="329"/>
                  <a:pt x="308" y="340"/>
                  <a:pt x="297" y="347"/>
                </a:cubicBezTo>
                <a:cubicBezTo>
                  <a:pt x="290" y="351"/>
                  <a:pt x="281" y="353"/>
                  <a:pt x="272" y="353"/>
                </a:cubicBezTo>
                <a:cubicBezTo>
                  <a:pt x="268" y="353"/>
                  <a:pt x="264" y="353"/>
                  <a:pt x="260" y="352"/>
                </a:cubicBezTo>
                <a:cubicBezTo>
                  <a:pt x="249" y="349"/>
                  <a:pt x="239" y="342"/>
                  <a:pt x="232" y="332"/>
                </a:cubicBezTo>
                <a:cubicBezTo>
                  <a:pt x="232" y="332"/>
                  <a:pt x="232" y="332"/>
                  <a:pt x="232" y="332"/>
                </a:cubicBezTo>
                <a:cubicBezTo>
                  <a:pt x="230" y="328"/>
                  <a:pt x="230" y="328"/>
                  <a:pt x="230" y="328"/>
                </a:cubicBezTo>
                <a:cubicBezTo>
                  <a:pt x="224" y="317"/>
                  <a:pt x="222" y="304"/>
                  <a:pt x="225" y="292"/>
                </a:cubicBezTo>
                <a:cubicBezTo>
                  <a:pt x="228" y="281"/>
                  <a:pt x="235" y="271"/>
                  <a:pt x="245" y="264"/>
                </a:cubicBezTo>
                <a:cubicBezTo>
                  <a:pt x="245" y="264"/>
                  <a:pt x="245" y="264"/>
                  <a:pt x="245" y="264"/>
                </a:cubicBezTo>
                <a:cubicBezTo>
                  <a:pt x="249" y="262"/>
                  <a:pt x="249" y="262"/>
                  <a:pt x="249" y="262"/>
                </a:cubicBezTo>
                <a:cubicBezTo>
                  <a:pt x="256" y="258"/>
                  <a:pt x="264" y="256"/>
                  <a:pt x="272" y="256"/>
                </a:cubicBezTo>
                <a:moveTo>
                  <a:pt x="1297" y="275"/>
                </a:moveTo>
                <a:cubicBezTo>
                  <a:pt x="1268" y="275"/>
                  <a:pt x="1239" y="284"/>
                  <a:pt x="1212" y="302"/>
                </a:cubicBezTo>
                <a:cubicBezTo>
                  <a:pt x="1204" y="308"/>
                  <a:pt x="1195" y="315"/>
                  <a:pt x="1188" y="323"/>
                </a:cubicBezTo>
                <a:cubicBezTo>
                  <a:pt x="1177" y="333"/>
                  <a:pt x="1167" y="343"/>
                  <a:pt x="1159" y="355"/>
                </a:cubicBezTo>
                <a:cubicBezTo>
                  <a:pt x="1150" y="350"/>
                  <a:pt x="1150" y="350"/>
                  <a:pt x="1150" y="350"/>
                </a:cubicBezTo>
                <a:cubicBezTo>
                  <a:pt x="1151" y="349"/>
                  <a:pt x="1151" y="349"/>
                  <a:pt x="1151" y="349"/>
                </a:cubicBezTo>
                <a:cubicBezTo>
                  <a:pt x="1168" y="307"/>
                  <a:pt x="1171" y="264"/>
                  <a:pt x="1158" y="226"/>
                </a:cubicBezTo>
                <a:cubicBezTo>
                  <a:pt x="1149" y="197"/>
                  <a:pt x="1130" y="172"/>
                  <a:pt x="1105" y="153"/>
                </a:cubicBezTo>
                <a:cubicBezTo>
                  <a:pt x="1104" y="153"/>
                  <a:pt x="1103" y="152"/>
                  <a:pt x="1101" y="151"/>
                </a:cubicBezTo>
                <a:cubicBezTo>
                  <a:pt x="1092" y="144"/>
                  <a:pt x="1092" y="144"/>
                  <a:pt x="1092" y="144"/>
                </a:cubicBezTo>
                <a:cubicBezTo>
                  <a:pt x="1103" y="142"/>
                  <a:pt x="1103" y="142"/>
                  <a:pt x="1103" y="142"/>
                </a:cubicBezTo>
                <a:cubicBezTo>
                  <a:pt x="1106" y="141"/>
                  <a:pt x="1110" y="140"/>
                  <a:pt x="1113" y="139"/>
                </a:cubicBezTo>
                <a:cubicBezTo>
                  <a:pt x="1116" y="137"/>
                  <a:pt x="1120" y="135"/>
                  <a:pt x="1123" y="133"/>
                </a:cubicBezTo>
                <a:cubicBezTo>
                  <a:pt x="1130" y="129"/>
                  <a:pt x="1136" y="124"/>
                  <a:pt x="1141" y="118"/>
                </a:cubicBezTo>
                <a:cubicBezTo>
                  <a:pt x="1146" y="113"/>
                  <a:pt x="1150" y="106"/>
                  <a:pt x="1153" y="100"/>
                </a:cubicBezTo>
                <a:cubicBezTo>
                  <a:pt x="1154" y="95"/>
                  <a:pt x="1154" y="95"/>
                  <a:pt x="1154" y="95"/>
                </a:cubicBezTo>
                <a:cubicBezTo>
                  <a:pt x="1163" y="98"/>
                  <a:pt x="1163" y="98"/>
                  <a:pt x="1163" y="98"/>
                </a:cubicBezTo>
                <a:cubicBezTo>
                  <a:pt x="1206" y="113"/>
                  <a:pt x="1242" y="129"/>
                  <a:pt x="1276" y="149"/>
                </a:cubicBezTo>
                <a:cubicBezTo>
                  <a:pt x="1309" y="167"/>
                  <a:pt x="1341" y="189"/>
                  <a:pt x="1376" y="217"/>
                </a:cubicBezTo>
                <a:cubicBezTo>
                  <a:pt x="1380" y="220"/>
                  <a:pt x="1380" y="220"/>
                  <a:pt x="1380" y="220"/>
                </a:cubicBezTo>
                <a:cubicBezTo>
                  <a:pt x="1377" y="224"/>
                  <a:pt x="1377" y="224"/>
                  <a:pt x="1377" y="224"/>
                </a:cubicBezTo>
                <a:cubicBezTo>
                  <a:pt x="1371" y="233"/>
                  <a:pt x="1366" y="242"/>
                  <a:pt x="1364" y="252"/>
                </a:cubicBezTo>
                <a:cubicBezTo>
                  <a:pt x="1361" y="262"/>
                  <a:pt x="1361" y="272"/>
                  <a:pt x="1363" y="283"/>
                </a:cubicBezTo>
                <a:cubicBezTo>
                  <a:pt x="1365" y="293"/>
                  <a:pt x="1365" y="293"/>
                  <a:pt x="1365" y="293"/>
                </a:cubicBezTo>
                <a:cubicBezTo>
                  <a:pt x="1355" y="288"/>
                  <a:pt x="1355" y="288"/>
                  <a:pt x="1355" y="288"/>
                </a:cubicBezTo>
                <a:cubicBezTo>
                  <a:pt x="1341" y="281"/>
                  <a:pt x="1326" y="277"/>
                  <a:pt x="1310" y="276"/>
                </a:cubicBezTo>
                <a:cubicBezTo>
                  <a:pt x="1306" y="275"/>
                  <a:pt x="1301" y="275"/>
                  <a:pt x="1297" y="275"/>
                </a:cubicBezTo>
                <a:moveTo>
                  <a:pt x="559" y="314"/>
                </a:moveTo>
                <a:cubicBezTo>
                  <a:pt x="561" y="329"/>
                  <a:pt x="566" y="343"/>
                  <a:pt x="572" y="356"/>
                </a:cubicBezTo>
                <a:cubicBezTo>
                  <a:pt x="563" y="361"/>
                  <a:pt x="563" y="361"/>
                  <a:pt x="563" y="361"/>
                </a:cubicBezTo>
                <a:cubicBezTo>
                  <a:pt x="562" y="359"/>
                  <a:pt x="562" y="359"/>
                  <a:pt x="562" y="359"/>
                </a:cubicBezTo>
                <a:cubicBezTo>
                  <a:pt x="535" y="323"/>
                  <a:pt x="499" y="298"/>
                  <a:pt x="460" y="289"/>
                </a:cubicBezTo>
                <a:cubicBezTo>
                  <a:pt x="450" y="287"/>
                  <a:pt x="439" y="286"/>
                  <a:pt x="428" y="286"/>
                </a:cubicBezTo>
                <a:cubicBezTo>
                  <a:pt x="402" y="286"/>
                  <a:pt x="376" y="293"/>
                  <a:pt x="352" y="307"/>
                </a:cubicBezTo>
                <a:cubicBezTo>
                  <a:pt x="344" y="312"/>
                  <a:pt x="344" y="312"/>
                  <a:pt x="344" y="312"/>
                </a:cubicBezTo>
                <a:cubicBezTo>
                  <a:pt x="344" y="303"/>
                  <a:pt x="344" y="303"/>
                  <a:pt x="344" y="303"/>
                </a:cubicBezTo>
                <a:cubicBezTo>
                  <a:pt x="344" y="291"/>
                  <a:pt x="341" y="279"/>
                  <a:pt x="334" y="268"/>
                </a:cubicBezTo>
                <a:cubicBezTo>
                  <a:pt x="332" y="265"/>
                  <a:pt x="330" y="262"/>
                  <a:pt x="328" y="259"/>
                </a:cubicBezTo>
                <a:cubicBezTo>
                  <a:pt x="325" y="255"/>
                  <a:pt x="325" y="255"/>
                  <a:pt x="325" y="255"/>
                </a:cubicBezTo>
                <a:cubicBezTo>
                  <a:pt x="329" y="252"/>
                  <a:pt x="329" y="252"/>
                  <a:pt x="329" y="252"/>
                </a:cubicBezTo>
                <a:cubicBezTo>
                  <a:pt x="366" y="219"/>
                  <a:pt x="407" y="189"/>
                  <a:pt x="449" y="163"/>
                </a:cubicBezTo>
                <a:cubicBezTo>
                  <a:pt x="487" y="140"/>
                  <a:pt x="528" y="120"/>
                  <a:pt x="569" y="104"/>
                </a:cubicBezTo>
                <a:cubicBezTo>
                  <a:pt x="574" y="102"/>
                  <a:pt x="574" y="102"/>
                  <a:pt x="574" y="102"/>
                </a:cubicBezTo>
                <a:cubicBezTo>
                  <a:pt x="576" y="107"/>
                  <a:pt x="576" y="107"/>
                  <a:pt x="576" y="107"/>
                </a:cubicBezTo>
                <a:cubicBezTo>
                  <a:pt x="580" y="116"/>
                  <a:pt x="585" y="124"/>
                  <a:pt x="592" y="131"/>
                </a:cubicBezTo>
                <a:cubicBezTo>
                  <a:pt x="598" y="137"/>
                  <a:pt x="605" y="141"/>
                  <a:pt x="612" y="145"/>
                </a:cubicBezTo>
                <a:cubicBezTo>
                  <a:pt x="621" y="149"/>
                  <a:pt x="621" y="149"/>
                  <a:pt x="621" y="149"/>
                </a:cubicBezTo>
                <a:cubicBezTo>
                  <a:pt x="613" y="154"/>
                  <a:pt x="613" y="154"/>
                  <a:pt x="613" y="154"/>
                </a:cubicBezTo>
                <a:cubicBezTo>
                  <a:pt x="601" y="162"/>
                  <a:pt x="590" y="173"/>
                  <a:pt x="581" y="185"/>
                </a:cubicBezTo>
                <a:cubicBezTo>
                  <a:pt x="561" y="212"/>
                  <a:pt x="551" y="246"/>
                  <a:pt x="554" y="282"/>
                </a:cubicBezTo>
                <a:cubicBezTo>
                  <a:pt x="554" y="291"/>
                  <a:pt x="555" y="300"/>
                  <a:pt x="557" y="309"/>
                </a:cubicBezTo>
                <a:cubicBezTo>
                  <a:pt x="557" y="309"/>
                  <a:pt x="557" y="309"/>
                  <a:pt x="557" y="309"/>
                </a:cubicBezTo>
                <a:lnTo>
                  <a:pt x="559" y="314"/>
                </a:lnTo>
                <a:close/>
                <a:moveTo>
                  <a:pt x="286" y="383"/>
                </a:moveTo>
                <a:cubicBezTo>
                  <a:pt x="282" y="393"/>
                  <a:pt x="279" y="404"/>
                  <a:pt x="278" y="415"/>
                </a:cubicBezTo>
                <a:cubicBezTo>
                  <a:pt x="276" y="433"/>
                  <a:pt x="277" y="451"/>
                  <a:pt x="282" y="469"/>
                </a:cubicBezTo>
                <a:cubicBezTo>
                  <a:pt x="285" y="478"/>
                  <a:pt x="285" y="478"/>
                  <a:pt x="285" y="478"/>
                </a:cubicBezTo>
                <a:cubicBezTo>
                  <a:pt x="276" y="475"/>
                  <a:pt x="276" y="475"/>
                  <a:pt x="276" y="475"/>
                </a:cubicBezTo>
                <a:cubicBezTo>
                  <a:pt x="261" y="471"/>
                  <a:pt x="248" y="468"/>
                  <a:pt x="234" y="464"/>
                </a:cubicBezTo>
                <a:cubicBezTo>
                  <a:pt x="217" y="459"/>
                  <a:pt x="199" y="453"/>
                  <a:pt x="175" y="446"/>
                </a:cubicBezTo>
                <a:cubicBezTo>
                  <a:pt x="169" y="444"/>
                  <a:pt x="169" y="444"/>
                  <a:pt x="169" y="444"/>
                </a:cubicBezTo>
                <a:cubicBezTo>
                  <a:pt x="172" y="438"/>
                  <a:pt x="172" y="438"/>
                  <a:pt x="172" y="438"/>
                </a:cubicBezTo>
                <a:cubicBezTo>
                  <a:pt x="188" y="412"/>
                  <a:pt x="205" y="388"/>
                  <a:pt x="223" y="364"/>
                </a:cubicBezTo>
                <a:cubicBezTo>
                  <a:pt x="227" y="360"/>
                  <a:pt x="227" y="360"/>
                  <a:pt x="227" y="360"/>
                </a:cubicBezTo>
                <a:cubicBezTo>
                  <a:pt x="231" y="363"/>
                  <a:pt x="231" y="363"/>
                  <a:pt x="231" y="363"/>
                </a:cubicBezTo>
                <a:cubicBezTo>
                  <a:pt x="238" y="368"/>
                  <a:pt x="246" y="372"/>
                  <a:pt x="254" y="374"/>
                </a:cubicBezTo>
                <a:cubicBezTo>
                  <a:pt x="260" y="376"/>
                  <a:pt x="266" y="376"/>
                  <a:pt x="272" y="376"/>
                </a:cubicBezTo>
                <a:cubicBezTo>
                  <a:pt x="275" y="376"/>
                  <a:pt x="278" y="376"/>
                  <a:pt x="281" y="376"/>
                </a:cubicBezTo>
                <a:cubicBezTo>
                  <a:pt x="289" y="375"/>
                  <a:pt x="289" y="375"/>
                  <a:pt x="289" y="375"/>
                </a:cubicBezTo>
                <a:lnTo>
                  <a:pt x="286" y="383"/>
                </a:lnTo>
                <a:close/>
                <a:moveTo>
                  <a:pt x="1489" y="323"/>
                </a:moveTo>
                <a:cubicBezTo>
                  <a:pt x="1518" y="355"/>
                  <a:pt x="1544" y="389"/>
                  <a:pt x="1567" y="424"/>
                </a:cubicBezTo>
                <a:cubicBezTo>
                  <a:pt x="1569" y="429"/>
                  <a:pt x="1572" y="433"/>
                  <a:pt x="1574" y="437"/>
                </a:cubicBezTo>
                <a:cubicBezTo>
                  <a:pt x="1578" y="442"/>
                  <a:pt x="1578" y="442"/>
                  <a:pt x="1578" y="442"/>
                </a:cubicBezTo>
                <a:cubicBezTo>
                  <a:pt x="1571" y="444"/>
                  <a:pt x="1571" y="444"/>
                  <a:pt x="1571" y="444"/>
                </a:cubicBezTo>
                <a:cubicBezTo>
                  <a:pt x="1546" y="453"/>
                  <a:pt x="1522" y="460"/>
                  <a:pt x="1498" y="467"/>
                </a:cubicBezTo>
                <a:cubicBezTo>
                  <a:pt x="1479" y="472"/>
                  <a:pt x="1460" y="477"/>
                  <a:pt x="1440" y="482"/>
                </a:cubicBezTo>
                <a:cubicBezTo>
                  <a:pt x="1431" y="484"/>
                  <a:pt x="1431" y="484"/>
                  <a:pt x="1431" y="484"/>
                </a:cubicBezTo>
                <a:cubicBezTo>
                  <a:pt x="1434" y="475"/>
                  <a:pt x="1434" y="475"/>
                  <a:pt x="1434" y="475"/>
                </a:cubicBezTo>
                <a:cubicBezTo>
                  <a:pt x="1437" y="468"/>
                  <a:pt x="1438" y="461"/>
                  <a:pt x="1440" y="454"/>
                </a:cubicBezTo>
                <a:cubicBezTo>
                  <a:pt x="1447" y="418"/>
                  <a:pt x="1440" y="381"/>
                  <a:pt x="1420" y="348"/>
                </a:cubicBezTo>
                <a:cubicBezTo>
                  <a:pt x="1415" y="339"/>
                  <a:pt x="1415" y="339"/>
                  <a:pt x="1415" y="339"/>
                </a:cubicBezTo>
                <a:cubicBezTo>
                  <a:pt x="1425" y="341"/>
                  <a:pt x="1425" y="341"/>
                  <a:pt x="1425" y="341"/>
                </a:cubicBezTo>
                <a:cubicBezTo>
                  <a:pt x="1428" y="341"/>
                  <a:pt x="1431" y="341"/>
                  <a:pt x="1433" y="341"/>
                </a:cubicBezTo>
                <a:cubicBezTo>
                  <a:pt x="1446" y="341"/>
                  <a:pt x="1459" y="337"/>
                  <a:pt x="1470" y="331"/>
                </a:cubicBezTo>
                <a:cubicBezTo>
                  <a:pt x="1474" y="328"/>
                  <a:pt x="1478" y="326"/>
                  <a:pt x="1481" y="323"/>
                </a:cubicBezTo>
                <a:cubicBezTo>
                  <a:pt x="1485" y="319"/>
                  <a:pt x="1485" y="319"/>
                  <a:pt x="1485" y="319"/>
                </a:cubicBezTo>
                <a:lnTo>
                  <a:pt x="1489" y="323"/>
                </a:lnTo>
                <a:close/>
                <a:moveTo>
                  <a:pt x="701" y="151"/>
                </a:moveTo>
                <a:cubicBezTo>
                  <a:pt x="733" y="151"/>
                  <a:pt x="762" y="162"/>
                  <a:pt x="785" y="183"/>
                </a:cubicBezTo>
                <a:cubicBezTo>
                  <a:pt x="811" y="206"/>
                  <a:pt x="828" y="240"/>
                  <a:pt x="832" y="279"/>
                </a:cubicBezTo>
                <a:cubicBezTo>
                  <a:pt x="838" y="334"/>
                  <a:pt x="812" y="433"/>
                  <a:pt x="796" y="487"/>
                </a:cubicBezTo>
                <a:cubicBezTo>
                  <a:pt x="794" y="493"/>
                  <a:pt x="794" y="493"/>
                  <a:pt x="794" y="493"/>
                </a:cubicBezTo>
                <a:cubicBezTo>
                  <a:pt x="788" y="490"/>
                  <a:pt x="788" y="490"/>
                  <a:pt x="788" y="490"/>
                </a:cubicBezTo>
                <a:cubicBezTo>
                  <a:pt x="777" y="484"/>
                  <a:pt x="766" y="478"/>
                  <a:pt x="756" y="473"/>
                </a:cubicBezTo>
                <a:cubicBezTo>
                  <a:pt x="673" y="430"/>
                  <a:pt x="596" y="389"/>
                  <a:pt x="581" y="310"/>
                </a:cubicBezTo>
                <a:cubicBezTo>
                  <a:pt x="581" y="309"/>
                  <a:pt x="581" y="309"/>
                  <a:pt x="581" y="309"/>
                </a:cubicBezTo>
                <a:cubicBezTo>
                  <a:pt x="579" y="300"/>
                  <a:pt x="577" y="290"/>
                  <a:pt x="577" y="281"/>
                </a:cubicBezTo>
                <a:cubicBezTo>
                  <a:pt x="575" y="250"/>
                  <a:pt x="583" y="221"/>
                  <a:pt x="599" y="199"/>
                </a:cubicBezTo>
                <a:cubicBezTo>
                  <a:pt x="616" y="177"/>
                  <a:pt x="639" y="162"/>
                  <a:pt x="668" y="155"/>
                </a:cubicBezTo>
                <a:cubicBezTo>
                  <a:pt x="676" y="153"/>
                  <a:pt x="684" y="152"/>
                  <a:pt x="692" y="151"/>
                </a:cubicBezTo>
                <a:cubicBezTo>
                  <a:pt x="695" y="151"/>
                  <a:pt x="698" y="151"/>
                  <a:pt x="701" y="151"/>
                </a:cubicBezTo>
                <a:moveTo>
                  <a:pt x="1012" y="146"/>
                </a:moveTo>
                <a:cubicBezTo>
                  <a:pt x="1024" y="146"/>
                  <a:pt x="1036" y="147"/>
                  <a:pt x="1048" y="151"/>
                </a:cubicBezTo>
                <a:cubicBezTo>
                  <a:pt x="1055" y="153"/>
                  <a:pt x="1063" y="156"/>
                  <a:pt x="1070" y="160"/>
                </a:cubicBezTo>
                <a:cubicBezTo>
                  <a:pt x="1103" y="175"/>
                  <a:pt x="1126" y="201"/>
                  <a:pt x="1136" y="233"/>
                </a:cubicBezTo>
                <a:cubicBezTo>
                  <a:pt x="1147" y="266"/>
                  <a:pt x="1145" y="304"/>
                  <a:pt x="1130" y="340"/>
                </a:cubicBezTo>
                <a:cubicBezTo>
                  <a:pt x="1105" y="397"/>
                  <a:pt x="1020" y="480"/>
                  <a:pt x="984" y="514"/>
                </a:cubicBezTo>
                <a:cubicBezTo>
                  <a:pt x="979" y="518"/>
                  <a:pt x="979" y="518"/>
                  <a:pt x="979" y="518"/>
                </a:cubicBezTo>
                <a:cubicBezTo>
                  <a:pt x="971" y="504"/>
                  <a:pt x="971" y="504"/>
                  <a:pt x="971" y="504"/>
                </a:cubicBezTo>
                <a:cubicBezTo>
                  <a:pt x="920" y="416"/>
                  <a:pt x="868" y="325"/>
                  <a:pt x="896" y="243"/>
                </a:cubicBezTo>
                <a:cubicBezTo>
                  <a:pt x="896" y="242"/>
                  <a:pt x="896" y="242"/>
                  <a:pt x="896" y="242"/>
                </a:cubicBezTo>
                <a:cubicBezTo>
                  <a:pt x="899" y="233"/>
                  <a:pt x="902" y="224"/>
                  <a:pt x="906" y="216"/>
                </a:cubicBezTo>
                <a:cubicBezTo>
                  <a:pt x="920" y="188"/>
                  <a:pt x="941" y="167"/>
                  <a:pt x="967" y="155"/>
                </a:cubicBezTo>
                <a:cubicBezTo>
                  <a:pt x="981" y="149"/>
                  <a:pt x="996" y="146"/>
                  <a:pt x="1012" y="146"/>
                </a:cubicBezTo>
                <a:moveTo>
                  <a:pt x="866" y="312"/>
                </a:moveTo>
                <a:cubicBezTo>
                  <a:pt x="872" y="379"/>
                  <a:pt x="912" y="448"/>
                  <a:pt x="951" y="515"/>
                </a:cubicBezTo>
                <a:cubicBezTo>
                  <a:pt x="962" y="534"/>
                  <a:pt x="962" y="534"/>
                  <a:pt x="962" y="534"/>
                </a:cubicBezTo>
                <a:cubicBezTo>
                  <a:pt x="959" y="537"/>
                  <a:pt x="959" y="537"/>
                  <a:pt x="959" y="537"/>
                </a:cubicBezTo>
                <a:cubicBezTo>
                  <a:pt x="944" y="550"/>
                  <a:pt x="931" y="563"/>
                  <a:pt x="919" y="575"/>
                </a:cubicBezTo>
                <a:cubicBezTo>
                  <a:pt x="916" y="579"/>
                  <a:pt x="916" y="579"/>
                  <a:pt x="916" y="579"/>
                </a:cubicBezTo>
                <a:cubicBezTo>
                  <a:pt x="912" y="576"/>
                  <a:pt x="912" y="576"/>
                  <a:pt x="912" y="576"/>
                </a:cubicBezTo>
                <a:cubicBezTo>
                  <a:pt x="889" y="552"/>
                  <a:pt x="859" y="530"/>
                  <a:pt x="818" y="506"/>
                </a:cubicBezTo>
                <a:cubicBezTo>
                  <a:pt x="814" y="504"/>
                  <a:pt x="814" y="504"/>
                  <a:pt x="814" y="504"/>
                </a:cubicBezTo>
                <a:cubicBezTo>
                  <a:pt x="816" y="500"/>
                  <a:pt x="816" y="500"/>
                  <a:pt x="816" y="500"/>
                </a:cubicBezTo>
                <a:cubicBezTo>
                  <a:pt x="829" y="457"/>
                  <a:pt x="852" y="375"/>
                  <a:pt x="856" y="312"/>
                </a:cubicBezTo>
                <a:lnTo>
                  <a:pt x="866" y="312"/>
                </a:lnTo>
                <a:close/>
                <a:moveTo>
                  <a:pt x="429" y="309"/>
                </a:moveTo>
                <a:cubicBezTo>
                  <a:pt x="437" y="309"/>
                  <a:pt x="446" y="310"/>
                  <a:pt x="455" y="312"/>
                </a:cubicBezTo>
                <a:cubicBezTo>
                  <a:pt x="489" y="319"/>
                  <a:pt x="520" y="341"/>
                  <a:pt x="543" y="372"/>
                </a:cubicBezTo>
                <a:cubicBezTo>
                  <a:pt x="576" y="418"/>
                  <a:pt x="602" y="517"/>
                  <a:pt x="614" y="572"/>
                </a:cubicBezTo>
                <a:cubicBezTo>
                  <a:pt x="615" y="578"/>
                  <a:pt x="615" y="578"/>
                  <a:pt x="615" y="578"/>
                </a:cubicBezTo>
                <a:cubicBezTo>
                  <a:pt x="600" y="579"/>
                  <a:pt x="600" y="579"/>
                  <a:pt x="600" y="579"/>
                </a:cubicBezTo>
                <a:cubicBezTo>
                  <a:pt x="575" y="580"/>
                  <a:pt x="549" y="581"/>
                  <a:pt x="524" y="581"/>
                </a:cubicBezTo>
                <a:cubicBezTo>
                  <a:pt x="457" y="581"/>
                  <a:pt x="383" y="574"/>
                  <a:pt x="340" y="523"/>
                </a:cubicBezTo>
                <a:cubicBezTo>
                  <a:pt x="339" y="522"/>
                  <a:pt x="339" y="522"/>
                  <a:pt x="339" y="522"/>
                </a:cubicBezTo>
                <a:cubicBezTo>
                  <a:pt x="333" y="515"/>
                  <a:pt x="327" y="508"/>
                  <a:pt x="322" y="500"/>
                </a:cubicBezTo>
                <a:cubicBezTo>
                  <a:pt x="305" y="474"/>
                  <a:pt x="298" y="445"/>
                  <a:pt x="301" y="417"/>
                </a:cubicBezTo>
                <a:cubicBezTo>
                  <a:pt x="304" y="390"/>
                  <a:pt x="318" y="365"/>
                  <a:pt x="339" y="346"/>
                </a:cubicBezTo>
                <a:cubicBezTo>
                  <a:pt x="345" y="340"/>
                  <a:pt x="351" y="335"/>
                  <a:pt x="358" y="331"/>
                </a:cubicBezTo>
                <a:cubicBezTo>
                  <a:pt x="380" y="316"/>
                  <a:pt x="404" y="309"/>
                  <a:pt x="429" y="309"/>
                </a:cubicBezTo>
                <a:moveTo>
                  <a:pt x="586" y="379"/>
                </a:moveTo>
                <a:cubicBezTo>
                  <a:pt x="621" y="428"/>
                  <a:pt x="681" y="460"/>
                  <a:pt x="745" y="493"/>
                </a:cubicBezTo>
                <a:cubicBezTo>
                  <a:pt x="757" y="500"/>
                  <a:pt x="770" y="506"/>
                  <a:pt x="783" y="513"/>
                </a:cubicBezTo>
                <a:cubicBezTo>
                  <a:pt x="787" y="515"/>
                  <a:pt x="787" y="515"/>
                  <a:pt x="787" y="515"/>
                </a:cubicBezTo>
                <a:cubicBezTo>
                  <a:pt x="785" y="519"/>
                  <a:pt x="785" y="519"/>
                  <a:pt x="785" y="519"/>
                </a:cubicBezTo>
                <a:cubicBezTo>
                  <a:pt x="778" y="540"/>
                  <a:pt x="772" y="559"/>
                  <a:pt x="768" y="578"/>
                </a:cubicBezTo>
                <a:cubicBezTo>
                  <a:pt x="766" y="583"/>
                  <a:pt x="766" y="583"/>
                  <a:pt x="766" y="583"/>
                </a:cubicBezTo>
                <a:cubicBezTo>
                  <a:pt x="762" y="582"/>
                  <a:pt x="762" y="582"/>
                  <a:pt x="762" y="582"/>
                </a:cubicBezTo>
                <a:cubicBezTo>
                  <a:pt x="738" y="579"/>
                  <a:pt x="711" y="577"/>
                  <a:pt x="678" y="577"/>
                </a:cubicBezTo>
                <a:cubicBezTo>
                  <a:pt x="668" y="577"/>
                  <a:pt x="656" y="577"/>
                  <a:pt x="643" y="578"/>
                </a:cubicBezTo>
                <a:cubicBezTo>
                  <a:pt x="639" y="578"/>
                  <a:pt x="639" y="578"/>
                  <a:pt x="639" y="578"/>
                </a:cubicBezTo>
                <a:cubicBezTo>
                  <a:pt x="638" y="573"/>
                  <a:pt x="638" y="573"/>
                  <a:pt x="638" y="573"/>
                </a:cubicBezTo>
                <a:cubicBezTo>
                  <a:pt x="628" y="527"/>
                  <a:pt x="606" y="440"/>
                  <a:pt x="577" y="384"/>
                </a:cubicBezTo>
                <a:lnTo>
                  <a:pt x="586" y="379"/>
                </a:lnTo>
                <a:close/>
                <a:moveTo>
                  <a:pt x="1591" y="467"/>
                </a:moveTo>
                <a:cubicBezTo>
                  <a:pt x="1603" y="489"/>
                  <a:pt x="1615" y="512"/>
                  <a:pt x="1626" y="537"/>
                </a:cubicBezTo>
                <a:cubicBezTo>
                  <a:pt x="1628" y="542"/>
                  <a:pt x="1628" y="542"/>
                  <a:pt x="1628" y="542"/>
                </a:cubicBezTo>
                <a:cubicBezTo>
                  <a:pt x="1623" y="544"/>
                  <a:pt x="1623" y="544"/>
                  <a:pt x="1623" y="544"/>
                </a:cubicBezTo>
                <a:cubicBezTo>
                  <a:pt x="1614" y="548"/>
                  <a:pt x="1606" y="554"/>
                  <a:pt x="1600" y="561"/>
                </a:cubicBezTo>
                <a:cubicBezTo>
                  <a:pt x="1591" y="570"/>
                  <a:pt x="1585" y="582"/>
                  <a:pt x="1582" y="594"/>
                </a:cubicBezTo>
                <a:cubicBezTo>
                  <a:pt x="1580" y="605"/>
                  <a:pt x="1580" y="605"/>
                  <a:pt x="1580" y="605"/>
                </a:cubicBezTo>
                <a:cubicBezTo>
                  <a:pt x="1573" y="597"/>
                  <a:pt x="1573" y="597"/>
                  <a:pt x="1573" y="597"/>
                </a:cubicBezTo>
                <a:cubicBezTo>
                  <a:pt x="1566" y="587"/>
                  <a:pt x="1557" y="579"/>
                  <a:pt x="1547" y="572"/>
                </a:cubicBezTo>
                <a:cubicBezTo>
                  <a:pt x="1524" y="556"/>
                  <a:pt x="1495" y="547"/>
                  <a:pt x="1464" y="547"/>
                </a:cubicBezTo>
                <a:cubicBezTo>
                  <a:pt x="1459" y="547"/>
                  <a:pt x="1454" y="547"/>
                  <a:pt x="1449" y="548"/>
                </a:cubicBezTo>
                <a:cubicBezTo>
                  <a:pt x="1439" y="548"/>
                  <a:pt x="1429" y="550"/>
                  <a:pt x="1418" y="553"/>
                </a:cubicBezTo>
                <a:cubicBezTo>
                  <a:pt x="1403" y="556"/>
                  <a:pt x="1389" y="561"/>
                  <a:pt x="1376" y="568"/>
                </a:cubicBezTo>
                <a:cubicBezTo>
                  <a:pt x="1371" y="559"/>
                  <a:pt x="1371" y="559"/>
                  <a:pt x="1371" y="559"/>
                </a:cubicBezTo>
                <a:cubicBezTo>
                  <a:pt x="1373" y="558"/>
                  <a:pt x="1373" y="558"/>
                  <a:pt x="1373" y="558"/>
                </a:cubicBezTo>
                <a:cubicBezTo>
                  <a:pt x="1389" y="545"/>
                  <a:pt x="1403" y="530"/>
                  <a:pt x="1415" y="514"/>
                </a:cubicBezTo>
                <a:cubicBezTo>
                  <a:pt x="1416" y="512"/>
                  <a:pt x="1416" y="512"/>
                  <a:pt x="1416" y="512"/>
                </a:cubicBezTo>
                <a:cubicBezTo>
                  <a:pt x="1418" y="511"/>
                  <a:pt x="1418" y="511"/>
                  <a:pt x="1418" y="511"/>
                </a:cubicBezTo>
                <a:cubicBezTo>
                  <a:pt x="1450" y="504"/>
                  <a:pt x="1478" y="496"/>
                  <a:pt x="1504" y="489"/>
                </a:cubicBezTo>
                <a:cubicBezTo>
                  <a:pt x="1531" y="481"/>
                  <a:pt x="1557" y="473"/>
                  <a:pt x="1585" y="464"/>
                </a:cubicBezTo>
                <a:cubicBezTo>
                  <a:pt x="1589" y="463"/>
                  <a:pt x="1589" y="463"/>
                  <a:pt x="1589" y="463"/>
                </a:cubicBezTo>
                <a:lnTo>
                  <a:pt x="1591" y="467"/>
                </a:lnTo>
                <a:close/>
                <a:moveTo>
                  <a:pt x="1297" y="298"/>
                </a:moveTo>
                <a:cubicBezTo>
                  <a:pt x="1301" y="298"/>
                  <a:pt x="1304" y="298"/>
                  <a:pt x="1308" y="298"/>
                </a:cubicBezTo>
                <a:cubicBezTo>
                  <a:pt x="1335" y="301"/>
                  <a:pt x="1360" y="314"/>
                  <a:pt x="1381" y="335"/>
                </a:cubicBezTo>
                <a:cubicBezTo>
                  <a:pt x="1386" y="340"/>
                  <a:pt x="1391" y="347"/>
                  <a:pt x="1396" y="353"/>
                </a:cubicBezTo>
                <a:cubicBezTo>
                  <a:pt x="1416" y="383"/>
                  <a:pt x="1424" y="416"/>
                  <a:pt x="1417" y="450"/>
                </a:cubicBezTo>
                <a:cubicBezTo>
                  <a:pt x="1410" y="484"/>
                  <a:pt x="1390" y="515"/>
                  <a:pt x="1359" y="539"/>
                </a:cubicBezTo>
                <a:cubicBezTo>
                  <a:pt x="1309" y="577"/>
                  <a:pt x="1193" y="608"/>
                  <a:pt x="1146" y="619"/>
                </a:cubicBezTo>
                <a:cubicBezTo>
                  <a:pt x="1139" y="620"/>
                  <a:pt x="1139" y="620"/>
                  <a:pt x="1139" y="620"/>
                </a:cubicBezTo>
                <a:cubicBezTo>
                  <a:pt x="1139" y="604"/>
                  <a:pt x="1139" y="604"/>
                  <a:pt x="1139" y="604"/>
                </a:cubicBezTo>
                <a:cubicBezTo>
                  <a:pt x="1139" y="502"/>
                  <a:pt x="1138" y="397"/>
                  <a:pt x="1203" y="340"/>
                </a:cubicBezTo>
                <a:cubicBezTo>
                  <a:pt x="1204" y="339"/>
                  <a:pt x="1204" y="339"/>
                  <a:pt x="1204" y="339"/>
                </a:cubicBezTo>
                <a:cubicBezTo>
                  <a:pt x="1211" y="333"/>
                  <a:pt x="1218" y="327"/>
                  <a:pt x="1225" y="321"/>
                </a:cubicBezTo>
                <a:cubicBezTo>
                  <a:pt x="1248" y="306"/>
                  <a:pt x="1273" y="298"/>
                  <a:pt x="1297" y="298"/>
                </a:cubicBezTo>
                <a:moveTo>
                  <a:pt x="813" y="530"/>
                </a:moveTo>
                <a:cubicBezTo>
                  <a:pt x="849" y="552"/>
                  <a:pt x="876" y="572"/>
                  <a:pt x="897" y="594"/>
                </a:cubicBezTo>
                <a:cubicBezTo>
                  <a:pt x="900" y="597"/>
                  <a:pt x="900" y="597"/>
                  <a:pt x="900" y="597"/>
                </a:cubicBezTo>
                <a:cubicBezTo>
                  <a:pt x="897" y="601"/>
                  <a:pt x="897" y="601"/>
                  <a:pt x="897" y="601"/>
                </a:cubicBezTo>
                <a:cubicBezTo>
                  <a:pt x="891" y="609"/>
                  <a:pt x="885" y="616"/>
                  <a:pt x="880" y="624"/>
                </a:cubicBezTo>
                <a:cubicBezTo>
                  <a:pt x="876" y="628"/>
                  <a:pt x="876" y="628"/>
                  <a:pt x="876" y="628"/>
                </a:cubicBezTo>
                <a:cubicBezTo>
                  <a:pt x="872" y="625"/>
                  <a:pt x="872" y="625"/>
                  <a:pt x="872" y="625"/>
                </a:cubicBezTo>
                <a:cubicBezTo>
                  <a:pt x="850" y="608"/>
                  <a:pt x="825" y="597"/>
                  <a:pt x="794" y="589"/>
                </a:cubicBezTo>
                <a:cubicBezTo>
                  <a:pt x="789" y="587"/>
                  <a:pt x="789" y="587"/>
                  <a:pt x="789" y="587"/>
                </a:cubicBezTo>
                <a:cubicBezTo>
                  <a:pt x="790" y="582"/>
                  <a:pt x="790" y="582"/>
                  <a:pt x="790" y="582"/>
                </a:cubicBezTo>
                <a:cubicBezTo>
                  <a:pt x="794" y="567"/>
                  <a:pt x="799" y="550"/>
                  <a:pt x="805" y="533"/>
                </a:cubicBezTo>
                <a:cubicBezTo>
                  <a:pt x="807" y="527"/>
                  <a:pt x="807" y="527"/>
                  <a:pt x="807" y="527"/>
                </a:cubicBezTo>
                <a:lnTo>
                  <a:pt x="813" y="530"/>
                </a:lnTo>
                <a:close/>
                <a:moveTo>
                  <a:pt x="271" y="558"/>
                </a:moveTo>
                <a:cubicBezTo>
                  <a:pt x="255" y="558"/>
                  <a:pt x="239" y="560"/>
                  <a:pt x="225" y="565"/>
                </a:cubicBezTo>
                <a:cubicBezTo>
                  <a:pt x="192" y="575"/>
                  <a:pt x="164" y="596"/>
                  <a:pt x="144" y="626"/>
                </a:cubicBezTo>
                <a:cubicBezTo>
                  <a:pt x="140" y="633"/>
                  <a:pt x="140" y="633"/>
                  <a:pt x="140" y="633"/>
                </a:cubicBezTo>
                <a:cubicBezTo>
                  <a:pt x="136" y="626"/>
                  <a:pt x="136" y="626"/>
                  <a:pt x="136" y="626"/>
                </a:cubicBezTo>
                <a:cubicBezTo>
                  <a:pt x="130" y="615"/>
                  <a:pt x="121" y="606"/>
                  <a:pt x="110" y="600"/>
                </a:cubicBezTo>
                <a:cubicBezTo>
                  <a:pt x="110" y="599"/>
                  <a:pt x="110" y="599"/>
                  <a:pt x="110" y="599"/>
                </a:cubicBezTo>
                <a:cubicBezTo>
                  <a:pt x="108" y="598"/>
                  <a:pt x="105" y="597"/>
                  <a:pt x="103" y="596"/>
                </a:cubicBezTo>
                <a:cubicBezTo>
                  <a:pt x="98" y="594"/>
                  <a:pt x="98" y="594"/>
                  <a:pt x="98" y="594"/>
                </a:cubicBezTo>
                <a:cubicBezTo>
                  <a:pt x="100" y="589"/>
                  <a:pt x="100" y="589"/>
                  <a:pt x="100" y="589"/>
                </a:cubicBezTo>
                <a:cubicBezTo>
                  <a:pt x="113" y="551"/>
                  <a:pt x="130" y="514"/>
                  <a:pt x="149" y="479"/>
                </a:cubicBezTo>
                <a:cubicBezTo>
                  <a:pt x="151" y="475"/>
                  <a:pt x="153" y="471"/>
                  <a:pt x="155" y="468"/>
                </a:cubicBezTo>
                <a:cubicBezTo>
                  <a:pt x="157" y="464"/>
                  <a:pt x="157" y="464"/>
                  <a:pt x="157" y="464"/>
                </a:cubicBezTo>
                <a:cubicBezTo>
                  <a:pt x="161" y="465"/>
                  <a:pt x="161" y="465"/>
                  <a:pt x="161" y="465"/>
                </a:cubicBezTo>
                <a:cubicBezTo>
                  <a:pt x="188" y="474"/>
                  <a:pt x="208" y="480"/>
                  <a:pt x="227" y="486"/>
                </a:cubicBezTo>
                <a:cubicBezTo>
                  <a:pt x="249" y="492"/>
                  <a:pt x="271" y="498"/>
                  <a:pt x="296" y="504"/>
                </a:cubicBezTo>
                <a:cubicBezTo>
                  <a:pt x="298" y="505"/>
                  <a:pt x="298" y="505"/>
                  <a:pt x="298" y="505"/>
                </a:cubicBezTo>
                <a:cubicBezTo>
                  <a:pt x="299" y="507"/>
                  <a:pt x="299" y="507"/>
                  <a:pt x="299" y="507"/>
                </a:cubicBezTo>
                <a:cubicBezTo>
                  <a:pt x="300" y="509"/>
                  <a:pt x="301" y="511"/>
                  <a:pt x="303" y="513"/>
                </a:cubicBezTo>
                <a:cubicBezTo>
                  <a:pt x="308" y="522"/>
                  <a:pt x="315" y="530"/>
                  <a:pt x="322" y="538"/>
                </a:cubicBezTo>
                <a:cubicBezTo>
                  <a:pt x="332" y="550"/>
                  <a:pt x="344" y="560"/>
                  <a:pt x="357" y="569"/>
                </a:cubicBezTo>
                <a:cubicBezTo>
                  <a:pt x="352" y="578"/>
                  <a:pt x="352" y="578"/>
                  <a:pt x="352" y="578"/>
                </a:cubicBezTo>
                <a:cubicBezTo>
                  <a:pt x="351" y="577"/>
                  <a:pt x="349" y="576"/>
                  <a:pt x="347" y="575"/>
                </a:cubicBezTo>
                <a:cubicBezTo>
                  <a:pt x="323" y="564"/>
                  <a:pt x="296" y="558"/>
                  <a:pt x="271" y="558"/>
                </a:cubicBezTo>
                <a:moveTo>
                  <a:pt x="1143" y="385"/>
                </a:moveTo>
                <a:cubicBezTo>
                  <a:pt x="1115" y="447"/>
                  <a:pt x="1116" y="527"/>
                  <a:pt x="1116" y="604"/>
                </a:cubicBezTo>
                <a:cubicBezTo>
                  <a:pt x="1116" y="626"/>
                  <a:pt x="1116" y="626"/>
                  <a:pt x="1116" y="626"/>
                </a:cubicBezTo>
                <a:cubicBezTo>
                  <a:pt x="1112" y="626"/>
                  <a:pt x="1112" y="626"/>
                  <a:pt x="1112" y="626"/>
                </a:cubicBezTo>
                <a:cubicBezTo>
                  <a:pt x="1089" y="632"/>
                  <a:pt x="1067" y="638"/>
                  <a:pt x="1047" y="645"/>
                </a:cubicBezTo>
                <a:cubicBezTo>
                  <a:pt x="1043" y="647"/>
                  <a:pt x="1043" y="647"/>
                  <a:pt x="1043" y="647"/>
                </a:cubicBezTo>
                <a:cubicBezTo>
                  <a:pt x="1041" y="642"/>
                  <a:pt x="1041" y="642"/>
                  <a:pt x="1041" y="642"/>
                </a:cubicBezTo>
                <a:cubicBezTo>
                  <a:pt x="1028" y="606"/>
                  <a:pt x="1009" y="571"/>
                  <a:pt x="993" y="542"/>
                </a:cubicBezTo>
                <a:cubicBezTo>
                  <a:pt x="991" y="539"/>
                  <a:pt x="991" y="539"/>
                  <a:pt x="991" y="539"/>
                </a:cubicBezTo>
                <a:cubicBezTo>
                  <a:pt x="994" y="536"/>
                  <a:pt x="994" y="536"/>
                  <a:pt x="994" y="536"/>
                </a:cubicBezTo>
                <a:cubicBezTo>
                  <a:pt x="1016" y="515"/>
                  <a:pt x="1094" y="442"/>
                  <a:pt x="1134" y="380"/>
                </a:cubicBezTo>
                <a:lnTo>
                  <a:pt x="1143" y="385"/>
                </a:lnTo>
                <a:close/>
                <a:moveTo>
                  <a:pt x="1701" y="612"/>
                </a:moveTo>
                <a:cubicBezTo>
                  <a:pt x="1701" y="624"/>
                  <a:pt x="1696" y="634"/>
                  <a:pt x="1689" y="643"/>
                </a:cubicBezTo>
                <a:cubicBezTo>
                  <a:pt x="1680" y="652"/>
                  <a:pt x="1668" y="658"/>
                  <a:pt x="1656" y="658"/>
                </a:cubicBezTo>
                <a:cubicBezTo>
                  <a:pt x="1650" y="659"/>
                  <a:pt x="1650" y="659"/>
                  <a:pt x="1650" y="659"/>
                </a:cubicBezTo>
                <a:cubicBezTo>
                  <a:pt x="1650" y="658"/>
                  <a:pt x="1650" y="658"/>
                  <a:pt x="1650" y="658"/>
                </a:cubicBezTo>
                <a:cubicBezTo>
                  <a:pt x="1639" y="658"/>
                  <a:pt x="1628" y="653"/>
                  <a:pt x="1620" y="646"/>
                </a:cubicBezTo>
                <a:cubicBezTo>
                  <a:pt x="1610" y="637"/>
                  <a:pt x="1605" y="625"/>
                  <a:pt x="1604" y="613"/>
                </a:cubicBezTo>
                <a:cubicBezTo>
                  <a:pt x="1604" y="607"/>
                  <a:pt x="1604" y="607"/>
                  <a:pt x="1604" y="607"/>
                </a:cubicBezTo>
                <a:cubicBezTo>
                  <a:pt x="1604" y="607"/>
                  <a:pt x="1604" y="607"/>
                  <a:pt x="1604" y="607"/>
                </a:cubicBezTo>
                <a:cubicBezTo>
                  <a:pt x="1605" y="596"/>
                  <a:pt x="1609" y="585"/>
                  <a:pt x="1617" y="577"/>
                </a:cubicBezTo>
                <a:cubicBezTo>
                  <a:pt x="1625" y="567"/>
                  <a:pt x="1637" y="562"/>
                  <a:pt x="1650" y="561"/>
                </a:cubicBezTo>
                <a:cubicBezTo>
                  <a:pt x="1655" y="561"/>
                  <a:pt x="1655" y="561"/>
                  <a:pt x="1655" y="561"/>
                </a:cubicBezTo>
                <a:cubicBezTo>
                  <a:pt x="1655" y="561"/>
                  <a:pt x="1655" y="561"/>
                  <a:pt x="1655" y="561"/>
                </a:cubicBezTo>
                <a:cubicBezTo>
                  <a:pt x="1667" y="561"/>
                  <a:pt x="1677" y="566"/>
                  <a:pt x="1686" y="574"/>
                </a:cubicBezTo>
                <a:cubicBezTo>
                  <a:pt x="1695" y="582"/>
                  <a:pt x="1701" y="594"/>
                  <a:pt x="1701" y="607"/>
                </a:cubicBezTo>
                <a:cubicBezTo>
                  <a:pt x="1702" y="612"/>
                  <a:pt x="1702" y="612"/>
                  <a:pt x="1702" y="612"/>
                </a:cubicBezTo>
                <a:lnTo>
                  <a:pt x="1701" y="612"/>
                </a:lnTo>
                <a:close/>
                <a:moveTo>
                  <a:pt x="730" y="658"/>
                </a:moveTo>
                <a:cubicBezTo>
                  <a:pt x="709" y="658"/>
                  <a:pt x="688" y="661"/>
                  <a:pt x="665" y="667"/>
                </a:cubicBezTo>
                <a:cubicBezTo>
                  <a:pt x="660" y="669"/>
                  <a:pt x="660" y="669"/>
                  <a:pt x="660" y="669"/>
                </a:cubicBezTo>
                <a:cubicBezTo>
                  <a:pt x="658" y="664"/>
                  <a:pt x="658" y="664"/>
                  <a:pt x="658" y="664"/>
                </a:cubicBezTo>
                <a:cubicBezTo>
                  <a:pt x="653" y="646"/>
                  <a:pt x="649" y="627"/>
                  <a:pt x="645" y="607"/>
                </a:cubicBezTo>
                <a:cubicBezTo>
                  <a:pt x="644" y="601"/>
                  <a:pt x="644" y="601"/>
                  <a:pt x="644" y="601"/>
                </a:cubicBezTo>
                <a:cubicBezTo>
                  <a:pt x="650" y="600"/>
                  <a:pt x="650" y="600"/>
                  <a:pt x="650" y="600"/>
                </a:cubicBezTo>
                <a:cubicBezTo>
                  <a:pt x="659" y="600"/>
                  <a:pt x="668" y="600"/>
                  <a:pt x="678" y="600"/>
                </a:cubicBezTo>
                <a:cubicBezTo>
                  <a:pt x="709" y="600"/>
                  <a:pt x="733" y="602"/>
                  <a:pt x="756" y="605"/>
                </a:cubicBezTo>
                <a:cubicBezTo>
                  <a:pt x="761" y="606"/>
                  <a:pt x="761" y="606"/>
                  <a:pt x="761" y="606"/>
                </a:cubicBezTo>
                <a:cubicBezTo>
                  <a:pt x="760" y="611"/>
                  <a:pt x="760" y="611"/>
                  <a:pt x="760" y="611"/>
                </a:cubicBezTo>
                <a:cubicBezTo>
                  <a:pt x="758" y="626"/>
                  <a:pt x="755" y="640"/>
                  <a:pt x="754" y="654"/>
                </a:cubicBezTo>
                <a:cubicBezTo>
                  <a:pt x="754" y="659"/>
                  <a:pt x="754" y="659"/>
                  <a:pt x="754" y="659"/>
                </a:cubicBezTo>
                <a:cubicBezTo>
                  <a:pt x="748" y="658"/>
                  <a:pt x="748" y="658"/>
                  <a:pt x="748" y="658"/>
                </a:cubicBezTo>
                <a:cubicBezTo>
                  <a:pt x="742" y="658"/>
                  <a:pt x="736" y="658"/>
                  <a:pt x="730" y="658"/>
                </a:cubicBezTo>
                <a:moveTo>
                  <a:pt x="976" y="560"/>
                </a:moveTo>
                <a:cubicBezTo>
                  <a:pt x="997" y="597"/>
                  <a:pt x="1010" y="624"/>
                  <a:pt x="1019" y="650"/>
                </a:cubicBezTo>
                <a:cubicBezTo>
                  <a:pt x="1021" y="655"/>
                  <a:pt x="1021" y="655"/>
                  <a:pt x="1021" y="655"/>
                </a:cubicBezTo>
                <a:cubicBezTo>
                  <a:pt x="1016" y="657"/>
                  <a:pt x="1016" y="657"/>
                  <a:pt x="1016" y="657"/>
                </a:cubicBezTo>
                <a:cubicBezTo>
                  <a:pt x="1003" y="662"/>
                  <a:pt x="990" y="669"/>
                  <a:pt x="978" y="675"/>
                </a:cubicBezTo>
                <a:cubicBezTo>
                  <a:pt x="972" y="678"/>
                  <a:pt x="972" y="678"/>
                  <a:pt x="972" y="678"/>
                </a:cubicBezTo>
                <a:cubicBezTo>
                  <a:pt x="970" y="672"/>
                  <a:pt x="970" y="672"/>
                  <a:pt x="970" y="672"/>
                </a:cubicBezTo>
                <a:cubicBezTo>
                  <a:pt x="962" y="646"/>
                  <a:pt x="950" y="622"/>
                  <a:pt x="934" y="601"/>
                </a:cubicBezTo>
                <a:cubicBezTo>
                  <a:pt x="931" y="597"/>
                  <a:pt x="931" y="597"/>
                  <a:pt x="931" y="597"/>
                </a:cubicBezTo>
                <a:cubicBezTo>
                  <a:pt x="934" y="594"/>
                  <a:pt x="934" y="594"/>
                  <a:pt x="934" y="594"/>
                </a:cubicBezTo>
                <a:cubicBezTo>
                  <a:pt x="944" y="582"/>
                  <a:pt x="956" y="571"/>
                  <a:pt x="968" y="559"/>
                </a:cubicBezTo>
                <a:cubicBezTo>
                  <a:pt x="973" y="555"/>
                  <a:pt x="973" y="555"/>
                  <a:pt x="973" y="555"/>
                </a:cubicBezTo>
                <a:lnTo>
                  <a:pt x="976" y="560"/>
                </a:lnTo>
                <a:close/>
                <a:moveTo>
                  <a:pt x="99" y="620"/>
                </a:moveTo>
                <a:cubicBezTo>
                  <a:pt x="110" y="626"/>
                  <a:pt x="117" y="637"/>
                  <a:pt x="121" y="649"/>
                </a:cubicBezTo>
                <a:cubicBezTo>
                  <a:pt x="124" y="662"/>
                  <a:pt x="122" y="675"/>
                  <a:pt x="115" y="686"/>
                </a:cubicBezTo>
                <a:cubicBezTo>
                  <a:pt x="108" y="697"/>
                  <a:pt x="98" y="705"/>
                  <a:pt x="85" y="709"/>
                </a:cubicBezTo>
                <a:cubicBezTo>
                  <a:pt x="81" y="710"/>
                  <a:pt x="77" y="710"/>
                  <a:pt x="73" y="710"/>
                </a:cubicBezTo>
                <a:cubicBezTo>
                  <a:pt x="65" y="710"/>
                  <a:pt x="56" y="708"/>
                  <a:pt x="49" y="704"/>
                </a:cubicBezTo>
                <a:cubicBezTo>
                  <a:pt x="43" y="702"/>
                  <a:pt x="43" y="702"/>
                  <a:pt x="43" y="702"/>
                </a:cubicBezTo>
                <a:cubicBezTo>
                  <a:pt x="44" y="700"/>
                  <a:pt x="44" y="700"/>
                  <a:pt x="44" y="700"/>
                </a:cubicBezTo>
                <a:cubicBezTo>
                  <a:pt x="35" y="694"/>
                  <a:pt x="29" y="684"/>
                  <a:pt x="26" y="673"/>
                </a:cubicBezTo>
                <a:cubicBezTo>
                  <a:pt x="23" y="662"/>
                  <a:pt x="24" y="651"/>
                  <a:pt x="29" y="641"/>
                </a:cubicBezTo>
                <a:cubicBezTo>
                  <a:pt x="29" y="641"/>
                  <a:pt x="29" y="641"/>
                  <a:pt x="29" y="641"/>
                </a:cubicBezTo>
                <a:cubicBezTo>
                  <a:pt x="34" y="632"/>
                  <a:pt x="34" y="632"/>
                  <a:pt x="34" y="632"/>
                </a:cubicBezTo>
                <a:cubicBezTo>
                  <a:pt x="34" y="632"/>
                  <a:pt x="34" y="632"/>
                  <a:pt x="34" y="632"/>
                </a:cubicBezTo>
                <a:cubicBezTo>
                  <a:pt x="41" y="623"/>
                  <a:pt x="50" y="617"/>
                  <a:pt x="61" y="614"/>
                </a:cubicBezTo>
                <a:cubicBezTo>
                  <a:pt x="65" y="613"/>
                  <a:pt x="69" y="612"/>
                  <a:pt x="73" y="612"/>
                </a:cubicBezTo>
                <a:cubicBezTo>
                  <a:pt x="75" y="612"/>
                  <a:pt x="77" y="613"/>
                  <a:pt x="79" y="613"/>
                </a:cubicBezTo>
                <a:cubicBezTo>
                  <a:pt x="80" y="613"/>
                  <a:pt x="80" y="613"/>
                  <a:pt x="80" y="613"/>
                </a:cubicBezTo>
                <a:cubicBezTo>
                  <a:pt x="94" y="617"/>
                  <a:pt x="94" y="617"/>
                  <a:pt x="94" y="617"/>
                </a:cubicBezTo>
                <a:cubicBezTo>
                  <a:pt x="94" y="617"/>
                  <a:pt x="94" y="617"/>
                  <a:pt x="94" y="617"/>
                </a:cubicBezTo>
                <a:cubicBezTo>
                  <a:pt x="99" y="619"/>
                  <a:pt x="99" y="619"/>
                  <a:pt x="99" y="619"/>
                </a:cubicBezTo>
                <a:lnTo>
                  <a:pt x="99" y="620"/>
                </a:lnTo>
                <a:close/>
                <a:moveTo>
                  <a:pt x="621" y="606"/>
                </a:moveTo>
                <a:cubicBezTo>
                  <a:pt x="625" y="629"/>
                  <a:pt x="631" y="651"/>
                  <a:pt x="637" y="672"/>
                </a:cubicBezTo>
                <a:cubicBezTo>
                  <a:pt x="638" y="676"/>
                  <a:pt x="638" y="676"/>
                  <a:pt x="638" y="676"/>
                </a:cubicBezTo>
                <a:cubicBezTo>
                  <a:pt x="634" y="678"/>
                  <a:pt x="634" y="678"/>
                  <a:pt x="634" y="678"/>
                </a:cubicBezTo>
                <a:cubicBezTo>
                  <a:pt x="597" y="692"/>
                  <a:pt x="561" y="712"/>
                  <a:pt x="530" y="730"/>
                </a:cubicBezTo>
                <a:cubicBezTo>
                  <a:pt x="526" y="732"/>
                  <a:pt x="526" y="732"/>
                  <a:pt x="526" y="732"/>
                </a:cubicBezTo>
                <a:cubicBezTo>
                  <a:pt x="524" y="729"/>
                  <a:pt x="524" y="729"/>
                  <a:pt x="524" y="729"/>
                </a:cubicBezTo>
                <a:cubicBezTo>
                  <a:pt x="496" y="699"/>
                  <a:pt x="427" y="623"/>
                  <a:pt x="369" y="587"/>
                </a:cubicBezTo>
                <a:cubicBezTo>
                  <a:pt x="374" y="578"/>
                  <a:pt x="374" y="578"/>
                  <a:pt x="374" y="578"/>
                </a:cubicBezTo>
                <a:cubicBezTo>
                  <a:pt x="420" y="601"/>
                  <a:pt x="478" y="604"/>
                  <a:pt x="523" y="604"/>
                </a:cubicBezTo>
                <a:cubicBezTo>
                  <a:pt x="549" y="604"/>
                  <a:pt x="575" y="603"/>
                  <a:pt x="601" y="602"/>
                </a:cubicBezTo>
                <a:cubicBezTo>
                  <a:pt x="620" y="601"/>
                  <a:pt x="620" y="601"/>
                  <a:pt x="620" y="601"/>
                </a:cubicBezTo>
                <a:lnTo>
                  <a:pt x="621" y="606"/>
                </a:lnTo>
                <a:close/>
                <a:moveTo>
                  <a:pt x="1116" y="656"/>
                </a:moveTo>
                <a:cubicBezTo>
                  <a:pt x="1116" y="697"/>
                  <a:pt x="1113" y="728"/>
                  <a:pt x="1109" y="755"/>
                </a:cubicBezTo>
                <a:cubicBezTo>
                  <a:pt x="1108" y="760"/>
                  <a:pt x="1108" y="760"/>
                  <a:pt x="1108" y="760"/>
                </a:cubicBezTo>
                <a:cubicBezTo>
                  <a:pt x="1103" y="759"/>
                  <a:pt x="1103" y="759"/>
                  <a:pt x="1103" y="759"/>
                </a:cubicBezTo>
                <a:cubicBezTo>
                  <a:pt x="1090" y="758"/>
                  <a:pt x="1077" y="757"/>
                  <a:pt x="1064" y="756"/>
                </a:cubicBezTo>
                <a:cubicBezTo>
                  <a:pt x="1059" y="756"/>
                  <a:pt x="1059" y="756"/>
                  <a:pt x="1059" y="756"/>
                </a:cubicBezTo>
                <a:cubicBezTo>
                  <a:pt x="1059" y="751"/>
                  <a:pt x="1059" y="751"/>
                  <a:pt x="1059" y="751"/>
                </a:cubicBezTo>
                <a:cubicBezTo>
                  <a:pt x="1061" y="726"/>
                  <a:pt x="1058" y="701"/>
                  <a:pt x="1051" y="673"/>
                </a:cubicBezTo>
                <a:cubicBezTo>
                  <a:pt x="1050" y="669"/>
                  <a:pt x="1050" y="669"/>
                  <a:pt x="1050" y="669"/>
                </a:cubicBezTo>
                <a:cubicBezTo>
                  <a:pt x="1054" y="667"/>
                  <a:pt x="1054" y="667"/>
                  <a:pt x="1054" y="667"/>
                </a:cubicBezTo>
                <a:cubicBezTo>
                  <a:pt x="1072" y="661"/>
                  <a:pt x="1090" y="656"/>
                  <a:pt x="1110" y="651"/>
                </a:cubicBezTo>
                <a:cubicBezTo>
                  <a:pt x="1116" y="649"/>
                  <a:pt x="1116" y="649"/>
                  <a:pt x="1116" y="649"/>
                </a:cubicBezTo>
                <a:lnTo>
                  <a:pt x="1116" y="656"/>
                </a:lnTo>
                <a:close/>
                <a:moveTo>
                  <a:pt x="1350" y="584"/>
                </a:moveTo>
                <a:cubicBezTo>
                  <a:pt x="1295" y="624"/>
                  <a:pt x="1257" y="697"/>
                  <a:pt x="1219" y="766"/>
                </a:cubicBezTo>
                <a:cubicBezTo>
                  <a:pt x="1211" y="783"/>
                  <a:pt x="1211" y="783"/>
                  <a:pt x="1211" y="783"/>
                </a:cubicBezTo>
                <a:cubicBezTo>
                  <a:pt x="1207" y="782"/>
                  <a:pt x="1207" y="782"/>
                  <a:pt x="1207" y="782"/>
                </a:cubicBezTo>
                <a:cubicBezTo>
                  <a:pt x="1182" y="774"/>
                  <a:pt x="1159" y="768"/>
                  <a:pt x="1136" y="764"/>
                </a:cubicBezTo>
                <a:cubicBezTo>
                  <a:pt x="1131" y="763"/>
                  <a:pt x="1131" y="763"/>
                  <a:pt x="1131" y="763"/>
                </a:cubicBezTo>
                <a:cubicBezTo>
                  <a:pt x="1132" y="758"/>
                  <a:pt x="1132" y="758"/>
                  <a:pt x="1132" y="758"/>
                </a:cubicBezTo>
                <a:cubicBezTo>
                  <a:pt x="1138" y="721"/>
                  <a:pt x="1139" y="682"/>
                  <a:pt x="1139" y="648"/>
                </a:cubicBezTo>
                <a:cubicBezTo>
                  <a:pt x="1139" y="644"/>
                  <a:pt x="1139" y="644"/>
                  <a:pt x="1139" y="644"/>
                </a:cubicBezTo>
                <a:cubicBezTo>
                  <a:pt x="1143" y="643"/>
                  <a:pt x="1143" y="643"/>
                  <a:pt x="1143" y="643"/>
                </a:cubicBezTo>
                <a:cubicBezTo>
                  <a:pt x="1174" y="636"/>
                  <a:pt x="1279" y="610"/>
                  <a:pt x="1345" y="575"/>
                </a:cubicBezTo>
                <a:lnTo>
                  <a:pt x="1350" y="584"/>
                </a:lnTo>
                <a:close/>
                <a:moveTo>
                  <a:pt x="647" y="704"/>
                </a:moveTo>
                <a:cubicBezTo>
                  <a:pt x="652" y="719"/>
                  <a:pt x="658" y="733"/>
                  <a:pt x="664" y="746"/>
                </a:cubicBezTo>
                <a:cubicBezTo>
                  <a:pt x="666" y="751"/>
                  <a:pt x="666" y="751"/>
                  <a:pt x="666" y="751"/>
                </a:cubicBezTo>
                <a:cubicBezTo>
                  <a:pt x="661" y="753"/>
                  <a:pt x="661" y="753"/>
                  <a:pt x="661" y="753"/>
                </a:cubicBezTo>
                <a:cubicBezTo>
                  <a:pt x="638" y="763"/>
                  <a:pt x="617" y="779"/>
                  <a:pt x="595" y="799"/>
                </a:cubicBezTo>
                <a:cubicBezTo>
                  <a:pt x="592" y="803"/>
                  <a:pt x="592" y="803"/>
                  <a:pt x="592" y="803"/>
                </a:cubicBezTo>
                <a:cubicBezTo>
                  <a:pt x="588" y="799"/>
                  <a:pt x="588" y="799"/>
                  <a:pt x="588" y="799"/>
                </a:cubicBezTo>
                <a:cubicBezTo>
                  <a:pt x="574" y="786"/>
                  <a:pt x="560" y="771"/>
                  <a:pt x="546" y="755"/>
                </a:cubicBezTo>
                <a:cubicBezTo>
                  <a:pt x="542" y="750"/>
                  <a:pt x="542" y="750"/>
                  <a:pt x="542" y="750"/>
                </a:cubicBezTo>
                <a:cubicBezTo>
                  <a:pt x="547" y="747"/>
                  <a:pt x="547" y="747"/>
                  <a:pt x="547" y="747"/>
                </a:cubicBezTo>
                <a:cubicBezTo>
                  <a:pt x="573" y="732"/>
                  <a:pt x="607" y="714"/>
                  <a:pt x="640" y="700"/>
                </a:cubicBezTo>
                <a:cubicBezTo>
                  <a:pt x="645" y="699"/>
                  <a:pt x="645" y="699"/>
                  <a:pt x="645" y="699"/>
                </a:cubicBezTo>
                <a:lnTo>
                  <a:pt x="647" y="704"/>
                </a:lnTo>
                <a:close/>
                <a:moveTo>
                  <a:pt x="919" y="621"/>
                </a:moveTo>
                <a:cubicBezTo>
                  <a:pt x="929" y="635"/>
                  <a:pt x="938" y="650"/>
                  <a:pt x="944" y="666"/>
                </a:cubicBezTo>
                <a:cubicBezTo>
                  <a:pt x="946" y="673"/>
                  <a:pt x="949" y="681"/>
                  <a:pt x="951" y="687"/>
                </a:cubicBezTo>
                <a:cubicBezTo>
                  <a:pt x="951" y="691"/>
                  <a:pt x="951" y="691"/>
                  <a:pt x="951" y="691"/>
                </a:cubicBezTo>
                <a:cubicBezTo>
                  <a:pt x="948" y="692"/>
                  <a:pt x="948" y="692"/>
                  <a:pt x="948" y="692"/>
                </a:cubicBezTo>
                <a:cubicBezTo>
                  <a:pt x="901" y="725"/>
                  <a:pt x="870" y="764"/>
                  <a:pt x="858" y="810"/>
                </a:cubicBezTo>
                <a:cubicBezTo>
                  <a:pt x="848" y="810"/>
                  <a:pt x="848" y="810"/>
                  <a:pt x="848" y="810"/>
                </a:cubicBezTo>
                <a:cubicBezTo>
                  <a:pt x="839" y="770"/>
                  <a:pt x="844" y="705"/>
                  <a:pt x="911" y="620"/>
                </a:cubicBezTo>
                <a:cubicBezTo>
                  <a:pt x="915" y="615"/>
                  <a:pt x="915" y="615"/>
                  <a:pt x="915" y="615"/>
                </a:cubicBezTo>
                <a:lnTo>
                  <a:pt x="919" y="621"/>
                </a:lnTo>
                <a:close/>
                <a:moveTo>
                  <a:pt x="1029" y="683"/>
                </a:moveTo>
                <a:cubicBezTo>
                  <a:pt x="1036" y="708"/>
                  <a:pt x="1038" y="730"/>
                  <a:pt x="1036" y="752"/>
                </a:cubicBezTo>
                <a:cubicBezTo>
                  <a:pt x="1035" y="756"/>
                  <a:pt x="1035" y="756"/>
                  <a:pt x="1035" y="756"/>
                </a:cubicBezTo>
                <a:cubicBezTo>
                  <a:pt x="1031" y="757"/>
                  <a:pt x="1031" y="757"/>
                  <a:pt x="1031" y="757"/>
                </a:cubicBezTo>
                <a:cubicBezTo>
                  <a:pt x="972" y="761"/>
                  <a:pt x="924" y="780"/>
                  <a:pt x="890" y="814"/>
                </a:cubicBezTo>
                <a:cubicBezTo>
                  <a:pt x="882" y="809"/>
                  <a:pt x="882" y="809"/>
                  <a:pt x="882" y="809"/>
                </a:cubicBezTo>
                <a:cubicBezTo>
                  <a:pt x="894" y="772"/>
                  <a:pt x="928" y="719"/>
                  <a:pt x="1022" y="679"/>
                </a:cubicBezTo>
                <a:cubicBezTo>
                  <a:pt x="1028" y="677"/>
                  <a:pt x="1028" y="677"/>
                  <a:pt x="1028" y="677"/>
                </a:cubicBezTo>
                <a:lnTo>
                  <a:pt x="1029" y="683"/>
                </a:lnTo>
                <a:close/>
                <a:moveTo>
                  <a:pt x="789" y="611"/>
                </a:moveTo>
                <a:cubicBezTo>
                  <a:pt x="817" y="619"/>
                  <a:pt x="841" y="630"/>
                  <a:pt x="860" y="645"/>
                </a:cubicBezTo>
                <a:cubicBezTo>
                  <a:pt x="864" y="648"/>
                  <a:pt x="864" y="648"/>
                  <a:pt x="864" y="648"/>
                </a:cubicBezTo>
                <a:cubicBezTo>
                  <a:pt x="861" y="652"/>
                  <a:pt x="861" y="652"/>
                  <a:pt x="861" y="652"/>
                </a:cubicBezTo>
                <a:cubicBezTo>
                  <a:pt x="816" y="726"/>
                  <a:pt x="818" y="786"/>
                  <a:pt x="827" y="822"/>
                </a:cubicBezTo>
                <a:cubicBezTo>
                  <a:pt x="818" y="827"/>
                  <a:pt x="818" y="827"/>
                  <a:pt x="818" y="827"/>
                </a:cubicBezTo>
                <a:cubicBezTo>
                  <a:pt x="790" y="794"/>
                  <a:pt x="761" y="731"/>
                  <a:pt x="783" y="615"/>
                </a:cubicBezTo>
                <a:cubicBezTo>
                  <a:pt x="784" y="610"/>
                  <a:pt x="784" y="610"/>
                  <a:pt x="784" y="610"/>
                </a:cubicBezTo>
                <a:lnTo>
                  <a:pt x="789" y="611"/>
                </a:lnTo>
                <a:close/>
                <a:moveTo>
                  <a:pt x="1464" y="570"/>
                </a:moveTo>
                <a:cubicBezTo>
                  <a:pt x="1490" y="570"/>
                  <a:pt x="1514" y="577"/>
                  <a:pt x="1534" y="591"/>
                </a:cubicBezTo>
                <a:cubicBezTo>
                  <a:pt x="1556" y="607"/>
                  <a:pt x="1572" y="630"/>
                  <a:pt x="1579" y="658"/>
                </a:cubicBezTo>
                <a:cubicBezTo>
                  <a:pt x="1581" y="666"/>
                  <a:pt x="1583" y="674"/>
                  <a:pt x="1583" y="682"/>
                </a:cubicBezTo>
                <a:cubicBezTo>
                  <a:pt x="1587" y="718"/>
                  <a:pt x="1577" y="751"/>
                  <a:pt x="1555" y="777"/>
                </a:cubicBezTo>
                <a:cubicBezTo>
                  <a:pt x="1532" y="803"/>
                  <a:pt x="1498" y="820"/>
                  <a:pt x="1460" y="826"/>
                </a:cubicBezTo>
                <a:cubicBezTo>
                  <a:pt x="1453" y="827"/>
                  <a:pt x="1444" y="827"/>
                  <a:pt x="1435" y="827"/>
                </a:cubicBezTo>
                <a:cubicBezTo>
                  <a:pt x="1372" y="827"/>
                  <a:pt x="1277" y="802"/>
                  <a:pt x="1239" y="791"/>
                </a:cubicBezTo>
                <a:cubicBezTo>
                  <a:pt x="1233" y="790"/>
                  <a:pt x="1233" y="790"/>
                  <a:pt x="1233" y="790"/>
                </a:cubicBezTo>
                <a:cubicBezTo>
                  <a:pt x="1240" y="777"/>
                  <a:pt x="1240" y="777"/>
                  <a:pt x="1240" y="777"/>
                </a:cubicBezTo>
                <a:cubicBezTo>
                  <a:pt x="1288" y="687"/>
                  <a:pt x="1338" y="594"/>
                  <a:pt x="1423" y="576"/>
                </a:cubicBezTo>
                <a:cubicBezTo>
                  <a:pt x="1423" y="576"/>
                  <a:pt x="1423" y="576"/>
                  <a:pt x="1423" y="576"/>
                </a:cubicBezTo>
                <a:cubicBezTo>
                  <a:pt x="1432" y="573"/>
                  <a:pt x="1442" y="572"/>
                  <a:pt x="1451" y="571"/>
                </a:cubicBezTo>
                <a:cubicBezTo>
                  <a:pt x="1455" y="570"/>
                  <a:pt x="1460" y="570"/>
                  <a:pt x="1464" y="570"/>
                </a:cubicBezTo>
                <a:moveTo>
                  <a:pt x="271" y="581"/>
                </a:moveTo>
                <a:cubicBezTo>
                  <a:pt x="293" y="581"/>
                  <a:pt x="316" y="587"/>
                  <a:pt x="338" y="596"/>
                </a:cubicBezTo>
                <a:cubicBezTo>
                  <a:pt x="392" y="621"/>
                  <a:pt x="471" y="705"/>
                  <a:pt x="502" y="740"/>
                </a:cubicBezTo>
                <a:cubicBezTo>
                  <a:pt x="506" y="744"/>
                  <a:pt x="506" y="744"/>
                  <a:pt x="506" y="744"/>
                </a:cubicBezTo>
                <a:cubicBezTo>
                  <a:pt x="497" y="750"/>
                  <a:pt x="497" y="750"/>
                  <a:pt x="497" y="750"/>
                </a:cubicBezTo>
                <a:cubicBezTo>
                  <a:pt x="426" y="792"/>
                  <a:pt x="352" y="836"/>
                  <a:pt x="284" y="836"/>
                </a:cubicBezTo>
                <a:cubicBezTo>
                  <a:pt x="284" y="836"/>
                  <a:pt x="284" y="836"/>
                  <a:pt x="284" y="836"/>
                </a:cubicBezTo>
                <a:cubicBezTo>
                  <a:pt x="267" y="836"/>
                  <a:pt x="250" y="833"/>
                  <a:pt x="235" y="827"/>
                </a:cubicBezTo>
                <a:cubicBezTo>
                  <a:pt x="234" y="827"/>
                  <a:pt x="234" y="827"/>
                  <a:pt x="234" y="827"/>
                </a:cubicBezTo>
                <a:cubicBezTo>
                  <a:pt x="225" y="824"/>
                  <a:pt x="217" y="821"/>
                  <a:pt x="208" y="816"/>
                </a:cubicBezTo>
                <a:cubicBezTo>
                  <a:pt x="181" y="802"/>
                  <a:pt x="160" y="781"/>
                  <a:pt x="149" y="755"/>
                </a:cubicBezTo>
                <a:cubicBezTo>
                  <a:pt x="139" y="729"/>
                  <a:pt x="138" y="701"/>
                  <a:pt x="147" y="674"/>
                </a:cubicBezTo>
                <a:cubicBezTo>
                  <a:pt x="149" y="666"/>
                  <a:pt x="152" y="659"/>
                  <a:pt x="156" y="651"/>
                </a:cubicBezTo>
                <a:cubicBezTo>
                  <a:pt x="173" y="619"/>
                  <a:pt x="199" y="597"/>
                  <a:pt x="231" y="587"/>
                </a:cubicBezTo>
                <a:cubicBezTo>
                  <a:pt x="244" y="583"/>
                  <a:pt x="257" y="581"/>
                  <a:pt x="271" y="581"/>
                </a:cubicBezTo>
                <a:moveTo>
                  <a:pt x="1053" y="779"/>
                </a:moveTo>
                <a:cubicBezTo>
                  <a:pt x="1067" y="779"/>
                  <a:pt x="1082" y="780"/>
                  <a:pt x="1097" y="782"/>
                </a:cubicBezTo>
                <a:cubicBezTo>
                  <a:pt x="1103" y="782"/>
                  <a:pt x="1103" y="782"/>
                  <a:pt x="1103" y="782"/>
                </a:cubicBezTo>
                <a:cubicBezTo>
                  <a:pt x="1102" y="788"/>
                  <a:pt x="1102" y="788"/>
                  <a:pt x="1102" y="788"/>
                </a:cubicBezTo>
                <a:cubicBezTo>
                  <a:pt x="1095" y="813"/>
                  <a:pt x="1086" y="834"/>
                  <a:pt x="1073" y="852"/>
                </a:cubicBezTo>
                <a:cubicBezTo>
                  <a:pt x="1071" y="855"/>
                  <a:pt x="1071" y="855"/>
                  <a:pt x="1071" y="855"/>
                </a:cubicBezTo>
                <a:cubicBezTo>
                  <a:pt x="1067" y="853"/>
                  <a:pt x="1067" y="853"/>
                  <a:pt x="1067" y="853"/>
                </a:cubicBezTo>
                <a:cubicBezTo>
                  <a:pt x="1032" y="836"/>
                  <a:pt x="997" y="828"/>
                  <a:pt x="964" y="828"/>
                </a:cubicBezTo>
                <a:cubicBezTo>
                  <a:pt x="948" y="828"/>
                  <a:pt x="932" y="830"/>
                  <a:pt x="916" y="834"/>
                </a:cubicBezTo>
                <a:cubicBezTo>
                  <a:pt x="911" y="826"/>
                  <a:pt x="911" y="826"/>
                  <a:pt x="911" y="826"/>
                </a:cubicBezTo>
                <a:cubicBezTo>
                  <a:pt x="945" y="795"/>
                  <a:pt x="993" y="779"/>
                  <a:pt x="1053" y="779"/>
                </a:cubicBezTo>
                <a:moveTo>
                  <a:pt x="1674" y="684"/>
                </a:moveTo>
                <a:cubicBezTo>
                  <a:pt x="1685" y="733"/>
                  <a:pt x="1692" y="783"/>
                  <a:pt x="1694" y="833"/>
                </a:cubicBezTo>
                <a:cubicBezTo>
                  <a:pt x="1694" y="839"/>
                  <a:pt x="1694" y="845"/>
                  <a:pt x="1694" y="850"/>
                </a:cubicBezTo>
                <a:cubicBezTo>
                  <a:pt x="1695" y="856"/>
                  <a:pt x="1695" y="856"/>
                  <a:pt x="1695" y="856"/>
                </a:cubicBezTo>
                <a:cubicBezTo>
                  <a:pt x="1481" y="856"/>
                  <a:pt x="1481" y="856"/>
                  <a:pt x="1481" y="856"/>
                </a:cubicBezTo>
                <a:cubicBezTo>
                  <a:pt x="1480" y="846"/>
                  <a:pt x="1480" y="846"/>
                  <a:pt x="1480" y="846"/>
                </a:cubicBezTo>
                <a:cubicBezTo>
                  <a:pt x="1517" y="837"/>
                  <a:pt x="1549" y="818"/>
                  <a:pt x="1572" y="792"/>
                </a:cubicBezTo>
                <a:cubicBezTo>
                  <a:pt x="1598" y="761"/>
                  <a:pt x="1610" y="723"/>
                  <a:pt x="1607" y="680"/>
                </a:cubicBezTo>
                <a:cubicBezTo>
                  <a:pt x="1606" y="678"/>
                  <a:pt x="1606" y="677"/>
                  <a:pt x="1606" y="675"/>
                </a:cubicBezTo>
                <a:cubicBezTo>
                  <a:pt x="1605" y="664"/>
                  <a:pt x="1605" y="664"/>
                  <a:pt x="1605" y="664"/>
                </a:cubicBezTo>
                <a:cubicBezTo>
                  <a:pt x="1614" y="670"/>
                  <a:pt x="1614" y="670"/>
                  <a:pt x="1614" y="670"/>
                </a:cubicBezTo>
                <a:cubicBezTo>
                  <a:pt x="1626" y="678"/>
                  <a:pt x="1639" y="682"/>
                  <a:pt x="1653" y="682"/>
                </a:cubicBezTo>
                <a:cubicBezTo>
                  <a:pt x="1654" y="682"/>
                  <a:pt x="1656" y="681"/>
                  <a:pt x="1656" y="681"/>
                </a:cubicBezTo>
                <a:cubicBezTo>
                  <a:pt x="1660" y="681"/>
                  <a:pt x="1664" y="681"/>
                  <a:pt x="1668" y="680"/>
                </a:cubicBezTo>
                <a:cubicBezTo>
                  <a:pt x="1673" y="679"/>
                  <a:pt x="1673" y="679"/>
                  <a:pt x="1673" y="679"/>
                </a:cubicBezTo>
                <a:lnTo>
                  <a:pt x="1674" y="684"/>
                </a:lnTo>
                <a:close/>
                <a:moveTo>
                  <a:pt x="731" y="681"/>
                </a:moveTo>
                <a:cubicBezTo>
                  <a:pt x="736" y="681"/>
                  <a:pt x="742" y="681"/>
                  <a:pt x="747" y="682"/>
                </a:cubicBezTo>
                <a:cubicBezTo>
                  <a:pt x="752" y="682"/>
                  <a:pt x="752" y="682"/>
                  <a:pt x="752" y="682"/>
                </a:cubicBezTo>
                <a:cubicBezTo>
                  <a:pt x="752" y="687"/>
                  <a:pt x="752" y="687"/>
                  <a:pt x="752" y="687"/>
                </a:cubicBezTo>
                <a:cubicBezTo>
                  <a:pt x="751" y="772"/>
                  <a:pt x="781" y="821"/>
                  <a:pt x="806" y="848"/>
                </a:cubicBezTo>
                <a:cubicBezTo>
                  <a:pt x="801" y="856"/>
                  <a:pt x="801" y="856"/>
                  <a:pt x="801" y="856"/>
                </a:cubicBezTo>
                <a:cubicBezTo>
                  <a:pt x="761" y="842"/>
                  <a:pt x="706" y="803"/>
                  <a:pt x="669" y="696"/>
                </a:cubicBezTo>
                <a:cubicBezTo>
                  <a:pt x="667" y="691"/>
                  <a:pt x="667" y="691"/>
                  <a:pt x="667" y="691"/>
                </a:cubicBezTo>
                <a:cubicBezTo>
                  <a:pt x="672" y="690"/>
                  <a:pt x="672" y="690"/>
                  <a:pt x="672" y="690"/>
                </a:cubicBezTo>
                <a:cubicBezTo>
                  <a:pt x="693" y="684"/>
                  <a:pt x="712" y="681"/>
                  <a:pt x="731" y="681"/>
                </a:cubicBezTo>
                <a:moveTo>
                  <a:pt x="119" y="726"/>
                </a:moveTo>
                <a:cubicBezTo>
                  <a:pt x="120" y="739"/>
                  <a:pt x="123" y="752"/>
                  <a:pt x="128" y="764"/>
                </a:cubicBezTo>
                <a:cubicBezTo>
                  <a:pt x="141" y="795"/>
                  <a:pt x="165" y="820"/>
                  <a:pt x="198" y="837"/>
                </a:cubicBezTo>
                <a:cubicBezTo>
                  <a:pt x="205" y="841"/>
                  <a:pt x="213" y="844"/>
                  <a:pt x="221" y="847"/>
                </a:cubicBezTo>
                <a:cubicBezTo>
                  <a:pt x="219" y="857"/>
                  <a:pt x="219" y="857"/>
                  <a:pt x="219" y="857"/>
                </a:cubicBezTo>
                <a:cubicBezTo>
                  <a:pt x="51" y="856"/>
                  <a:pt x="51" y="856"/>
                  <a:pt x="51" y="856"/>
                </a:cubicBezTo>
                <a:cubicBezTo>
                  <a:pt x="51" y="851"/>
                  <a:pt x="51" y="851"/>
                  <a:pt x="51" y="851"/>
                </a:cubicBezTo>
                <a:cubicBezTo>
                  <a:pt x="52" y="813"/>
                  <a:pt x="56" y="775"/>
                  <a:pt x="62" y="737"/>
                </a:cubicBezTo>
                <a:cubicBezTo>
                  <a:pt x="62" y="733"/>
                  <a:pt x="62" y="733"/>
                  <a:pt x="62" y="733"/>
                </a:cubicBezTo>
                <a:cubicBezTo>
                  <a:pt x="67" y="733"/>
                  <a:pt x="67" y="733"/>
                  <a:pt x="67" y="733"/>
                </a:cubicBezTo>
                <a:cubicBezTo>
                  <a:pt x="69" y="733"/>
                  <a:pt x="71" y="733"/>
                  <a:pt x="73" y="733"/>
                </a:cubicBezTo>
                <a:cubicBezTo>
                  <a:pt x="79" y="733"/>
                  <a:pt x="85" y="732"/>
                  <a:pt x="91" y="731"/>
                </a:cubicBezTo>
                <a:cubicBezTo>
                  <a:pt x="98" y="729"/>
                  <a:pt x="105" y="726"/>
                  <a:pt x="111" y="723"/>
                </a:cubicBezTo>
                <a:cubicBezTo>
                  <a:pt x="118" y="718"/>
                  <a:pt x="118" y="718"/>
                  <a:pt x="118" y="718"/>
                </a:cubicBezTo>
                <a:lnTo>
                  <a:pt x="119" y="726"/>
                </a:lnTo>
                <a:close/>
                <a:moveTo>
                  <a:pt x="679" y="776"/>
                </a:moveTo>
                <a:cubicBezTo>
                  <a:pt x="711" y="831"/>
                  <a:pt x="752" y="866"/>
                  <a:pt x="801" y="880"/>
                </a:cubicBezTo>
                <a:cubicBezTo>
                  <a:pt x="801" y="890"/>
                  <a:pt x="801" y="890"/>
                  <a:pt x="801" y="890"/>
                </a:cubicBezTo>
                <a:cubicBezTo>
                  <a:pt x="792" y="892"/>
                  <a:pt x="783" y="893"/>
                  <a:pt x="774" y="893"/>
                </a:cubicBezTo>
                <a:cubicBezTo>
                  <a:pt x="723" y="893"/>
                  <a:pt x="669" y="869"/>
                  <a:pt x="613" y="822"/>
                </a:cubicBezTo>
                <a:cubicBezTo>
                  <a:pt x="609" y="818"/>
                  <a:pt x="609" y="818"/>
                  <a:pt x="609" y="818"/>
                </a:cubicBezTo>
                <a:cubicBezTo>
                  <a:pt x="613" y="814"/>
                  <a:pt x="613" y="814"/>
                  <a:pt x="613" y="814"/>
                </a:cubicBezTo>
                <a:cubicBezTo>
                  <a:pt x="633" y="796"/>
                  <a:pt x="652" y="782"/>
                  <a:pt x="673" y="773"/>
                </a:cubicBezTo>
                <a:cubicBezTo>
                  <a:pt x="677" y="772"/>
                  <a:pt x="677" y="772"/>
                  <a:pt x="677" y="772"/>
                </a:cubicBezTo>
                <a:lnTo>
                  <a:pt x="679" y="776"/>
                </a:lnTo>
                <a:close/>
                <a:moveTo>
                  <a:pt x="1131" y="787"/>
                </a:moveTo>
                <a:cubicBezTo>
                  <a:pt x="1151" y="790"/>
                  <a:pt x="1172" y="795"/>
                  <a:pt x="1193" y="802"/>
                </a:cubicBezTo>
                <a:cubicBezTo>
                  <a:pt x="1199" y="803"/>
                  <a:pt x="1199" y="803"/>
                  <a:pt x="1199" y="803"/>
                </a:cubicBezTo>
                <a:cubicBezTo>
                  <a:pt x="1196" y="809"/>
                  <a:pt x="1196" y="809"/>
                  <a:pt x="1196" y="809"/>
                </a:cubicBezTo>
                <a:cubicBezTo>
                  <a:pt x="1182" y="834"/>
                  <a:pt x="1164" y="867"/>
                  <a:pt x="1142" y="895"/>
                </a:cubicBezTo>
                <a:cubicBezTo>
                  <a:pt x="1139" y="899"/>
                  <a:pt x="1139" y="899"/>
                  <a:pt x="1139" y="899"/>
                </a:cubicBezTo>
                <a:cubicBezTo>
                  <a:pt x="1135" y="896"/>
                  <a:pt x="1135" y="896"/>
                  <a:pt x="1135" y="896"/>
                </a:cubicBezTo>
                <a:cubicBezTo>
                  <a:pt x="1122" y="886"/>
                  <a:pt x="1109" y="877"/>
                  <a:pt x="1096" y="869"/>
                </a:cubicBezTo>
                <a:cubicBezTo>
                  <a:pt x="1091" y="866"/>
                  <a:pt x="1091" y="866"/>
                  <a:pt x="1091" y="866"/>
                </a:cubicBezTo>
                <a:cubicBezTo>
                  <a:pt x="1094" y="862"/>
                  <a:pt x="1094" y="862"/>
                  <a:pt x="1094" y="862"/>
                </a:cubicBezTo>
                <a:cubicBezTo>
                  <a:pt x="1108" y="841"/>
                  <a:pt x="1118" y="818"/>
                  <a:pt x="1125" y="791"/>
                </a:cubicBezTo>
                <a:cubicBezTo>
                  <a:pt x="1126" y="786"/>
                  <a:pt x="1126" y="786"/>
                  <a:pt x="1126" y="786"/>
                </a:cubicBezTo>
                <a:lnTo>
                  <a:pt x="1131" y="787"/>
                </a:lnTo>
                <a:close/>
                <a:moveTo>
                  <a:pt x="524" y="766"/>
                </a:moveTo>
                <a:cubicBezTo>
                  <a:pt x="540" y="784"/>
                  <a:pt x="557" y="801"/>
                  <a:pt x="572" y="816"/>
                </a:cubicBezTo>
                <a:cubicBezTo>
                  <a:pt x="576" y="820"/>
                  <a:pt x="576" y="820"/>
                  <a:pt x="576" y="820"/>
                </a:cubicBezTo>
                <a:cubicBezTo>
                  <a:pt x="573" y="823"/>
                  <a:pt x="573" y="823"/>
                  <a:pt x="573" y="823"/>
                </a:cubicBezTo>
                <a:cubicBezTo>
                  <a:pt x="548" y="853"/>
                  <a:pt x="526" y="887"/>
                  <a:pt x="508" y="916"/>
                </a:cubicBezTo>
                <a:cubicBezTo>
                  <a:pt x="506" y="920"/>
                  <a:pt x="506" y="920"/>
                  <a:pt x="506" y="920"/>
                </a:cubicBezTo>
                <a:cubicBezTo>
                  <a:pt x="502" y="918"/>
                  <a:pt x="502" y="918"/>
                  <a:pt x="502" y="918"/>
                </a:cubicBezTo>
                <a:cubicBezTo>
                  <a:pt x="464" y="905"/>
                  <a:pt x="367" y="874"/>
                  <a:pt x="297" y="869"/>
                </a:cubicBezTo>
                <a:cubicBezTo>
                  <a:pt x="297" y="859"/>
                  <a:pt x="297" y="859"/>
                  <a:pt x="297" y="859"/>
                </a:cubicBezTo>
                <a:cubicBezTo>
                  <a:pt x="366" y="855"/>
                  <a:pt x="439" y="811"/>
                  <a:pt x="509" y="770"/>
                </a:cubicBezTo>
                <a:cubicBezTo>
                  <a:pt x="522" y="762"/>
                  <a:pt x="522" y="762"/>
                  <a:pt x="522" y="762"/>
                </a:cubicBezTo>
                <a:lnTo>
                  <a:pt x="524" y="766"/>
                </a:lnTo>
                <a:close/>
                <a:moveTo>
                  <a:pt x="597" y="839"/>
                </a:moveTo>
                <a:cubicBezTo>
                  <a:pt x="608" y="848"/>
                  <a:pt x="620" y="857"/>
                  <a:pt x="631" y="865"/>
                </a:cubicBezTo>
                <a:cubicBezTo>
                  <a:pt x="636" y="868"/>
                  <a:pt x="636" y="868"/>
                  <a:pt x="636" y="868"/>
                </a:cubicBezTo>
                <a:cubicBezTo>
                  <a:pt x="632" y="872"/>
                  <a:pt x="632" y="872"/>
                  <a:pt x="632" y="872"/>
                </a:cubicBezTo>
                <a:cubicBezTo>
                  <a:pt x="616" y="892"/>
                  <a:pt x="604" y="915"/>
                  <a:pt x="595" y="943"/>
                </a:cubicBezTo>
                <a:cubicBezTo>
                  <a:pt x="593" y="947"/>
                  <a:pt x="593" y="947"/>
                  <a:pt x="593" y="947"/>
                </a:cubicBezTo>
                <a:cubicBezTo>
                  <a:pt x="589" y="946"/>
                  <a:pt x="589" y="946"/>
                  <a:pt x="589" y="946"/>
                </a:cubicBezTo>
                <a:cubicBezTo>
                  <a:pt x="571" y="942"/>
                  <a:pt x="553" y="936"/>
                  <a:pt x="534" y="930"/>
                </a:cubicBezTo>
                <a:cubicBezTo>
                  <a:pt x="528" y="928"/>
                  <a:pt x="528" y="928"/>
                  <a:pt x="528" y="928"/>
                </a:cubicBezTo>
                <a:cubicBezTo>
                  <a:pt x="531" y="922"/>
                  <a:pt x="531" y="922"/>
                  <a:pt x="531" y="922"/>
                </a:cubicBezTo>
                <a:cubicBezTo>
                  <a:pt x="546" y="898"/>
                  <a:pt x="567" y="866"/>
                  <a:pt x="590" y="839"/>
                </a:cubicBezTo>
                <a:cubicBezTo>
                  <a:pt x="593" y="835"/>
                  <a:pt x="593" y="835"/>
                  <a:pt x="593" y="835"/>
                </a:cubicBezTo>
                <a:lnTo>
                  <a:pt x="597" y="839"/>
                </a:lnTo>
                <a:close/>
                <a:moveTo>
                  <a:pt x="817" y="920"/>
                </a:moveTo>
                <a:cubicBezTo>
                  <a:pt x="785" y="947"/>
                  <a:pt x="742" y="960"/>
                  <a:pt x="689" y="960"/>
                </a:cubicBezTo>
                <a:cubicBezTo>
                  <a:pt x="668" y="960"/>
                  <a:pt x="646" y="958"/>
                  <a:pt x="622" y="953"/>
                </a:cubicBezTo>
                <a:cubicBezTo>
                  <a:pt x="616" y="952"/>
                  <a:pt x="616" y="952"/>
                  <a:pt x="616" y="952"/>
                </a:cubicBezTo>
                <a:cubicBezTo>
                  <a:pt x="618" y="947"/>
                  <a:pt x="618" y="947"/>
                  <a:pt x="618" y="947"/>
                </a:cubicBezTo>
                <a:cubicBezTo>
                  <a:pt x="627" y="922"/>
                  <a:pt x="638" y="901"/>
                  <a:pt x="653" y="884"/>
                </a:cubicBezTo>
                <a:cubicBezTo>
                  <a:pt x="656" y="880"/>
                  <a:pt x="656" y="880"/>
                  <a:pt x="656" y="880"/>
                </a:cubicBezTo>
                <a:cubicBezTo>
                  <a:pt x="659" y="883"/>
                  <a:pt x="659" y="883"/>
                  <a:pt x="659" y="883"/>
                </a:cubicBezTo>
                <a:cubicBezTo>
                  <a:pt x="698" y="904"/>
                  <a:pt x="737" y="915"/>
                  <a:pt x="773" y="915"/>
                </a:cubicBezTo>
                <a:cubicBezTo>
                  <a:pt x="787" y="915"/>
                  <a:pt x="800" y="914"/>
                  <a:pt x="812" y="911"/>
                </a:cubicBezTo>
                <a:lnTo>
                  <a:pt x="817" y="920"/>
                </a:lnTo>
                <a:close/>
                <a:moveTo>
                  <a:pt x="1226" y="812"/>
                </a:moveTo>
                <a:cubicBezTo>
                  <a:pt x="1264" y="823"/>
                  <a:pt x="1360" y="849"/>
                  <a:pt x="1431" y="850"/>
                </a:cubicBezTo>
                <a:cubicBezTo>
                  <a:pt x="1431" y="860"/>
                  <a:pt x="1431" y="860"/>
                  <a:pt x="1431" y="860"/>
                </a:cubicBezTo>
                <a:cubicBezTo>
                  <a:pt x="1363" y="869"/>
                  <a:pt x="1294" y="913"/>
                  <a:pt x="1226" y="956"/>
                </a:cubicBezTo>
                <a:cubicBezTo>
                  <a:pt x="1211" y="965"/>
                  <a:pt x="1211" y="965"/>
                  <a:pt x="1211" y="965"/>
                </a:cubicBezTo>
                <a:cubicBezTo>
                  <a:pt x="1208" y="962"/>
                  <a:pt x="1208" y="962"/>
                  <a:pt x="1208" y="962"/>
                </a:cubicBezTo>
                <a:cubicBezTo>
                  <a:pt x="1192" y="946"/>
                  <a:pt x="1176" y="930"/>
                  <a:pt x="1160" y="917"/>
                </a:cubicBezTo>
                <a:cubicBezTo>
                  <a:pt x="1157" y="913"/>
                  <a:pt x="1157" y="913"/>
                  <a:pt x="1157" y="913"/>
                </a:cubicBezTo>
                <a:cubicBezTo>
                  <a:pt x="1160" y="910"/>
                  <a:pt x="1160" y="910"/>
                  <a:pt x="1160" y="910"/>
                </a:cubicBezTo>
                <a:cubicBezTo>
                  <a:pt x="1183" y="879"/>
                  <a:pt x="1203" y="844"/>
                  <a:pt x="1220" y="814"/>
                </a:cubicBezTo>
                <a:cubicBezTo>
                  <a:pt x="1222" y="810"/>
                  <a:pt x="1222" y="810"/>
                  <a:pt x="1222" y="810"/>
                </a:cubicBezTo>
                <a:lnTo>
                  <a:pt x="1226" y="812"/>
                </a:lnTo>
                <a:close/>
                <a:moveTo>
                  <a:pt x="964" y="851"/>
                </a:moveTo>
                <a:cubicBezTo>
                  <a:pt x="1013" y="851"/>
                  <a:pt x="1065" y="872"/>
                  <a:pt x="1119" y="913"/>
                </a:cubicBezTo>
                <a:cubicBezTo>
                  <a:pt x="1124" y="916"/>
                  <a:pt x="1124" y="916"/>
                  <a:pt x="1124" y="916"/>
                </a:cubicBezTo>
                <a:cubicBezTo>
                  <a:pt x="1120" y="921"/>
                  <a:pt x="1120" y="921"/>
                  <a:pt x="1120" y="921"/>
                </a:cubicBezTo>
                <a:cubicBezTo>
                  <a:pt x="1101" y="940"/>
                  <a:pt x="1083" y="954"/>
                  <a:pt x="1062" y="964"/>
                </a:cubicBezTo>
                <a:cubicBezTo>
                  <a:pt x="1058" y="966"/>
                  <a:pt x="1058" y="966"/>
                  <a:pt x="1058" y="966"/>
                </a:cubicBezTo>
                <a:cubicBezTo>
                  <a:pt x="1056" y="963"/>
                  <a:pt x="1056" y="963"/>
                  <a:pt x="1056" y="963"/>
                </a:cubicBezTo>
                <a:cubicBezTo>
                  <a:pt x="1021" y="910"/>
                  <a:pt x="979" y="877"/>
                  <a:pt x="929" y="865"/>
                </a:cubicBezTo>
                <a:cubicBezTo>
                  <a:pt x="929" y="855"/>
                  <a:pt x="929" y="855"/>
                  <a:pt x="929" y="855"/>
                </a:cubicBezTo>
                <a:cubicBezTo>
                  <a:pt x="941" y="852"/>
                  <a:pt x="952" y="851"/>
                  <a:pt x="964" y="851"/>
                </a:cubicBezTo>
                <a:moveTo>
                  <a:pt x="1674" y="989"/>
                </a:moveTo>
                <a:cubicBezTo>
                  <a:pt x="1667" y="989"/>
                  <a:pt x="1661" y="990"/>
                  <a:pt x="1654" y="992"/>
                </a:cubicBezTo>
                <a:cubicBezTo>
                  <a:pt x="1645" y="995"/>
                  <a:pt x="1636" y="999"/>
                  <a:pt x="1629" y="1005"/>
                </a:cubicBezTo>
                <a:cubicBezTo>
                  <a:pt x="1621" y="1012"/>
                  <a:pt x="1621" y="1012"/>
                  <a:pt x="1621" y="1012"/>
                </a:cubicBezTo>
                <a:cubicBezTo>
                  <a:pt x="1620" y="1002"/>
                  <a:pt x="1620" y="1002"/>
                  <a:pt x="1620" y="1002"/>
                </a:cubicBezTo>
                <a:cubicBezTo>
                  <a:pt x="1620" y="983"/>
                  <a:pt x="1615" y="964"/>
                  <a:pt x="1607" y="947"/>
                </a:cubicBezTo>
                <a:cubicBezTo>
                  <a:pt x="1596" y="924"/>
                  <a:pt x="1578" y="903"/>
                  <a:pt x="1554" y="888"/>
                </a:cubicBezTo>
                <a:cubicBezTo>
                  <a:pt x="1539" y="879"/>
                  <a:pt x="1539" y="879"/>
                  <a:pt x="1539" y="879"/>
                </a:cubicBezTo>
                <a:cubicBezTo>
                  <a:pt x="1695" y="879"/>
                  <a:pt x="1695" y="879"/>
                  <a:pt x="1695" y="879"/>
                </a:cubicBezTo>
                <a:cubicBezTo>
                  <a:pt x="1694" y="884"/>
                  <a:pt x="1694" y="884"/>
                  <a:pt x="1694" y="884"/>
                </a:cubicBezTo>
                <a:cubicBezTo>
                  <a:pt x="1694" y="918"/>
                  <a:pt x="1691" y="952"/>
                  <a:pt x="1686" y="985"/>
                </a:cubicBezTo>
                <a:cubicBezTo>
                  <a:pt x="1685" y="990"/>
                  <a:pt x="1685" y="990"/>
                  <a:pt x="1685" y="990"/>
                </a:cubicBezTo>
                <a:cubicBezTo>
                  <a:pt x="1680" y="990"/>
                  <a:pt x="1680" y="990"/>
                  <a:pt x="1680" y="990"/>
                </a:cubicBezTo>
                <a:cubicBezTo>
                  <a:pt x="1678" y="990"/>
                  <a:pt x="1676" y="989"/>
                  <a:pt x="1674" y="989"/>
                </a:cubicBezTo>
                <a:moveTo>
                  <a:pt x="194" y="880"/>
                </a:moveTo>
                <a:cubicBezTo>
                  <a:pt x="197" y="890"/>
                  <a:pt x="197" y="890"/>
                  <a:pt x="197" y="890"/>
                </a:cubicBezTo>
                <a:cubicBezTo>
                  <a:pt x="181" y="898"/>
                  <a:pt x="167" y="909"/>
                  <a:pt x="155" y="921"/>
                </a:cubicBezTo>
                <a:cubicBezTo>
                  <a:pt x="132" y="946"/>
                  <a:pt x="118" y="978"/>
                  <a:pt x="116" y="1013"/>
                </a:cubicBezTo>
                <a:cubicBezTo>
                  <a:pt x="115" y="1021"/>
                  <a:pt x="115" y="1021"/>
                  <a:pt x="115" y="1021"/>
                </a:cubicBezTo>
                <a:cubicBezTo>
                  <a:pt x="108" y="1017"/>
                  <a:pt x="108" y="1017"/>
                  <a:pt x="108" y="1017"/>
                </a:cubicBezTo>
                <a:cubicBezTo>
                  <a:pt x="98" y="1011"/>
                  <a:pt x="86" y="1008"/>
                  <a:pt x="74" y="1008"/>
                </a:cubicBezTo>
                <a:cubicBezTo>
                  <a:pt x="72" y="1008"/>
                  <a:pt x="72" y="1008"/>
                  <a:pt x="72" y="1008"/>
                </a:cubicBezTo>
                <a:cubicBezTo>
                  <a:pt x="71" y="1008"/>
                  <a:pt x="69" y="1008"/>
                  <a:pt x="68" y="1008"/>
                </a:cubicBezTo>
                <a:cubicBezTo>
                  <a:pt x="63" y="1008"/>
                  <a:pt x="63" y="1008"/>
                  <a:pt x="63" y="1008"/>
                </a:cubicBezTo>
                <a:cubicBezTo>
                  <a:pt x="63" y="1003"/>
                  <a:pt x="63" y="1003"/>
                  <a:pt x="63" y="1003"/>
                </a:cubicBezTo>
                <a:cubicBezTo>
                  <a:pt x="56" y="964"/>
                  <a:pt x="52" y="924"/>
                  <a:pt x="51" y="885"/>
                </a:cubicBezTo>
                <a:cubicBezTo>
                  <a:pt x="51" y="880"/>
                  <a:pt x="51" y="880"/>
                  <a:pt x="51" y="880"/>
                </a:cubicBezTo>
                <a:lnTo>
                  <a:pt x="194" y="880"/>
                </a:lnTo>
                <a:close/>
                <a:moveTo>
                  <a:pt x="1146" y="934"/>
                </a:moveTo>
                <a:cubicBezTo>
                  <a:pt x="1159" y="946"/>
                  <a:pt x="1173" y="959"/>
                  <a:pt x="1187" y="973"/>
                </a:cubicBezTo>
                <a:cubicBezTo>
                  <a:pt x="1191" y="978"/>
                  <a:pt x="1191" y="978"/>
                  <a:pt x="1191" y="978"/>
                </a:cubicBezTo>
                <a:cubicBezTo>
                  <a:pt x="1186" y="981"/>
                  <a:pt x="1186" y="981"/>
                  <a:pt x="1186" y="981"/>
                </a:cubicBezTo>
                <a:cubicBezTo>
                  <a:pt x="1162" y="996"/>
                  <a:pt x="1129" y="1016"/>
                  <a:pt x="1096" y="1030"/>
                </a:cubicBezTo>
                <a:cubicBezTo>
                  <a:pt x="1092" y="1032"/>
                  <a:pt x="1092" y="1032"/>
                  <a:pt x="1092" y="1032"/>
                </a:cubicBezTo>
                <a:cubicBezTo>
                  <a:pt x="1090" y="1027"/>
                  <a:pt x="1090" y="1027"/>
                  <a:pt x="1090" y="1027"/>
                </a:cubicBezTo>
                <a:cubicBezTo>
                  <a:pt x="1084" y="1014"/>
                  <a:pt x="1078" y="1002"/>
                  <a:pt x="1073" y="991"/>
                </a:cubicBezTo>
                <a:cubicBezTo>
                  <a:pt x="1070" y="986"/>
                  <a:pt x="1070" y="986"/>
                  <a:pt x="1070" y="986"/>
                </a:cubicBezTo>
                <a:cubicBezTo>
                  <a:pt x="1075" y="984"/>
                  <a:pt x="1075" y="984"/>
                  <a:pt x="1075" y="984"/>
                </a:cubicBezTo>
                <a:cubicBezTo>
                  <a:pt x="1097" y="973"/>
                  <a:pt x="1118" y="956"/>
                  <a:pt x="1139" y="935"/>
                </a:cubicBezTo>
                <a:cubicBezTo>
                  <a:pt x="1142" y="931"/>
                  <a:pt x="1142" y="931"/>
                  <a:pt x="1142" y="931"/>
                </a:cubicBezTo>
                <a:lnTo>
                  <a:pt x="1146" y="934"/>
                </a:lnTo>
                <a:close/>
                <a:moveTo>
                  <a:pt x="931" y="889"/>
                </a:moveTo>
                <a:cubicBezTo>
                  <a:pt x="970" y="900"/>
                  <a:pt x="1025" y="935"/>
                  <a:pt x="1068" y="1034"/>
                </a:cubicBezTo>
                <a:cubicBezTo>
                  <a:pt x="1070" y="1040"/>
                  <a:pt x="1070" y="1040"/>
                  <a:pt x="1070" y="1040"/>
                </a:cubicBezTo>
                <a:cubicBezTo>
                  <a:pt x="1065" y="1041"/>
                  <a:pt x="1065" y="1041"/>
                  <a:pt x="1065" y="1041"/>
                </a:cubicBezTo>
                <a:cubicBezTo>
                  <a:pt x="1042" y="1048"/>
                  <a:pt x="1022" y="1052"/>
                  <a:pt x="1002" y="1052"/>
                </a:cubicBezTo>
                <a:cubicBezTo>
                  <a:pt x="999" y="1052"/>
                  <a:pt x="996" y="1052"/>
                  <a:pt x="992" y="1051"/>
                </a:cubicBezTo>
                <a:cubicBezTo>
                  <a:pt x="988" y="1051"/>
                  <a:pt x="988" y="1051"/>
                  <a:pt x="988" y="1051"/>
                </a:cubicBezTo>
                <a:cubicBezTo>
                  <a:pt x="988" y="1047"/>
                  <a:pt x="988" y="1047"/>
                  <a:pt x="988" y="1047"/>
                </a:cubicBezTo>
                <a:cubicBezTo>
                  <a:pt x="984" y="983"/>
                  <a:pt x="963" y="932"/>
                  <a:pt x="926" y="897"/>
                </a:cubicBezTo>
                <a:lnTo>
                  <a:pt x="931" y="889"/>
                </a:lnTo>
                <a:close/>
                <a:moveTo>
                  <a:pt x="846" y="938"/>
                </a:moveTo>
                <a:cubicBezTo>
                  <a:pt x="832" y="975"/>
                  <a:pt x="794" y="1027"/>
                  <a:pt x="695" y="1062"/>
                </a:cubicBezTo>
                <a:cubicBezTo>
                  <a:pt x="690" y="1064"/>
                  <a:pt x="690" y="1064"/>
                  <a:pt x="690" y="1064"/>
                </a:cubicBezTo>
                <a:cubicBezTo>
                  <a:pt x="688" y="1058"/>
                  <a:pt x="688" y="1058"/>
                  <a:pt x="688" y="1058"/>
                </a:cubicBezTo>
                <a:cubicBezTo>
                  <a:pt x="683" y="1033"/>
                  <a:pt x="682" y="1009"/>
                  <a:pt x="685" y="987"/>
                </a:cubicBezTo>
                <a:cubicBezTo>
                  <a:pt x="685" y="983"/>
                  <a:pt x="685" y="983"/>
                  <a:pt x="685" y="983"/>
                </a:cubicBezTo>
                <a:cubicBezTo>
                  <a:pt x="690" y="983"/>
                  <a:pt x="690" y="983"/>
                  <a:pt x="690" y="983"/>
                </a:cubicBezTo>
                <a:cubicBezTo>
                  <a:pt x="751" y="983"/>
                  <a:pt x="801" y="966"/>
                  <a:pt x="838" y="932"/>
                </a:cubicBezTo>
                <a:lnTo>
                  <a:pt x="846" y="938"/>
                </a:lnTo>
                <a:close/>
                <a:moveTo>
                  <a:pt x="615" y="976"/>
                </a:moveTo>
                <a:cubicBezTo>
                  <a:pt x="629" y="978"/>
                  <a:pt x="643" y="980"/>
                  <a:pt x="657" y="981"/>
                </a:cubicBezTo>
                <a:cubicBezTo>
                  <a:pt x="662" y="982"/>
                  <a:pt x="662" y="982"/>
                  <a:pt x="662" y="982"/>
                </a:cubicBezTo>
                <a:cubicBezTo>
                  <a:pt x="662" y="987"/>
                  <a:pt x="662" y="987"/>
                  <a:pt x="662" y="987"/>
                </a:cubicBezTo>
                <a:cubicBezTo>
                  <a:pt x="658" y="1012"/>
                  <a:pt x="660" y="1038"/>
                  <a:pt x="666" y="1066"/>
                </a:cubicBezTo>
                <a:cubicBezTo>
                  <a:pt x="668" y="1071"/>
                  <a:pt x="668" y="1071"/>
                  <a:pt x="668" y="1071"/>
                </a:cubicBezTo>
                <a:cubicBezTo>
                  <a:pt x="663" y="1072"/>
                  <a:pt x="663" y="1072"/>
                  <a:pt x="663" y="1072"/>
                </a:cubicBezTo>
                <a:cubicBezTo>
                  <a:pt x="644" y="1078"/>
                  <a:pt x="625" y="1082"/>
                  <a:pt x="604" y="1086"/>
                </a:cubicBezTo>
                <a:cubicBezTo>
                  <a:pt x="598" y="1087"/>
                  <a:pt x="598" y="1087"/>
                  <a:pt x="598" y="1087"/>
                </a:cubicBezTo>
                <a:cubicBezTo>
                  <a:pt x="598" y="1081"/>
                  <a:pt x="598" y="1081"/>
                  <a:pt x="598" y="1081"/>
                </a:cubicBezTo>
                <a:cubicBezTo>
                  <a:pt x="600" y="1038"/>
                  <a:pt x="603" y="1007"/>
                  <a:pt x="609" y="980"/>
                </a:cubicBezTo>
                <a:cubicBezTo>
                  <a:pt x="610" y="975"/>
                  <a:pt x="610" y="975"/>
                  <a:pt x="610" y="975"/>
                </a:cubicBezTo>
                <a:lnTo>
                  <a:pt x="615" y="976"/>
                </a:lnTo>
                <a:close/>
                <a:moveTo>
                  <a:pt x="907" y="911"/>
                </a:moveTo>
                <a:cubicBezTo>
                  <a:pt x="937" y="938"/>
                  <a:pt x="972" y="993"/>
                  <a:pt x="964" y="1098"/>
                </a:cubicBezTo>
                <a:cubicBezTo>
                  <a:pt x="963" y="1106"/>
                  <a:pt x="963" y="1106"/>
                  <a:pt x="963" y="1106"/>
                </a:cubicBezTo>
                <a:cubicBezTo>
                  <a:pt x="957" y="1103"/>
                  <a:pt x="957" y="1103"/>
                  <a:pt x="957" y="1103"/>
                </a:cubicBezTo>
                <a:cubicBezTo>
                  <a:pt x="929" y="1089"/>
                  <a:pt x="907" y="1071"/>
                  <a:pt x="889" y="1047"/>
                </a:cubicBezTo>
                <a:cubicBezTo>
                  <a:pt x="887" y="1045"/>
                  <a:pt x="887" y="1045"/>
                  <a:pt x="887" y="1045"/>
                </a:cubicBezTo>
                <a:cubicBezTo>
                  <a:pt x="888" y="1042"/>
                  <a:pt x="888" y="1042"/>
                  <a:pt x="888" y="1042"/>
                </a:cubicBezTo>
                <a:cubicBezTo>
                  <a:pt x="906" y="998"/>
                  <a:pt x="909" y="956"/>
                  <a:pt x="898" y="916"/>
                </a:cubicBezTo>
                <a:cubicBezTo>
                  <a:pt x="894" y="899"/>
                  <a:pt x="894" y="899"/>
                  <a:pt x="894" y="899"/>
                </a:cubicBezTo>
                <a:lnTo>
                  <a:pt x="907" y="911"/>
                </a:lnTo>
                <a:close/>
                <a:moveTo>
                  <a:pt x="1698" y="1019"/>
                </a:moveTo>
                <a:cubicBezTo>
                  <a:pt x="1709" y="1025"/>
                  <a:pt x="1717" y="1036"/>
                  <a:pt x="1721" y="1048"/>
                </a:cubicBezTo>
                <a:cubicBezTo>
                  <a:pt x="1724" y="1061"/>
                  <a:pt x="1723" y="1074"/>
                  <a:pt x="1716" y="1085"/>
                </a:cubicBezTo>
                <a:cubicBezTo>
                  <a:pt x="1710" y="1097"/>
                  <a:pt x="1700" y="1105"/>
                  <a:pt x="1687" y="1108"/>
                </a:cubicBezTo>
                <a:cubicBezTo>
                  <a:pt x="1683" y="1110"/>
                  <a:pt x="1678" y="1110"/>
                  <a:pt x="1674" y="1110"/>
                </a:cubicBezTo>
                <a:cubicBezTo>
                  <a:pt x="1666" y="1110"/>
                  <a:pt x="1657" y="1108"/>
                  <a:pt x="1650" y="1104"/>
                </a:cubicBezTo>
                <a:cubicBezTo>
                  <a:pt x="1639" y="1098"/>
                  <a:pt x="1630" y="1087"/>
                  <a:pt x="1627" y="1075"/>
                </a:cubicBezTo>
                <a:cubicBezTo>
                  <a:pt x="1623" y="1062"/>
                  <a:pt x="1625" y="1049"/>
                  <a:pt x="1631" y="1038"/>
                </a:cubicBezTo>
                <a:cubicBezTo>
                  <a:pt x="1638" y="1026"/>
                  <a:pt x="1648" y="1018"/>
                  <a:pt x="1661" y="1014"/>
                </a:cubicBezTo>
                <a:cubicBezTo>
                  <a:pt x="1665" y="1013"/>
                  <a:pt x="1669" y="1013"/>
                  <a:pt x="1674" y="1013"/>
                </a:cubicBezTo>
                <a:cubicBezTo>
                  <a:pt x="1682" y="1013"/>
                  <a:pt x="1690" y="1015"/>
                  <a:pt x="1698" y="1019"/>
                </a:cubicBezTo>
                <a:close/>
                <a:moveTo>
                  <a:pt x="880" y="939"/>
                </a:moveTo>
                <a:cubicBezTo>
                  <a:pt x="886" y="976"/>
                  <a:pt x="880" y="1034"/>
                  <a:pt x="822" y="1107"/>
                </a:cubicBezTo>
                <a:cubicBezTo>
                  <a:pt x="819" y="1112"/>
                  <a:pt x="819" y="1112"/>
                  <a:pt x="819" y="1112"/>
                </a:cubicBezTo>
                <a:cubicBezTo>
                  <a:pt x="814" y="1107"/>
                  <a:pt x="814" y="1107"/>
                  <a:pt x="814" y="1107"/>
                </a:cubicBezTo>
                <a:cubicBezTo>
                  <a:pt x="798" y="1090"/>
                  <a:pt x="786" y="1073"/>
                  <a:pt x="777" y="1054"/>
                </a:cubicBezTo>
                <a:cubicBezTo>
                  <a:pt x="775" y="1050"/>
                  <a:pt x="775" y="1050"/>
                  <a:pt x="775" y="1050"/>
                </a:cubicBezTo>
                <a:cubicBezTo>
                  <a:pt x="779" y="1048"/>
                  <a:pt x="779" y="1048"/>
                  <a:pt x="779" y="1048"/>
                </a:cubicBezTo>
                <a:cubicBezTo>
                  <a:pt x="825" y="1018"/>
                  <a:pt x="856" y="982"/>
                  <a:pt x="870" y="938"/>
                </a:cubicBezTo>
                <a:lnTo>
                  <a:pt x="880" y="939"/>
                </a:lnTo>
                <a:close/>
                <a:moveTo>
                  <a:pt x="75" y="1128"/>
                </a:moveTo>
                <a:cubicBezTo>
                  <a:pt x="70" y="1128"/>
                  <a:pt x="70" y="1128"/>
                  <a:pt x="70" y="1128"/>
                </a:cubicBezTo>
                <a:cubicBezTo>
                  <a:pt x="57" y="1128"/>
                  <a:pt x="45" y="1122"/>
                  <a:pt x="37" y="1113"/>
                </a:cubicBezTo>
                <a:cubicBezTo>
                  <a:pt x="29" y="1105"/>
                  <a:pt x="24" y="1094"/>
                  <a:pt x="23" y="1083"/>
                </a:cubicBezTo>
                <a:cubicBezTo>
                  <a:pt x="23" y="1083"/>
                  <a:pt x="23" y="1083"/>
                  <a:pt x="23" y="1083"/>
                </a:cubicBezTo>
                <a:cubicBezTo>
                  <a:pt x="23" y="1078"/>
                  <a:pt x="23" y="1078"/>
                  <a:pt x="23" y="1078"/>
                </a:cubicBezTo>
                <a:cubicBezTo>
                  <a:pt x="24" y="1065"/>
                  <a:pt x="29" y="1053"/>
                  <a:pt x="38" y="1044"/>
                </a:cubicBezTo>
                <a:cubicBezTo>
                  <a:pt x="48" y="1035"/>
                  <a:pt x="60" y="1031"/>
                  <a:pt x="72" y="1031"/>
                </a:cubicBezTo>
                <a:cubicBezTo>
                  <a:pt x="73" y="1031"/>
                  <a:pt x="73" y="1031"/>
                  <a:pt x="73" y="1031"/>
                </a:cubicBezTo>
                <a:cubicBezTo>
                  <a:pt x="86" y="1031"/>
                  <a:pt x="98" y="1036"/>
                  <a:pt x="107" y="1046"/>
                </a:cubicBezTo>
                <a:cubicBezTo>
                  <a:pt x="115" y="1054"/>
                  <a:pt x="120" y="1065"/>
                  <a:pt x="121" y="1076"/>
                </a:cubicBezTo>
                <a:cubicBezTo>
                  <a:pt x="121" y="1076"/>
                  <a:pt x="121" y="1076"/>
                  <a:pt x="121" y="1076"/>
                </a:cubicBezTo>
                <a:cubicBezTo>
                  <a:pt x="121" y="1081"/>
                  <a:pt x="121" y="1081"/>
                  <a:pt x="121" y="1081"/>
                </a:cubicBezTo>
                <a:cubicBezTo>
                  <a:pt x="120" y="1094"/>
                  <a:pt x="115" y="1106"/>
                  <a:pt x="106" y="1115"/>
                </a:cubicBezTo>
                <a:cubicBezTo>
                  <a:pt x="97" y="1123"/>
                  <a:pt x="86" y="1128"/>
                  <a:pt x="75" y="1128"/>
                </a:cubicBezTo>
                <a:close/>
                <a:moveTo>
                  <a:pt x="1080" y="1066"/>
                </a:moveTo>
                <a:cubicBezTo>
                  <a:pt x="1086" y="1084"/>
                  <a:pt x="1092" y="1102"/>
                  <a:pt x="1097" y="1122"/>
                </a:cubicBezTo>
                <a:cubicBezTo>
                  <a:pt x="1099" y="1129"/>
                  <a:pt x="1099" y="1129"/>
                  <a:pt x="1099" y="1129"/>
                </a:cubicBezTo>
                <a:cubicBezTo>
                  <a:pt x="1092" y="1128"/>
                  <a:pt x="1092" y="1128"/>
                  <a:pt x="1092" y="1128"/>
                </a:cubicBezTo>
                <a:cubicBezTo>
                  <a:pt x="1051" y="1128"/>
                  <a:pt x="1018" y="1124"/>
                  <a:pt x="990" y="1115"/>
                </a:cubicBezTo>
                <a:cubicBezTo>
                  <a:pt x="986" y="1114"/>
                  <a:pt x="986" y="1114"/>
                  <a:pt x="986" y="1114"/>
                </a:cubicBezTo>
                <a:cubicBezTo>
                  <a:pt x="986" y="1110"/>
                  <a:pt x="986" y="1110"/>
                  <a:pt x="986" y="1110"/>
                </a:cubicBezTo>
                <a:cubicBezTo>
                  <a:pt x="987" y="1100"/>
                  <a:pt x="988" y="1089"/>
                  <a:pt x="988" y="1080"/>
                </a:cubicBezTo>
                <a:cubicBezTo>
                  <a:pt x="988" y="1074"/>
                  <a:pt x="988" y="1074"/>
                  <a:pt x="988" y="1074"/>
                </a:cubicBezTo>
                <a:cubicBezTo>
                  <a:pt x="993" y="1075"/>
                  <a:pt x="993" y="1075"/>
                  <a:pt x="993" y="1075"/>
                </a:cubicBezTo>
                <a:cubicBezTo>
                  <a:pt x="996" y="1075"/>
                  <a:pt x="999" y="1075"/>
                  <a:pt x="1002" y="1075"/>
                </a:cubicBezTo>
                <a:cubicBezTo>
                  <a:pt x="1025" y="1075"/>
                  <a:pt x="1048" y="1071"/>
                  <a:pt x="1074" y="1063"/>
                </a:cubicBezTo>
                <a:cubicBezTo>
                  <a:pt x="1078" y="1061"/>
                  <a:pt x="1078" y="1061"/>
                  <a:pt x="1078" y="1061"/>
                </a:cubicBezTo>
                <a:lnTo>
                  <a:pt x="1080" y="1066"/>
                </a:lnTo>
                <a:close/>
                <a:moveTo>
                  <a:pt x="1454" y="882"/>
                </a:moveTo>
                <a:cubicBezTo>
                  <a:pt x="1469" y="882"/>
                  <a:pt x="1483" y="885"/>
                  <a:pt x="1497" y="889"/>
                </a:cubicBezTo>
                <a:cubicBezTo>
                  <a:pt x="1498" y="889"/>
                  <a:pt x="1498" y="889"/>
                  <a:pt x="1498" y="889"/>
                </a:cubicBezTo>
                <a:cubicBezTo>
                  <a:pt x="1507" y="892"/>
                  <a:pt x="1516" y="895"/>
                  <a:pt x="1524" y="899"/>
                </a:cubicBezTo>
                <a:cubicBezTo>
                  <a:pt x="1553" y="912"/>
                  <a:pt x="1574" y="932"/>
                  <a:pt x="1586" y="957"/>
                </a:cubicBezTo>
                <a:cubicBezTo>
                  <a:pt x="1598" y="982"/>
                  <a:pt x="1600" y="1010"/>
                  <a:pt x="1593" y="1038"/>
                </a:cubicBezTo>
                <a:cubicBezTo>
                  <a:pt x="1591" y="1046"/>
                  <a:pt x="1588" y="1054"/>
                  <a:pt x="1585" y="1061"/>
                </a:cubicBezTo>
                <a:cubicBezTo>
                  <a:pt x="1570" y="1094"/>
                  <a:pt x="1545" y="1117"/>
                  <a:pt x="1513" y="1129"/>
                </a:cubicBezTo>
                <a:cubicBezTo>
                  <a:pt x="1499" y="1134"/>
                  <a:pt x="1483" y="1137"/>
                  <a:pt x="1467" y="1137"/>
                </a:cubicBezTo>
                <a:cubicBezTo>
                  <a:pt x="1447" y="1137"/>
                  <a:pt x="1426" y="1133"/>
                  <a:pt x="1406" y="1125"/>
                </a:cubicBezTo>
                <a:cubicBezTo>
                  <a:pt x="1350" y="1102"/>
                  <a:pt x="1266" y="1021"/>
                  <a:pt x="1232" y="987"/>
                </a:cubicBezTo>
                <a:cubicBezTo>
                  <a:pt x="1228" y="982"/>
                  <a:pt x="1228" y="982"/>
                  <a:pt x="1228" y="982"/>
                </a:cubicBezTo>
                <a:cubicBezTo>
                  <a:pt x="1239" y="975"/>
                  <a:pt x="1239" y="975"/>
                  <a:pt x="1239" y="975"/>
                </a:cubicBezTo>
                <a:cubicBezTo>
                  <a:pt x="1310" y="930"/>
                  <a:pt x="1384" y="882"/>
                  <a:pt x="1454" y="882"/>
                </a:cubicBezTo>
                <a:moveTo>
                  <a:pt x="1211" y="998"/>
                </a:moveTo>
                <a:cubicBezTo>
                  <a:pt x="1234" y="1022"/>
                  <a:pt x="1315" y="1103"/>
                  <a:pt x="1378" y="1137"/>
                </a:cubicBezTo>
                <a:cubicBezTo>
                  <a:pt x="1374" y="1146"/>
                  <a:pt x="1374" y="1146"/>
                  <a:pt x="1374" y="1146"/>
                </a:cubicBezTo>
                <a:cubicBezTo>
                  <a:pt x="1332" y="1128"/>
                  <a:pt x="1282" y="1125"/>
                  <a:pt x="1242" y="1125"/>
                </a:cubicBezTo>
                <a:cubicBezTo>
                  <a:pt x="1220" y="1125"/>
                  <a:pt x="1197" y="1126"/>
                  <a:pt x="1174" y="1127"/>
                </a:cubicBezTo>
                <a:cubicBezTo>
                  <a:pt x="1159" y="1127"/>
                  <a:pt x="1142" y="1128"/>
                  <a:pt x="1127" y="1128"/>
                </a:cubicBezTo>
                <a:cubicBezTo>
                  <a:pt x="1123" y="1128"/>
                  <a:pt x="1123" y="1128"/>
                  <a:pt x="1123" y="1128"/>
                </a:cubicBezTo>
                <a:cubicBezTo>
                  <a:pt x="1122" y="1124"/>
                  <a:pt x="1122" y="1124"/>
                  <a:pt x="1122" y="1124"/>
                </a:cubicBezTo>
                <a:cubicBezTo>
                  <a:pt x="1116" y="1101"/>
                  <a:pt x="1109" y="1078"/>
                  <a:pt x="1102" y="1058"/>
                </a:cubicBezTo>
                <a:cubicBezTo>
                  <a:pt x="1100" y="1053"/>
                  <a:pt x="1100" y="1053"/>
                  <a:pt x="1100" y="1053"/>
                </a:cubicBezTo>
                <a:cubicBezTo>
                  <a:pt x="1105" y="1051"/>
                  <a:pt x="1105" y="1051"/>
                  <a:pt x="1105" y="1051"/>
                </a:cubicBezTo>
                <a:cubicBezTo>
                  <a:pt x="1140" y="1036"/>
                  <a:pt x="1175" y="1015"/>
                  <a:pt x="1204" y="997"/>
                </a:cubicBezTo>
                <a:cubicBezTo>
                  <a:pt x="1208" y="995"/>
                  <a:pt x="1208" y="995"/>
                  <a:pt x="1208" y="995"/>
                </a:cubicBezTo>
                <a:lnTo>
                  <a:pt x="1211" y="998"/>
                </a:lnTo>
                <a:close/>
                <a:moveTo>
                  <a:pt x="283" y="892"/>
                </a:moveTo>
                <a:cubicBezTo>
                  <a:pt x="346" y="892"/>
                  <a:pt x="447" y="924"/>
                  <a:pt x="488" y="938"/>
                </a:cubicBezTo>
                <a:cubicBezTo>
                  <a:pt x="494" y="940"/>
                  <a:pt x="494" y="940"/>
                  <a:pt x="494" y="940"/>
                </a:cubicBezTo>
                <a:cubicBezTo>
                  <a:pt x="486" y="952"/>
                  <a:pt x="486" y="952"/>
                  <a:pt x="486" y="952"/>
                </a:cubicBezTo>
                <a:cubicBezTo>
                  <a:pt x="434" y="1040"/>
                  <a:pt x="379" y="1131"/>
                  <a:pt x="294" y="1144"/>
                </a:cubicBezTo>
                <a:cubicBezTo>
                  <a:pt x="293" y="1144"/>
                  <a:pt x="293" y="1144"/>
                  <a:pt x="293" y="1144"/>
                </a:cubicBezTo>
                <a:cubicBezTo>
                  <a:pt x="284" y="1146"/>
                  <a:pt x="274" y="1147"/>
                  <a:pt x="265" y="1148"/>
                </a:cubicBezTo>
                <a:cubicBezTo>
                  <a:pt x="263" y="1148"/>
                  <a:pt x="262" y="1148"/>
                  <a:pt x="260" y="1148"/>
                </a:cubicBezTo>
                <a:cubicBezTo>
                  <a:pt x="260" y="1148"/>
                  <a:pt x="260" y="1148"/>
                  <a:pt x="260" y="1148"/>
                </a:cubicBezTo>
                <a:cubicBezTo>
                  <a:pt x="231" y="1148"/>
                  <a:pt x="204" y="1139"/>
                  <a:pt x="184" y="1123"/>
                </a:cubicBezTo>
                <a:cubicBezTo>
                  <a:pt x="162" y="1106"/>
                  <a:pt x="147" y="1082"/>
                  <a:pt x="141" y="1054"/>
                </a:cubicBezTo>
                <a:cubicBezTo>
                  <a:pt x="140" y="1046"/>
                  <a:pt x="139" y="1038"/>
                  <a:pt x="139" y="1030"/>
                </a:cubicBezTo>
                <a:cubicBezTo>
                  <a:pt x="137" y="994"/>
                  <a:pt x="149" y="961"/>
                  <a:pt x="172" y="937"/>
                </a:cubicBezTo>
                <a:cubicBezTo>
                  <a:pt x="196" y="912"/>
                  <a:pt x="230" y="896"/>
                  <a:pt x="269" y="893"/>
                </a:cubicBezTo>
                <a:cubicBezTo>
                  <a:pt x="274" y="892"/>
                  <a:pt x="278" y="892"/>
                  <a:pt x="283" y="892"/>
                </a:cubicBezTo>
                <a:moveTo>
                  <a:pt x="520" y="949"/>
                </a:moveTo>
                <a:cubicBezTo>
                  <a:pt x="541" y="957"/>
                  <a:pt x="562" y="963"/>
                  <a:pt x="583" y="968"/>
                </a:cubicBezTo>
                <a:cubicBezTo>
                  <a:pt x="587" y="970"/>
                  <a:pt x="587" y="970"/>
                  <a:pt x="587" y="970"/>
                </a:cubicBezTo>
                <a:cubicBezTo>
                  <a:pt x="586" y="974"/>
                  <a:pt x="586" y="974"/>
                  <a:pt x="586" y="974"/>
                </a:cubicBezTo>
                <a:cubicBezTo>
                  <a:pt x="578" y="1013"/>
                  <a:pt x="576" y="1055"/>
                  <a:pt x="574" y="1087"/>
                </a:cubicBezTo>
                <a:cubicBezTo>
                  <a:pt x="574" y="1091"/>
                  <a:pt x="574" y="1091"/>
                  <a:pt x="574" y="1091"/>
                </a:cubicBezTo>
                <a:cubicBezTo>
                  <a:pt x="570" y="1092"/>
                  <a:pt x="570" y="1092"/>
                  <a:pt x="570" y="1092"/>
                </a:cubicBezTo>
                <a:cubicBezTo>
                  <a:pt x="531" y="1099"/>
                  <a:pt x="434" y="1119"/>
                  <a:pt x="371" y="1149"/>
                </a:cubicBezTo>
                <a:cubicBezTo>
                  <a:pt x="366" y="1140"/>
                  <a:pt x="366" y="1140"/>
                  <a:pt x="366" y="1140"/>
                </a:cubicBezTo>
                <a:cubicBezTo>
                  <a:pt x="423" y="1102"/>
                  <a:pt x="465" y="1032"/>
                  <a:pt x="506" y="963"/>
                </a:cubicBezTo>
                <a:cubicBezTo>
                  <a:pt x="516" y="948"/>
                  <a:pt x="516" y="948"/>
                  <a:pt x="516" y="948"/>
                </a:cubicBezTo>
                <a:lnTo>
                  <a:pt x="520" y="949"/>
                </a:lnTo>
                <a:close/>
                <a:moveTo>
                  <a:pt x="757" y="1066"/>
                </a:moveTo>
                <a:cubicBezTo>
                  <a:pt x="767" y="1087"/>
                  <a:pt x="781" y="1107"/>
                  <a:pt x="800" y="1126"/>
                </a:cubicBezTo>
                <a:cubicBezTo>
                  <a:pt x="803" y="1129"/>
                  <a:pt x="803" y="1129"/>
                  <a:pt x="803" y="1129"/>
                </a:cubicBezTo>
                <a:cubicBezTo>
                  <a:pt x="800" y="1133"/>
                  <a:pt x="800" y="1133"/>
                  <a:pt x="800" y="1133"/>
                </a:cubicBezTo>
                <a:cubicBezTo>
                  <a:pt x="784" y="1150"/>
                  <a:pt x="765" y="1168"/>
                  <a:pt x="745" y="1185"/>
                </a:cubicBezTo>
                <a:cubicBezTo>
                  <a:pt x="740" y="1189"/>
                  <a:pt x="740" y="1189"/>
                  <a:pt x="740" y="1189"/>
                </a:cubicBezTo>
                <a:cubicBezTo>
                  <a:pt x="737" y="1183"/>
                  <a:pt x="737" y="1183"/>
                  <a:pt x="737" y="1183"/>
                </a:cubicBezTo>
                <a:cubicBezTo>
                  <a:pt x="718" y="1146"/>
                  <a:pt x="706" y="1117"/>
                  <a:pt x="697" y="1091"/>
                </a:cubicBezTo>
                <a:cubicBezTo>
                  <a:pt x="696" y="1086"/>
                  <a:pt x="696" y="1086"/>
                  <a:pt x="696" y="1086"/>
                </a:cubicBezTo>
                <a:cubicBezTo>
                  <a:pt x="701" y="1085"/>
                  <a:pt x="701" y="1085"/>
                  <a:pt x="701" y="1085"/>
                </a:cubicBezTo>
                <a:cubicBezTo>
                  <a:pt x="718" y="1078"/>
                  <a:pt x="735" y="1071"/>
                  <a:pt x="750" y="1064"/>
                </a:cubicBezTo>
                <a:cubicBezTo>
                  <a:pt x="755" y="1061"/>
                  <a:pt x="755" y="1061"/>
                  <a:pt x="755" y="1061"/>
                </a:cubicBezTo>
                <a:lnTo>
                  <a:pt x="757" y="1066"/>
                </a:lnTo>
                <a:close/>
                <a:moveTo>
                  <a:pt x="880" y="1074"/>
                </a:moveTo>
                <a:cubicBezTo>
                  <a:pt x="902" y="1098"/>
                  <a:pt x="926" y="1116"/>
                  <a:pt x="957" y="1129"/>
                </a:cubicBezTo>
                <a:cubicBezTo>
                  <a:pt x="960" y="1130"/>
                  <a:pt x="960" y="1130"/>
                  <a:pt x="960" y="1130"/>
                </a:cubicBezTo>
                <a:cubicBezTo>
                  <a:pt x="960" y="1134"/>
                  <a:pt x="960" y="1134"/>
                  <a:pt x="960" y="1134"/>
                </a:cubicBezTo>
                <a:cubicBezTo>
                  <a:pt x="957" y="1153"/>
                  <a:pt x="953" y="1173"/>
                  <a:pt x="948" y="1193"/>
                </a:cubicBezTo>
                <a:cubicBezTo>
                  <a:pt x="946" y="1199"/>
                  <a:pt x="946" y="1199"/>
                  <a:pt x="946" y="1199"/>
                </a:cubicBezTo>
                <a:cubicBezTo>
                  <a:pt x="940" y="1196"/>
                  <a:pt x="940" y="1196"/>
                  <a:pt x="940" y="1196"/>
                </a:cubicBezTo>
                <a:cubicBezTo>
                  <a:pt x="908" y="1178"/>
                  <a:pt x="871" y="1156"/>
                  <a:pt x="839" y="1130"/>
                </a:cubicBezTo>
                <a:cubicBezTo>
                  <a:pt x="836" y="1127"/>
                  <a:pt x="836" y="1127"/>
                  <a:pt x="836" y="1127"/>
                </a:cubicBezTo>
                <a:cubicBezTo>
                  <a:pt x="839" y="1123"/>
                  <a:pt x="839" y="1123"/>
                  <a:pt x="839" y="1123"/>
                </a:cubicBezTo>
                <a:cubicBezTo>
                  <a:pt x="852" y="1107"/>
                  <a:pt x="863" y="1091"/>
                  <a:pt x="872" y="1074"/>
                </a:cubicBezTo>
                <a:cubicBezTo>
                  <a:pt x="876" y="1068"/>
                  <a:pt x="876" y="1068"/>
                  <a:pt x="876" y="1068"/>
                </a:cubicBezTo>
                <a:lnTo>
                  <a:pt x="880" y="1074"/>
                </a:lnTo>
                <a:close/>
                <a:moveTo>
                  <a:pt x="275" y="1180"/>
                </a:moveTo>
                <a:cubicBezTo>
                  <a:pt x="251" y="1188"/>
                  <a:pt x="227" y="1197"/>
                  <a:pt x="204" y="1205"/>
                </a:cubicBezTo>
                <a:cubicBezTo>
                  <a:pt x="203" y="1206"/>
                  <a:pt x="203" y="1206"/>
                  <a:pt x="203" y="1206"/>
                </a:cubicBezTo>
                <a:cubicBezTo>
                  <a:pt x="183" y="1213"/>
                  <a:pt x="162" y="1221"/>
                  <a:pt x="139" y="1229"/>
                </a:cubicBezTo>
                <a:cubicBezTo>
                  <a:pt x="135" y="1230"/>
                  <a:pt x="135" y="1230"/>
                  <a:pt x="135" y="1230"/>
                </a:cubicBezTo>
                <a:cubicBezTo>
                  <a:pt x="133" y="1226"/>
                  <a:pt x="133" y="1226"/>
                  <a:pt x="133" y="1226"/>
                </a:cubicBezTo>
                <a:cubicBezTo>
                  <a:pt x="122" y="1202"/>
                  <a:pt x="111" y="1177"/>
                  <a:pt x="102" y="1150"/>
                </a:cubicBezTo>
                <a:cubicBezTo>
                  <a:pt x="100" y="1146"/>
                  <a:pt x="100" y="1146"/>
                  <a:pt x="100" y="1146"/>
                </a:cubicBezTo>
                <a:cubicBezTo>
                  <a:pt x="104" y="1144"/>
                  <a:pt x="104" y="1144"/>
                  <a:pt x="104" y="1144"/>
                </a:cubicBezTo>
                <a:cubicBezTo>
                  <a:pt x="110" y="1141"/>
                  <a:pt x="116" y="1137"/>
                  <a:pt x="122" y="1132"/>
                </a:cubicBezTo>
                <a:cubicBezTo>
                  <a:pt x="127" y="1127"/>
                  <a:pt x="131" y="1121"/>
                  <a:pt x="135" y="1115"/>
                </a:cubicBezTo>
                <a:cubicBezTo>
                  <a:pt x="139" y="1108"/>
                  <a:pt x="139" y="1108"/>
                  <a:pt x="139" y="1108"/>
                </a:cubicBezTo>
                <a:cubicBezTo>
                  <a:pt x="143" y="1114"/>
                  <a:pt x="143" y="1114"/>
                  <a:pt x="143" y="1114"/>
                </a:cubicBezTo>
                <a:cubicBezTo>
                  <a:pt x="151" y="1125"/>
                  <a:pt x="159" y="1134"/>
                  <a:pt x="169" y="1141"/>
                </a:cubicBezTo>
                <a:cubicBezTo>
                  <a:pt x="194" y="1161"/>
                  <a:pt x="225" y="1171"/>
                  <a:pt x="260" y="1171"/>
                </a:cubicBezTo>
                <a:cubicBezTo>
                  <a:pt x="260" y="1171"/>
                  <a:pt x="260" y="1171"/>
                  <a:pt x="260" y="1171"/>
                </a:cubicBezTo>
                <a:cubicBezTo>
                  <a:pt x="262" y="1171"/>
                  <a:pt x="264" y="1171"/>
                  <a:pt x="266" y="1171"/>
                </a:cubicBezTo>
                <a:cubicBezTo>
                  <a:pt x="268" y="1171"/>
                  <a:pt x="270" y="1171"/>
                  <a:pt x="273" y="1170"/>
                </a:cubicBezTo>
                <a:lnTo>
                  <a:pt x="275" y="1180"/>
                </a:lnTo>
                <a:close/>
                <a:moveTo>
                  <a:pt x="1607" y="1087"/>
                </a:moveTo>
                <a:cubicBezTo>
                  <a:pt x="1613" y="1103"/>
                  <a:pt x="1624" y="1116"/>
                  <a:pt x="1639" y="1124"/>
                </a:cubicBezTo>
                <a:cubicBezTo>
                  <a:pt x="1641" y="1126"/>
                  <a:pt x="1644" y="1127"/>
                  <a:pt x="1647" y="1128"/>
                </a:cubicBezTo>
                <a:cubicBezTo>
                  <a:pt x="1652" y="1130"/>
                  <a:pt x="1652" y="1130"/>
                  <a:pt x="1652" y="1130"/>
                </a:cubicBezTo>
                <a:cubicBezTo>
                  <a:pt x="1650" y="1135"/>
                  <a:pt x="1650" y="1135"/>
                  <a:pt x="1650" y="1135"/>
                </a:cubicBezTo>
                <a:cubicBezTo>
                  <a:pt x="1639" y="1166"/>
                  <a:pt x="1626" y="1197"/>
                  <a:pt x="1612" y="1227"/>
                </a:cubicBezTo>
                <a:cubicBezTo>
                  <a:pt x="1610" y="1231"/>
                  <a:pt x="1610" y="1231"/>
                  <a:pt x="1610" y="1231"/>
                </a:cubicBezTo>
                <a:cubicBezTo>
                  <a:pt x="1605" y="1230"/>
                  <a:pt x="1605" y="1230"/>
                  <a:pt x="1605" y="1230"/>
                </a:cubicBezTo>
                <a:cubicBezTo>
                  <a:pt x="1575" y="1220"/>
                  <a:pt x="1547" y="1211"/>
                  <a:pt x="1517" y="1203"/>
                </a:cubicBezTo>
                <a:cubicBezTo>
                  <a:pt x="1487" y="1195"/>
                  <a:pt x="1456" y="1186"/>
                  <a:pt x="1422" y="1178"/>
                </a:cubicBezTo>
                <a:cubicBezTo>
                  <a:pt x="1420" y="1178"/>
                  <a:pt x="1420" y="1178"/>
                  <a:pt x="1420" y="1178"/>
                </a:cubicBezTo>
                <a:cubicBezTo>
                  <a:pt x="1419" y="1177"/>
                  <a:pt x="1419" y="1177"/>
                  <a:pt x="1419" y="1177"/>
                </a:cubicBezTo>
                <a:cubicBezTo>
                  <a:pt x="1409" y="1168"/>
                  <a:pt x="1398" y="1159"/>
                  <a:pt x="1386" y="1153"/>
                </a:cubicBezTo>
                <a:cubicBezTo>
                  <a:pt x="1391" y="1143"/>
                  <a:pt x="1391" y="1143"/>
                  <a:pt x="1391" y="1143"/>
                </a:cubicBezTo>
                <a:cubicBezTo>
                  <a:pt x="1393" y="1144"/>
                  <a:pt x="1396" y="1145"/>
                  <a:pt x="1398" y="1146"/>
                </a:cubicBezTo>
                <a:cubicBezTo>
                  <a:pt x="1421" y="1155"/>
                  <a:pt x="1444" y="1160"/>
                  <a:pt x="1467" y="1160"/>
                </a:cubicBezTo>
                <a:cubicBezTo>
                  <a:pt x="1486" y="1160"/>
                  <a:pt x="1504" y="1157"/>
                  <a:pt x="1521" y="1151"/>
                </a:cubicBezTo>
                <a:cubicBezTo>
                  <a:pt x="1553" y="1139"/>
                  <a:pt x="1580" y="1117"/>
                  <a:pt x="1597" y="1087"/>
                </a:cubicBezTo>
                <a:cubicBezTo>
                  <a:pt x="1603" y="1077"/>
                  <a:pt x="1603" y="1077"/>
                  <a:pt x="1603" y="1077"/>
                </a:cubicBezTo>
                <a:lnTo>
                  <a:pt x="1607" y="1087"/>
                </a:lnTo>
                <a:close/>
                <a:moveTo>
                  <a:pt x="824" y="1148"/>
                </a:moveTo>
                <a:cubicBezTo>
                  <a:pt x="858" y="1176"/>
                  <a:pt x="900" y="1200"/>
                  <a:pt x="936" y="1220"/>
                </a:cubicBezTo>
                <a:cubicBezTo>
                  <a:pt x="940" y="1222"/>
                  <a:pt x="940" y="1222"/>
                  <a:pt x="940" y="1222"/>
                </a:cubicBezTo>
                <a:cubicBezTo>
                  <a:pt x="939" y="1226"/>
                  <a:pt x="939" y="1226"/>
                  <a:pt x="939" y="1226"/>
                </a:cubicBezTo>
                <a:cubicBezTo>
                  <a:pt x="936" y="1236"/>
                  <a:pt x="931" y="1256"/>
                  <a:pt x="925" y="1282"/>
                </a:cubicBezTo>
                <a:cubicBezTo>
                  <a:pt x="924" y="1286"/>
                  <a:pt x="924" y="1286"/>
                  <a:pt x="924" y="1286"/>
                </a:cubicBezTo>
                <a:cubicBezTo>
                  <a:pt x="826" y="1286"/>
                  <a:pt x="826" y="1286"/>
                  <a:pt x="826" y="1286"/>
                </a:cubicBezTo>
                <a:cubicBezTo>
                  <a:pt x="793" y="1285"/>
                  <a:pt x="793" y="1285"/>
                  <a:pt x="793" y="1285"/>
                </a:cubicBezTo>
                <a:cubicBezTo>
                  <a:pt x="791" y="1283"/>
                  <a:pt x="791" y="1283"/>
                  <a:pt x="791" y="1283"/>
                </a:cubicBezTo>
                <a:cubicBezTo>
                  <a:pt x="786" y="1272"/>
                  <a:pt x="781" y="1263"/>
                  <a:pt x="775" y="1254"/>
                </a:cubicBezTo>
                <a:cubicBezTo>
                  <a:pt x="770" y="1246"/>
                  <a:pt x="765" y="1238"/>
                  <a:pt x="760" y="1228"/>
                </a:cubicBezTo>
                <a:cubicBezTo>
                  <a:pt x="751" y="1210"/>
                  <a:pt x="751" y="1210"/>
                  <a:pt x="751" y="1210"/>
                </a:cubicBezTo>
                <a:cubicBezTo>
                  <a:pt x="754" y="1208"/>
                  <a:pt x="754" y="1208"/>
                  <a:pt x="754" y="1208"/>
                </a:cubicBezTo>
                <a:cubicBezTo>
                  <a:pt x="777" y="1188"/>
                  <a:pt x="799" y="1168"/>
                  <a:pt x="817" y="1148"/>
                </a:cubicBezTo>
                <a:cubicBezTo>
                  <a:pt x="820" y="1145"/>
                  <a:pt x="820" y="1145"/>
                  <a:pt x="820" y="1145"/>
                </a:cubicBezTo>
                <a:lnTo>
                  <a:pt x="824" y="1148"/>
                </a:lnTo>
                <a:close/>
                <a:moveTo>
                  <a:pt x="988" y="1139"/>
                </a:moveTo>
                <a:cubicBezTo>
                  <a:pt x="1019" y="1148"/>
                  <a:pt x="1055" y="1152"/>
                  <a:pt x="1101" y="1152"/>
                </a:cubicBezTo>
                <a:cubicBezTo>
                  <a:pt x="1105" y="1152"/>
                  <a:pt x="1105" y="1152"/>
                  <a:pt x="1105" y="1152"/>
                </a:cubicBezTo>
                <a:cubicBezTo>
                  <a:pt x="1106" y="1156"/>
                  <a:pt x="1106" y="1156"/>
                  <a:pt x="1106" y="1156"/>
                </a:cubicBezTo>
                <a:cubicBezTo>
                  <a:pt x="1115" y="1192"/>
                  <a:pt x="1142" y="1284"/>
                  <a:pt x="1175" y="1343"/>
                </a:cubicBezTo>
                <a:cubicBezTo>
                  <a:pt x="1166" y="1349"/>
                  <a:pt x="1166" y="1349"/>
                  <a:pt x="1166" y="1349"/>
                </a:cubicBezTo>
                <a:cubicBezTo>
                  <a:pt x="1124" y="1295"/>
                  <a:pt x="1052" y="1256"/>
                  <a:pt x="982" y="1219"/>
                </a:cubicBezTo>
                <a:cubicBezTo>
                  <a:pt x="967" y="1211"/>
                  <a:pt x="967" y="1211"/>
                  <a:pt x="967" y="1211"/>
                </a:cubicBezTo>
                <a:cubicBezTo>
                  <a:pt x="968" y="1207"/>
                  <a:pt x="968" y="1207"/>
                  <a:pt x="968" y="1207"/>
                </a:cubicBezTo>
                <a:cubicBezTo>
                  <a:pt x="974" y="1185"/>
                  <a:pt x="978" y="1164"/>
                  <a:pt x="982" y="1143"/>
                </a:cubicBezTo>
                <a:cubicBezTo>
                  <a:pt x="983" y="1138"/>
                  <a:pt x="983" y="1138"/>
                  <a:pt x="983" y="1138"/>
                </a:cubicBezTo>
                <a:lnTo>
                  <a:pt x="988" y="1139"/>
                </a:lnTo>
                <a:close/>
                <a:moveTo>
                  <a:pt x="675" y="1098"/>
                </a:moveTo>
                <a:cubicBezTo>
                  <a:pt x="687" y="1134"/>
                  <a:pt x="704" y="1170"/>
                  <a:pt x="720" y="1201"/>
                </a:cubicBezTo>
                <a:cubicBezTo>
                  <a:pt x="721" y="1204"/>
                  <a:pt x="721" y="1204"/>
                  <a:pt x="721" y="1204"/>
                </a:cubicBezTo>
                <a:cubicBezTo>
                  <a:pt x="718" y="1207"/>
                  <a:pt x="718" y="1207"/>
                  <a:pt x="718" y="1207"/>
                </a:cubicBezTo>
                <a:cubicBezTo>
                  <a:pt x="695" y="1227"/>
                  <a:pt x="614" y="1296"/>
                  <a:pt x="572" y="1355"/>
                </a:cubicBezTo>
                <a:cubicBezTo>
                  <a:pt x="563" y="1350"/>
                  <a:pt x="563" y="1350"/>
                  <a:pt x="563" y="1350"/>
                </a:cubicBezTo>
                <a:cubicBezTo>
                  <a:pt x="593" y="1290"/>
                  <a:pt x="595" y="1214"/>
                  <a:pt x="596" y="1134"/>
                </a:cubicBezTo>
                <a:cubicBezTo>
                  <a:pt x="596" y="1128"/>
                  <a:pt x="597" y="1111"/>
                  <a:pt x="597" y="1111"/>
                </a:cubicBezTo>
                <a:cubicBezTo>
                  <a:pt x="601" y="1110"/>
                  <a:pt x="601" y="1110"/>
                  <a:pt x="601" y="1110"/>
                </a:cubicBezTo>
                <a:cubicBezTo>
                  <a:pt x="625" y="1106"/>
                  <a:pt x="648" y="1101"/>
                  <a:pt x="669" y="1095"/>
                </a:cubicBezTo>
                <a:cubicBezTo>
                  <a:pt x="674" y="1093"/>
                  <a:pt x="674" y="1093"/>
                  <a:pt x="674" y="1093"/>
                </a:cubicBezTo>
                <a:lnTo>
                  <a:pt x="675" y="1098"/>
                </a:lnTo>
                <a:close/>
                <a:moveTo>
                  <a:pt x="1459" y="1212"/>
                </a:moveTo>
                <a:cubicBezTo>
                  <a:pt x="1477" y="1216"/>
                  <a:pt x="1494" y="1221"/>
                  <a:pt x="1511" y="1225"/>
                </a:cubicBezTo>
                <a:cubicBezTo>
                  <a:pt x="1538" y="1233"/>
                  <a:pt x="1565" y="1241"/>
                  <a:pt x="1593" y="1250"/>
                </a:cubicBezTo>
                <a:cubicBezTo>
                  <a:pt x="1599" y="1252"/>
                  <a:pt x="1599" y="1252"/>
                  <a:pt x="1599" y="1252"/>
                </a:cubicBezTo>
                <a:cubicBezTo>
                  <a:pt x="1596" y="1258"/>
                  <a:pt x="1596" y="1258"/>
                  <a:pt x="1596" y="1258"/>
                </a:cubicBezTo>
                <a:cubicBezTo>
                  <a:pt x="1577" y="1293"/>
                  <a:pt x="1555" y="1327"/>
                  <a:pt x="1532" y="1359"/>
                </a:cubicBezTo>
                <a:cubicBezTo>
                  <a:pt x="1529" y="1362"/>
                  <a:pt x="1529" y="1362"/>
                  <a:pt x="1529" y="1362"/>
                </a:cubicBezTo>
                <a:cubicBezTo>
                  <a:pt x="1525" y="1360"/>
                  <a:pt x="1525" y="1360"/>
                  <a:pt x="1525" y="1360"/>
                </a:cubicBezTo>
                <a:cubicBezTo>
                  <a:pt x="1518" y="1356"/>
                  <a:pt x="1511" y="1353"/>
                  <a:pt x="1503" y="1351"/>
                </a:cubicBezTo>
                <a:cubicBezTo>
                  <a:pt x="1498" y="1350"/>
                  <a:pt x="1492" y="1349"/>
                  <a:pt x="1487" y="1349"/>
                </a:cubicBezTo>
                <a:cubicBezTo>
                  <a:pt x="1482" y="1349"/>
                  <a:pt x="1476" y="1350"/>
                  <a:pt x="1471" y="1351"/>
                </a:cubicBezTo>
                <a:cubicBezTo>
                  <a:pt x="1462" y="1353"/>
                  <a:pt x="1462" y="1353"/>
                  <a:pt x="1462" y="1353"/>
                </a:cubicBezTo>
                <a:cubicBezTo>
                  <a:pt x="1466" y="1344"/>
                  <a:pt x="1466" y="1344"/>
                  <a:pt x="1466" y="1344"/>
                </a:cubicBezTo>
                <a:cubicBezTo>
                  <a:pt x="1471" y="1331"/>
                  <a:pt x="1474" y="1317"/>
                  <a:pt x="1475" y="1303"/>
                </a:cubicBezTo>
                <a:cubicBezTo>
                  <a:pt x="1477" y="1275"/>
                  <a:pt x="1470" y="1246"/>
                  <a:pt x="1454" y="1219"/>
                </a:cubicBezTo>
                <a:cubicBezTo>
                  <a:pt x="1447" y="1208"/>
                  <a:pt x="1447" y="1208"/>
                  <a:pt x="1447" y="1208"/>
                </a:cubicBezTo>
                <a:lnTo>
                  <a:pt x="1459" y="1212"/>
                </a:lnTo>
                <a:close/>
                <a:moveTo>
                  <a:pt x="299" y="1207"/>
                </a:moveTo>
                <a:cubicBezTo>
                  <a:pt x="285" y="1225"/>
                  <a:pt x="276" y="1244"/>
                  <a:pt x="271" y="1265"/>
                </a:cubicBezTo>
                <a:cubicBezTo>
                  <a:pt x="263" y="1295"/>
                  <a:pt x="266" y="1327"/>
                  <a:pt x="278" y="1356"/>
                </a:cubicBezTo>
                <a:cubicBezTo>
                  <a:pt x="279" y="1359"/>
                  <a:pt x="281" y="1363"/>
                  <a:pt x="282" y="1366"/>
                </a:cubicBezTo>
                <a:cubicBezTo>
                  <a:pt x="286" y="1373"/>
                  <a:pt x="286" y="1373"/>
                  <a:pt x="286" y="1373"/>
                </a:cubicBezTo>
                <a:cubicBezTo>
                  <a:pt x="278" y="1373"/>
                  <a:pt x="278" y="1373"/>
                  <a:pt x="278" y="1373"/>
                </a:cubicBezTo>
                <a:cubicBezTo>
                  <a:pt x="264" y="1373"/>
                  <a:pt x="252" y="1377"/>
                  <a:pt x="240" y="1385"/>
                </a:cubicBezTo>
                <a:cubicBezTo>
                  <a:pt x="237" y="1387"/>
                  <a:pt x="237" y="1387"/>
                  <a:pt x="237" y="1387"/>
                </a:cubicBezTo>
                <a:cubicBezTo>
                  <a:pt x="234" y="1384"/>
                  <a:pt x="234" y="1384"/>
                  <a:pt x="234" y="1384"/>
                </a:cubicBezTo>
                <a:cubicBezTo>
                  <a:pt x="231" y="1380"/>
                  <a:pt x="228" y="1377"/>
                  <a:pt x="225" y="1373"/>
                </a:cubicBezTo>
                <a:cubicBezTo>
                  <a:pt x="224" y="1372"/>
                  <a:pt x="224" y="1372"/>
                  <a:pt x="224" y="1372"/>
                </a:cubicBezTo>
                <a:cubicBezTo>
                  <a:pt x="196" y="1336"/>
                  <a:pt x="172" y="1299"/>
                  <a:pt x="150" y="1260"/>
                </a:cubicBezTo>
                <a:cubicBezTo>
                  <a:pt x="146" y="1251"/>
                  <a:pt x="146" y="1251"/>
                  <a:pt x="146" y="1251"/>
                </a:cubicBezTo>
                <a:cubicBezTo>
                  <a:pt x="151" y="1249"/>
                  <a:pt x="151" y="1249"/>
                  <a:pt x="151" y="1249"/>
                </a:cubicBezTo>
                <a:cubicBezTo>
                  <a:pt x="172" y="1242"/>
                  <a:pt x="192" y="1235"/>
                  <a:pt x="212" y="1227"/>
                </a:cubicBezTo>
                <a:cubicBezTo>
                  <a:pt x="213" y="1227"/>
                  <a:pt x="213" y="1227"/>
                  <a:pt x="213" y="1227"/>
                </a:cubicBezTo>
                <a:cubicBezTo>
                  <a:pt x="240" y="1217"/>
                  <a:pt x="266" y="1208"/>
                  <a:pt x="293" y="1199"/>
                </a:cubicBezTo>
                <a:cubicBezTo>
                  <a:pt x="309" y="1194"/>
                  <a:pt x="309" y="1194"/>
                  <a:pt x="309" y="1194"/>
                </a:cubicBezTo>
                <a:lnTo>
                  <a:pt x="299" y="1207"/>
                </a:lnTo>
                <a:close/>
                <a:moveTo>
                  <a:pt x="1241" y="1148"/>
                </a:moveTo>
                <a:cubicBezTo>
                  <a:pt x="1301" y="1148"/>
                  <a:pt x="1367" y="1154"/>
                  <a:pt x="1408" y="1198"/>
                </a:cubicBezTo>
                <a:cubicBezTo>
                  <a:pt x="1408" y="1199"/>
                  <a:pt x="1408" y="1199"/>
                  <a:pt x="1408" y="1199"/>
                </a:cubicBezTo>
                <a:cubicBezTo>
                  <a:pt x="1415" y="1206"/>
                  <a:pt x="1421" y="1213"/>
                  <a:pt x="1427" y="1220"/>
                </a:cubicBezTo>
                <a:cubicBezTo>
                  <a:pt x="1445" y="1246"/>
                  <a:pt x="1454" y="1274"/>
                  <a:pt x="1452" y="1302"/>
                </a:cubicBezTo>
                <a:cubicBezTo>
                  <a:pt x="1450" y="1329"/>
                  <a:pt x="1438" y="1355"/>
                  <a:pt x="1418" y="1375"/>
                </a:cubicBezTo>
                <a:cubicBezTo>
                  <a:pt x="1412" y="1381"/>
                  <a:pt x="1406" y="1386"/>
                  <a:pt x="1399" y="1391"/>
                </a:cubicBezTo>
                <a:cubicBezTo>
                  <a:pt x="1376" y="1408"/>
                  <a:pt x="1350" y="1417"/>
                  <a:pt x="1324" y="1417"/>
                </a:cubicBezTo>
                <a:cubicBezTo>
                  <a:pt x="1324" y="1417"/>
                  <a:pt x="1324" y="1417"/>
                  <a:pt x="1324" y="1417"/>
                </a:cubicBezTo>
                <a:cubicBezTo>
                  <a:pt x="1317" y="1417"/>
                  <a:pt x="1310" y="1416"/>
                  <a:pt x="1303" y="1415"/>
                </a:cubicBezTo>
                <a:cubicBezTo>
                  <a:pt x="1269" y="1409"/>
                  <a:pt x="1237" y="1389"/>
                  <a:pt x="1213" y="1359"/>
                </a:cubicBezTo>
                <a:cubicBezTo>
                  <a:pt x="1176" y="1314"/>
                  <a:pt x="1145" y="1214"/>
                  <a:pt x="1130" y="1158"/>
                </a:cubicBezTo>
                <a:cubicBezTo>
                  <a:pt x="1128" y="1151"/>
                  <a:pt x="1128" y="1151"/>
                  <a:pt x="1128" y="1151"/>
                </a:cubicBezTo>
                <a:cubicBezTo>
                  <a:pt x="1135" y="1151"/>
                  <a:pt x="1135" y="1151"/>
                  <a:pt x="1135" y="1151"/>
                </a:cubicBezTo>
                <a:cubicBezTo>
                  <a:pt x="1148" y="1151"/>
                  <a:pt x="1161" y="1150"/>
                  <a:pt x="1175" y="1150"/>
                </a:cubicBezTo>
                <a:cubicBezTo>
                  <a:pt x="1197" y="1149"/>
                  <a:pt x="1220" y="1148"/>
                  <a:pt x="1241" y="1148"/>
                </a:cubicBezTo>
                <a:moveTo>
                  <a:pt x="573" y="1134"/>
                </a:moveTo>
                <a:cubicBezTo>
                  <a:pt x="571" y="1233"/>
                  <a:pt x="569" y="1337"/>
                  <a:pt x="501" y="1391"/>
                </a:cubicBezTo>
                <a:cubicBezTo>
                  <a:pt x="501" y="1391"/>
                  <a:pt x="501" y="1391"/>
                  <a:pt x="501" y="1391"/>
                </a:cubicBezTo>
                <a:cubicBezTo>
                  <a:pt x="493" y="1397"/>
                  <a:pt x="486" y="1403"/>
                  <a:pt x="478" y="1408"/>
                </a:cubicBezTo>
                <a:cubicBezTo>
                  <a:pt x="457" y="1421"/>
                  <a:pt x="434" y="1428"/>
                  <a:pt x="411" y="1428"/>
                </a:cubicBezTo>
                <a:cubicBezTo>
                  <a:pt x="411" y="1428"/>
                  <a:pt x="411" y="1428"/>
                  <a:pt x="411" y="1428"/>
                </a:cubicBezTo>
                <a:cubicBezTo>
                  <a:pt x="406" y="1428"/>
                  <a:pt x="400" y="1427"/>
                  <a:pt x="395" y="1427"/>
                </a:cubicBezTo>
                <a:cubicBezTo>
                  <a:pt x="368" y="1423"/>
                  <a:pt x="343" y="1409"/>
                  <a:pt x="324" y="1387"/>
                </a:cubicBezTo>
                <a:cubicBezTo>
                  <a:pt x="319" y="1381"/>
                  <a:pt x="314" y="1375"/>
                  <a:pt x="310" y="1368"/>
                </a:cubicBezTo>
                <a:cubicBezTo>
                  <a:pt x="291" y="1337"/>
                  <a:pt x="285" y="1303"/>
                  <a:pt x="293" y="1270"/>
                </a:cubicBezTo>
                <a:cubicBezTo>
                  <a:pt x="301" y="1237"/>
                  <a:pt x="324" y="1206"/>
                  <a:pt x="356" y="1184"/>
                </a:cubicBezTo>
                <a:cubicBezTo>
                  <a:pt x="406" y="1149"/>
                  <a:pt x="520" y="1125"/>
                  <a:pt x="567" y="1116"/>
                </a:cubicBezTo>
                <a:cubicBezTo>
                  <a:pt x="574" y="1115"/>
                  <a:pt x="574" y="1115"/>
                  <a:pt x="574" y="1115"/>
                </a:cubicBezTo>
                <a:lnTo>
                  <a:pt x="573" y="1134"/>
                </a:lnTo>
                <a:close/>
                <a:moveTo>
                  <a:pt x="1487" y="1372"/>
                </a:moveTo>
                <a:cubicBezTo>
                  <a:pt x="1491" y="1372"/>
                  <a:pt x="1494" y="1373"/>
                  <a:pt x="1498" y="1373"/>
                </a:cubicBezTo>
                <a:cubicBezTo>
                  <a:pt x="1510" y="1376"/>
                  <a:pt x="1521" y="1384"/>
                  <a:pt x="1528" y="1395"/>
                </a:cubicBezTo>
                <a:cubicBezTo>
                  <a:pt x="1535" y="1406"/>
                  <a:pt x="1538" y="1419"/>
                  <a:pt x="1535" y="1432"/>
                </a:cubicBezTo>
                <a:cubicBezTo>
                  <a:pt x="1532" y="1445"/>
                  <a:pt x="1524" y="1455"/>
                  <a:pt x="1513" y="1462"/>
                </a:cubicBezTo>
                <a:cubicBezTo>
                  <a:pt x="1505" y="1467"/>
                  <a:pt x="1496" y="1470"/>
                  <a:pt x="1487" y="1470"/>
                </a:cubicBezTo>
                <a:cubicBezTo>
                  <a:pt x="1483" y="1470"/>
                  <a:pt x="1480" y="1470"/>
                  <a:pt x="1476" y="1469"/>
                </a:cubicBezTo>
                <a:cubicBezTo>
                  <a:pt x="1464" y="1466"/>
                  <a:pt x="1453" y="1458"/>
                  <a:pt x="1446" y="1447"/>
                </a:cubicBezTo>
                <a:cubicBezTo>
                  <a:pt x="1439" y="1436"/>
                  <a:pt x="1436" y="1423"/>
                  <a:pt x="1439" y="1410"/>
                </a:cubicBezTo>
                <a:cubicBezTo>
                  <a:pt x="1442" y="1398"/>
                  <a:pt x="1450" y="1387"/>
                  <a:pt x="1461" y="1380"/>
                </a:cubicBezTo>
                <a:cubicBezTo>
                  <a:pt x="1469" y="1375"/>
                  <a:pt x="1478" y="1372"/>
                  <a:pt x="1487" y="1372"/>
                </a:cubicBezTo>
                <a:moveTo>
                  <a:pt x="282" y="1494"/>
                </a:moveTo>
                <a:cubicBezTo>
                  <a:pt x="278" y="1494"/>
                  <a:pt x="278" y="1494"/>
                  <a:pt x="278" y="1494"/>
                </a:cubicBezTo>
                <a:cubicBezTo>
                  <a:pt x="265" y="1493"/>
                  <a:pt x="253" y="1488"/>
                  <a:pt x="244" y="1479"/>
                </a:cubicBezTo>
                <a:cubicBezTo>
                  <a:pt x="243" y="1478"/>
                  <a:pt x="243" y="1477"/>
                  <a:pt x="242" y="1476"/>
                </a:cubicBezTo>
                <a:cubicBezTo>
                  <a:pt x="238" y="1472"/>
                  <a:pt x="236" y="1468"/>
                  <a:pt x="234" y="1463"/>
                </a:cubicBezTo>
                <a:cubicBezTo>
                  <a:pt x="232" y="1458"/>
                  <a:pt x="231" y="1454"/>
                  <a:pt x="231" y="1449"/>
                </a:cubicBezTo>
                <a:cubicBezTo>
                  <a:pt x="230" y="1449"/>
                  <a:pt x="230" y="1449"/>
                  <a:pt x="230" y="1449"/>
                </a:cubicBezTo>
                <a:cubicBezTo>
                  <a:pt x="231" y="1443"/>
                  <a:pt x="231" y="1443"/>
                  <a:pt x="231" y="1443"/>
                </a:cubicBezTo>
                <a:cubicBezTo>
                  <a:pt x="231" y="1431"/>
                  <a:pt x="236" y="1420"/>
                  <a:pt x="245" y="1411"/>
                </a:cubicBezTo>
                <a:cubicBezTo>
                  <a:pt x="245" y="1410"/>
                  <a:pt x="245" y="1410"/>
                  <a:pt x="246" y="1410"/>
                </a:cubicBezTo>
                <a:cubicBezTo>
                  <a:pt x="255" y="1401"/>
                  <a:pt x="267" y="1396"/>
                  <a:pt x="279" y="1396"/>
                </a:cubicBezTo>
                <a:cubicBezTo>
                  <a:pt x="281" y="1396"/>
                  <a:pt x="281" y="1396"/>
                  <a:pt x="281" y="1396"/>
                </a:cubicBezTo>
                <a:cubicBezTo>
                  <a:pt x="285" y="1396"/>
                  <a:pt x="289" y="1397"/>
                  <a:pt x="292" y="1398"/>
                </a:cubicBezTo>
                <a:cubicBezTo>
                  <a:pt x="296" y="1399"/>
                  <a:pt x="300" y="1401"/>
                  <a:pt x="303" y="1402"/>
                </a:cubicBezTo>
                <a:cubicBezTo>
                  <a:pt x="307" y="1405"/>
                  <a:pt x="311" y="1408"/>
                  <a:pt x="315" y="1412"/>
                </a:cubicBezTo>
                <a:cubicBezTo>
                  <a:pt x="323" y="1420"/>
                  <a:pt x="327" y="1431"/>
                  <a:pt x="328" y="1442"/>
                </a:cubicBezTo>
                <a:cubicBezTo>
                  <a:pt x="328" y="1442"/>
                  <a:pt x="328" y="1442"/>
                  <a:pt x="328" y="1442"/>
                </a:cubicBezTo>
                <a:cubicBezTo>
                  <a:pt x="328" y="1447"/>
                  <a:pt x="328" y="1447"/>
                  <a:pt x="328" y="1447"/>
                </a:cubicBezTo>
                <a:cubicBezTo>
                  <a:pt x="328" y="1460"/>
                  <a:pt x="322" y="1472"/>
                  <a:pt x="313" y="1481"/>
                </a:cubicBezTo>
                <a:cubicBezTo>
                  <a:pt x="304" y="1489"/>
                  <a:pt x="294" y="1493"/>
                  <a:pt x="282" y="1494"/>
                </a:cubicBezTo>
                <a:close/>
                <a:moveTo>
                  <a:pt x="971" y="1239"/>
                </a:moveTo>
                <a:cubicBezTo>
                  <a:pt x="1063" y="1288"/>
                  <a:pt x="1158" y="1339"/>
                  <a:pt x="1178" y="1424"/>
                </a:cubicBezTo>
                <a:cubicBezTo>
                  <a:pt x="1178" y="1424"/>
                  <a:pt x="1178" y="1424"/>
                  <a:pt x="1178" y="1424"/>
                </a:cubicBezTo>
                <a:cubicBezTo>
                  <a:pt x="1180" y="1433"/>
                  <a:pt x="1182" y="1443"/>
                  <a:pt x="1183" y="1452"/>
                </a:cubicBezTo>
                <a:cubicBezTo>
                  <a:pt x="1187" y="1483"/>
                  <a:pt x="1180" y="1512"/>
                  <a:pt x="1165" y="1535"/>
                </a:cubicBezTo>
                <a:cubicBezTo>
                  <a:pt x="1150" y="1558"/>
                  <a:pt x="1127" y="1574"/>
                  <a:pt x="1099" y="1582"/>
                </a:cubicBezTo>
                <a:cubicBezTo>
                  <a:pt x="1091" y="1585"/>
                  <a:pt x="1083" y="1586"/>
                  <a:pt x="1075" y="1587"/>
                </a:cubicBezTo>
                <a:cubicBezTo>
                  <a:pt x="1070" y="1588"/>
                  <a:pt x="1064" y="1588"/>
                  <a:pt x="1059" y="1588"/>
                </a:cubicBezTo>
                <a:cubicBezTo>
                  <a:pt x="1029" y="1588"/>
                  <a:pt x="1002" y="1579"/>
                  <a:pt x="980" y="1561"/>
                </a:cubicBezTo>
                <a:cubicBezTo>
                  <a:pt x="953" y="1539"/>
                  <a:pt x="935" y="1506"/>
                  <a:pt x="929" y="1467"/>
                </a:cubicBezTo>
                <a:cubicBezTo>
                  <a:pt x="918" y="1405"/>
                  <a:pt x="946" y="1287"/>
                  <a:pt x="959" y="1240"/>
                </a:cubicBezTo>
                <a:cubicBezTo>
                  <a:pt x="961" y="1233"/>
                  <a:pt x="961" y="1233"/>
                  <a:pt x="961" y="1233"/>
                </a:cubicBezTo>
                <a:lnTo>
                  <a:pt x="971" y="1239"/>
                </a:lnTo>
                <a:close/>
                <a:moveTo>
                  <a:pt x="739" y="1239"/>
                </a:moveTo>
                <a:cubicBezTo>
                  <a:pt x="787" y="1329"/>
                  <a:pt x="835" y="1423"/>
                  <a:pt x="803" y="1503"/>
                </a:cubicBezTo>
                <a:cubicBezTo>
                  <a:pt x="803" y="1504"/>
                  <a:pt x="803" y="1504"/>
                  <a:pt x="803" y="1504"/>
                </a:cubicBezTo>
                <a:cubicBezTo>
                  <a:pt x="800" y="1513"/>
                  <a:pt x="796" y="1521"/>
                  <a:pt x="791" y="1529"/>
                </a:cubicBezTo>
                <a:cubicBezTo>
                  <a:pt x="776" y="1557"/>
                  <a:pt x="754" y="1577"/>
                  <a:pt x="728" y="1587"/>
                </a:cubicBezTo>
                <a:cubicBezTo>
                  <a:pt x="715" y="1592"/>
                  <a:pt x="702" y="1594"/>
                  <a:pt x="688" y="1594"/>
                </a:cubicBezTo>
                <a:cubicBezTo>
                  <a:pt x="688" y="1594"/>
                  <a:pt x="688" y="1594"/>
                  <a:pt x="688" y="1594"/>
                </a:cubicBezTo>
                <a:cubicBezTo>
                  <a:pt x="674" y="1594"/>
                  <a:pt x="660" y="1592"/>
                  <a:pt x="647" y="1587"/>
                </a:cubicBezTo>
                <a:cubicBezTo>
                  <a:pt x="640" y="1585"/>
                  <a:pt x="632" y="1581"/>
                  <a:pt x="625" y="1577"/>
                </a:cubicBezTo>
                <a:cubicBezTo>
                  <a:pt x="593" y="1560"/>
                  <a:pt x="572" y="1533"/>
                  <a:pt x="563" y="1501"/>
                </a:cubicBezTo>
                <a:cubicBezTo>
                  <a:pt x="553" y="1467"/>
                  <a:pt x="558" y="1430"/>
                  <a:pt x="575" y="1395"/>
                </a:cubicBezTo>
                <a:cubicBezTo>
                  <a:pt x="602" y="1339"/>
                  <a:pt x="690" y="1261"/>
                  <a:pt x="727" y="1229"/>
                </a:cubicBezTo>
                <a:cubicBezTo>
                  <a:pt x="732" y="1225"/>
                  <a:pt x="732" y="1225"/>
                  <a:pt x="732" y="1225"/>
                </a:cubicBezTo>
                <a:lnTo>
                  <a:pt x="739" y="1239"/>
                </a:lnTo>
                <a:close/>
                <a:moveTo>
                  <a:pt x="1415" y="1418"/>
                </a:moveTo>
                <a:cubicBezTo>
                  <a:pt x="1415" y="1433"/>
                  <a:pt x="1418" y="1447"/>
                  <a:pt x="1426" y="1460"/>
                </a:cubicBezTo>
                <a:cubicBezTo>
                  <a:pt x="1427" y="1461"/>
                  <a:pt x="1429" y="1463"/>
                  <a:pt x="1430" y="1465"/>
                </a:cubicBezTo>
                <a:cubicBezTo>
                  <a:pt x="1433" y="1469"/>
                  <a:pt x="1433" y="1469"/>
                  <a:pt x="1433" y="1469"/>
                </a:cubicBezTo>
                <a:cubicBezTo>
                  <a:pt x="1429" y="1472"/>
                  <a:pt x="1429" y="1472"/>
                  <a:pt x="1429" y="1472"/>
                </a:cubicBezTo>
                <a:cubicBezTo>
                  <a:pt x="1395" y="1504"/>
                  <a:pt x="1358" y="1532"/>
                  <a:pt x="1318" y="1558"/>
                </a:cubicBezTo>
                <a:cubicBezTo>
                  <a:pt x="1280" y="1582"/>
                  <a:pt x="1240" y="1604"/>
                  <a:pt x="1198" y="1622"/>
                </a:cubicBezTo>
                <a:cubicBezTo>
                  <a:pt x="1193" y="1624"/>
                  <a:pt x="1193" y="1624"/>
                  <a:pt x="1193" y="1624"/>
                </a:cubicBezTo>
                <a:cubicBezTo>
                  <a:pt x="1191" y="1620"/>
                  <a:pt x="1191" y="1620"/>
                  <a:pt x="1191" y="1620"/>
                </a:cubicBezTo>
                <a:cubicBezTo>
                  <a:pt x="1187" y="1613"/>
                  <a:pt x="1182" y="1606"/>
                  <a:pt x="1176" y="1601"/>
                </a:cubicBezTo>
                <a:cubicBezTo>
                  <a:pt x="1170" y="1595"/>
                  <a:pt x="1164" y="1591"/>
                  <a:pt x="1156" y="1588"/>
                </a:cubicBezTo>
                <a:cubicBezTo>
                  <a:pt x="1148" y="1585"/>
                  <a:pt x="1148" y="1585"/>
                  <a:pt x="1148" y="1585"/>
                </a:cubicBezTo>
                <a:cubicBezTo>
                  <a:pt x="1155" y="1579"/>
                  <a:pt x="1155" y="1579"/>
                  <a:pt x="1155" y="1579"/>
                </a:cubicBezTo>
                <a:cubicBezTo>
                  <a:pt x="1167" y="1570"/>
                  <a:pt x="1176" y="1560"/>
                  <a:pt x="1184" y="1548"/>
                </a:cubicBezTo>
                <a:cubicBezTo>
                  <a:pt x="1203" y="1520"/>
                  <a:pt x="1210" y="1486"/>
                  <a:pt x="1206" y="1449"/>
                </a:cubicBezTo>
                <a:cubicBezTo>
                  <a:pt x="1205" y="1439"/>
                  <a:pt x="1203" y="1429"/>
                  <a:pt x="1200" y="1419"/>
                </a:cubicBezTo>
                <a:cubicBezTo>
                  <a:pt x="1199" y="1414"/>
                  <a:pt x="1199" y="1414"/>
                  <a:pt x="1199" y="1414"/>
                </a:cubicBezTo>
                <a:cubicBezTo>
                  <a:pt x="1199" y="1414"/>
                  <a:pt x="1199" y="1414"/>
                  <a:pt x="1199" y="1414"/>
                </a:cubicBezTo>
                <a:cubicBezTo>
                  <a:pt x="1196" y="1401"/>
                  <a:pt x="1191" y="1389"/>
                  <a:pt x="1185" y="1377"/>
                </a:cubicBezTo>
                <a:cubicBezTo>
                  <a:pt x="1193" y="1372"/>
                  <a:pt x="1193" y="1372"/>
                  <a:pt x="1193" y="1372"/>
                </a:cubicBezTo>
                <a:cubicBezTo>
                  <a:pt x="1195" y="1373"/>
                  <a:pt x="1195" y="1373"/>
                  <a:pt x="1195" y="1373"/>
                </a:cubicBezTo>
                <a:cubicBezTo>
                  <a:pt x="1223" y="1408"/>
                  <a:pt x="1260" y="1431"/>
                  <a:pt x="1300" y="1438"/>
                </a:cubicBezTo>
                <a:cubicBezTo>
                  <a:pt x="1308" y="1439"/>
                  <a:pt x="1316" y="1440"/>
                  <a:pt x="1324" y="1440"/>
                </a:cubicBezTo>
                <a:cubicBezTo>
                  <a:pt x="1353" y="1440"/>
                  <a:pt x="1381" y="1431"/>
                  <a:pt x="1407" y="1414"/>
                </a:cubicBezTo>
                <a:cubicBezTo>
                  <a:pt x="1416" y="1408"/>
                  <a:pt x="1416" y="1408"/>
                  <a:pt x="1416" y="1408"/>
                </a:cubicBezTo>
                <a:lnTo>
                  <a:pt x="1415" y="1418"/>
                </a:lnTo>
                <a:close/>
                <a:moveTo>
                  <a:pt x="555" y="1383"/>
                </a:moveTo>
                <a:cubicBezTo>
                  <a:pt x="554" y="1385"/>
                  <a:pt x="554" y="1385"/>
                  <a:pt x="554" y="1385"/>
                </a:cubicBezTo>
                <a:cubicBezTo>
                  <a:pt x="534" y="1425"/>
                  <a:pt x="530" y="1468"/>
                  <a:pt x="540" y="1507"/>
                </a:cubicBezTo>
                <a:cubicBezTo>
                  <a:pt x="549" y="1538"/>
                  <a:pt x="567" y="1564"/>
                  <a:pt x="593" y="1584"/>
                </a:cubicBezTo>
                <a:cubicBezTo>
                  <a:pt x="600" y="1590"/>
                  <a:pt x="600" y="1590"/>
                  <a:pt x="600" y="1590"/>
                </a:cubicBezTo>
                <a:cubicBezTo>
                  <a:pt x="591" y="1593"/>
                  <a:pt x="591" y="1593"/>
                  <a:pt x="591" y="1593"/>
                </a:cubicBezTo>
                <a:cubicBezTo>
                  <a:pt x="576" y="1598"/>
                  <a:pt x="564" y="1607"/>
                  <a:pt x="555" y="1620"/>
                </a:cubicBezTo>
                <a:cubicBezTo>
                  <a:pt x="553" y="1624"/>
                  <a:pt x="553" y="1624"/>
                  <a:pt x="553" y="1624"/>
                </a:cubicBezTo>
                <a:cubicBezTo>
                  <a:pt x="549" y="1622"/>
                  <a:pt x="549" y="1622"/>
                  <a:pt x="549" y="1622"/>
                </a:cubicBezTo>
                <a:cubicBezTo>
                  <a:pt x="505" y="1604"/>
                  <a:pt x="466" y="1584"/>
                  <a:pt x="431" y="1561"/>
                </a:cubicBezTo>
                <a:cubicBezTo>
                  <a:pt x="399" y="1541"/>
                  <a:pt x="369" y="1519"/>
                  <a:pt x="339" y="1493"/>
                </a:cubicBezTo>
                <a:cubicBezTo>
                  <a:pt x="336" y="1490"/>
                  <a:pt x="336" y="1490"/>
                  <a:pt x="336" y="1490"/>
                </a:cubicBezTo>
                <a:cubicBezTo>
                  <a:pt x="339" y="1486"/>
                  <a:pt x="339" y="1486"/>
                  <a:pt x="339" y="1486"/>
                </a:cubicBezTo>
                <a:cubicBezTo>
                  <a:pt x="346" y="1475"/>
                  <a:pt x="351" y="1461"/>
                  <a:pt x="351" y="1447"/>
                </a:cubicBezTo>
                <a:cubicBezTo>
                  <a:pt x="351" y="1445"/>
                  <a:pt x="351" y="1445"/>
                  <a:pt x="351" y="1445"/>
                </a:cubicBezTo>
                <a:cubicBezTo>
                  <a:pt x="351" y="1437"/>
                  <a:pt x="351" y="1437"/>
                  <a:pt x="351" y="1437"/>
                </a:cubicBezTo>
                <a:cubicBezTo>
                  <a:pt x="358" y="1440"/>
                  <a:pt x="358" y="1440"/>
                  <a:pt x="358" y="1440"/>
                </a:cubicBezTo>
                <a:cubicBezTo>
                  <a:pt x="369" y="1445"/>
                  <a:pt x="380" y="1448"/>
                  <a:pt x="391" y="1450"/>
                </a:cubicBezTo>
                <a:cubicBezTo>
                  <a:pt x="398" y="1451"/>
                  <a:pt x="405" y="1451"/>
                  <a:pt x="411" y="1451"/>
                </a:cubicBezTo>
                <a:cubicBezTo>
                  <a:pt x="438" y="1451"/>
                  <a:pt x="465" y="1443"/>
                  <a:pt x="490" y="1428"/>
                </a:cubicBezTo>
                <a:cubicBezTo>
                  <a:pt x="499" y="1422"/>
                  <a:pt x="507" y="1416"/>
                  <a:pt x="515" y="1409"/>
                </a:cubicBezTo>
                <a:cubicBezTo>
                  <a:pt x="527" y="1400"/>
                  <a:pt x="537" y="1389"/>
                  <a:pt x="546" y="1377"/>
                </a:cubicBezTo>
                <a:lnTo>
                  <a:pt x="555" y="1383"/>
                </a:lnTo>
                <a:close/>
                <a:moveTo>
                  <a:pt x="815" y="1687"/>
                </a:moveTo>
                <a:cubicBezTo>
                  <a:pt x="809" y="1686"/>
                  <a:pt x="809" y="1686"/>
                  <a:pt x="809" y="1686"/>
                </a:cubicBezTo>
                <a:cubicBezTo>
                  <a:pt x="773" y="1683"/>
                  <a:pt x="736" y="1678"/>
                  <a:pt x="691" y="1669"/>
                </a:cubicBezTo>
                <a:cubicBezTo>
                  <a:pt x="687" y="1668"/>
                  <a:pt x="687" y="1668"/>
                  <a:pt x="687" y="1668"/>
                </a:cubicBezTo>
                <a:cubicBezTo>
                  <a:pt x="687" y="1664"/>
                  <a:pt x="687" y="1664"/>
                  <a:pt x="687" y="1664"/>
                </a:cubicBezTo>
                <a:cubicBezTo>
                  <a:pt x="687" y="1658"/>
                  <a:pt x="687" y="1652"/>
                  <a:pt x="685" y="1646"/>
                </a:cubicBezTo>
                <a:cubicBezTo>
                  <a:pt x="684" y="1639"/>
                  <a:pt x="681" y="1632"/>
                  <a:pt x="678" y="1625"/>
                </a:cubicBezTo>
                <a:cubicBezTo>
                  <a:pt x="673" y="1617"/>
                  <a:pt x="673" y="1617"/>
                  <a:pt x="673" y="1617"/>
                </a:cubicBezTo>
                <a:cubicBezTo>
                  <a:pt x="682" y="1617"/>
                  <a:pt x="682" y="1617"/>
                  <a:pt x="682" y="1617"/>
                </a:cubicBezTo>
                <a:cubicBezTo>
                  <a:pt x="684" y="1617"/>
                  <a:pt x="686" y="1617"/>
                  <a:pt x="688" y="1617"/>
                </a:cubicBezTo>
                <a:cubicBezTo>
                  <a:pt x="705" y="1617"/>
                  <a:pt x="721" y="1614"/>
                  <a:pt x="737" y="1608"/>
                </a:cubicBezTo>
                <a:cubicBezTo>
                  <a:pt x="764" y="1598"/>
                  <a:pt x="788" y="1578"/>
                  <a:pt x="805" y="1551"/>
                </a:cubicBezTo>
                <a:cubicBezTo>
                  <a:pt x="815" y="1537"/>
                  <a:pt x="815" y="1537"/>
                  <a:pt x="815" y="1537"/>
                </a:cubicBezTo>
                <a:lnTo>
                  <a:pt x="815" y="1687"/>
                </a:lnTo>
                <a:close/>
                <a:moveTo>
                  <a:pt x="1056" y="1658"/>
                </a:moveTo>
                <a:cubicBezTo>
                  <a:pt x="1056" y="1660"/>
                  <a:pt x="1056" y="1662"/>
                  <a:pt x="1057" y="1664"/>
                </a:cubicBezTo>
                <a:cubicBezTo>
                  <a:pt x="1057" y="1669"/>
                  <a:pt x="1057" y="1669"/>
                  <a:pt x="1057" y="1669"/>
                </a:cubicBezTo>
                <a:cubicBezTo>
                  <a:pt x="1052" y="1670"/>
                  <a:pt x="1052" y="1670"/>
                  <a:pt x="1052" y="1670"/>
                </a:cubicBezTo>
                <a:cubicBezTo>
                  <a:pt x="1001" y="1679"/>
                  <a:pt x="960" y="1685"/>
                  <a:pt x="922" y="1687"/>
                </a:cubicBezTo>
                <a:cubicBezTo>
                  <a:pt x="916" y="1687"/>
                  <a:pt x="916" y="1687"/>
                  <a:pt x="916" y="1687"/>
                </a:cubicBezTo>
                <a:cubicBezTo>
                  <a:pt x="916" y="1533"/>
                  <a:pt x="916" y="1533"/>
                  <a:pt x="916" y="1533"/>
                </a:cubicBezTo>
                <a:cubicBezTo>
                  <a:pt x="926" y="1530"/>
                  <a:pt x="926" y="1530"/>
                  <a:pt x="926" y="1530"/>
                </a:cubicBezTo>
                <a:cubicBezTo>
                  <a:pt x="936" y="1549"/>
                  <a:pt x="949" y="1566"/>
                  <a:pt x="965" y="1578"/>
                </a:cubicBezTo>
                <a:cubicBezTo>
                  <a:pt x="992" y="1600"/>
                  <a:pt x="1024" y="1611"/>
                  <a:pt x="1059" y="1611"/>
                </a:cubicBezTo>
                <a:cubicBezTo>
                  <a:pt x="1069" y="1611"/>
                  <a:pt x="1069" y="1611"/>
                  <a:pt x="1069" y="1611"/>
                </a:cubicBezTo>
                <a:cubicBezTo>
                  <a:pt x="1065" y="1619"/>
                  <a:pt x="1065" y="1619"/>
                  <a:pt x="1065" y="1619"/>
                </a:cubicBezTo>
                <a:cubicBezTo>
                  <a:pt x="1059" y="1630"/>
                  <a:pt x="1055" y="1643"/>
                  <a:pt x="1056" y="1657"/>
                </a:cubicBezTo>
                <a:lnTo>
                  <a:pt x="1056" y="1658"/>
                </a:lnTo>
                <a:close/>
                <a:moveTo>
                  <a:pt x="1177" y="1656"/>
                </a:moveTo>
                <a:cubicBezTo>
                  <a:pt x="1176" y="1670"/>
                  <a:pt x="1170" y="1683"/>
                  <a:pt x="1158" y="1692"/>
                </a:cubicBezTo>
                <a:cubicBezTo>
                  <a:pt x="1149" y="1696"/>
                  <a:pt x="1139" y="1699"/>
                  <a:pt x="1129" y="1703"/>
                </a:cubicBezTo>
                <a:cubicBezTo>
                  <a:pt x="1125" y="1703"/>
                  <a:pt x="1125" y="1703"/>
                  <a:pt x="1125" y="1703"/>
                </a:cubicBezTo>
                <a:cubicBezTo>
                  <a:pt x="1125" y="1703"/>
                  <a:pt x="1125" y="1703"/>
                  <a:pt x="1125" y="1703"/>
                </a:cubicBezTo>
                <a:cubicBezTo>
                  <a:pt x="1109" y="1702"/>
                  <a:pt x="1095" y="1693"/>
                  <a:pt x="1086" y="1679"/>
                </a:cubicBezTo>
                <a:cubicBezTo>
                  <a:pt x="1084" y="1671"/>
                  <a:pt x="1081" y="1664"/>
                  <a:pt x="1079" y="1656"/>
                </a:cubicBezTo>
                <a:cubicBezTo>
                  <a:pt x="1079" y="1652"/>
                  <a:pt x="1079" y="1652"/>
                  <a:pt x="1079" y="1652"/>
                </a:cubicBezTo>
                <a:cubicBezTo>
                  <a:pt x="1079" y="1652"/>
                  <a:pt x="1079" y="1652"/>
                  <a:pt x="1079" y="1652"/>
                </a:cubicBezTo>
                <a:cubicBezTo>
                  <a:pt x="1080" y="1638"/>
                  <a:pt x="1086" y="1625"/>
                  <a:pt x="1097" y="1616"/>
                </a:cubicBezTo>
                <a:cubicBezTo>
                  <a:pt x="1107" y="1612"/>
                  <a:pt x="1116" y="1609"/>
                  <a:pt x="1126" y="1605"/>
                </a:cubicBezTo>
                <a:cubicBezTo>
                  <a:pt x="1130" y="1605"/>
                  <a:pt x="1130" y="1605"/>
                  <a:pt x="1130" y="1605"/>
                </a:cubicBezTo>
                <a:cubicBezTo>
                  <a:pt x="1130" y="1605"/>
                  <a:pt x="1130" y="1605"/>
                  <a:pt x="1130" y="1605"/>
                </a:cubicBezTo>
                <a:cubicBezTo>
                  <a:pt x="1146" y="1606"/>
                  <a:pt x="1161" y="1615"/>
                  <a:pt x="1170" y="1629"/>
                </a:cubicBezTo>
                <a:cubicBezTo>
                  <a:pt x="1172" y="1637"/>
                  <a:pt x="1174" y="1644"/>
                  <a:pt x="1177" y="1652"/>
                </a:cubicBezTo>
                <a:cubicBezTo>
                  <a:pt x="1177" y="1656"/>
                  <a:pt x="1177" y="1656"/>
                  <a:pt x="1177" y="1656"/>
                </a:cubicBezTo>
                <a:close/>
                <a:moveTo>
                  <a:pt x="659" y="1683"/>
                </a:moveTo>
                <a:cubicBezTo>
                  <a:pt x="656" y="1687"/>
                  <a:pt x="656" y="1687"/>
                  <a:pt x="656" y="1687"/>
                </a:cubicBezTo>
                <a:cubicBezTo>
                  <a:pt x="649" y="1698"/>
                  <a:pt x="638" y="1706"/>
                  <a:pt x="625" y="1708"/>
                </a:cubicBezTo>
                <a:cubicBezTo>
                  <a:pt x="622" y="1709"/>
                  <a:pt x="618" y="1709"/>
                  <a:pt x="615" y="1709"/>
                </a:cubicBezTo>
                <a:cubicBezTo>
                  <a:pt x="606" y="1709"/>
                  <a:pt x="596" y="1707"/>
                  <a:pt x="588" y="1701"/>
                </a:cubicBezTo>
                <a:cubicBezTo>
                  <a:pt x="577" y="1694"/>
                  <a:pt x="570" y="1683"/>
                  <a:pt x="567" y="1671"/>
                </a:cubicBezTo>
                <a:cubicBezTo>
                  <a:pt x="565" y="1659"/>
                  <a:pt x="566" y="1648"/>
                  <a:pt x="572" y="1638"/>
                </a:cubicBezTo>
                <a:cubicBezTo>
                  <a:pt x="571" y="1638"/>
                  <a:pt x="571" y="1638"/>
                  <a:pt x="571" y="1638"/>
                </a:cubicBezTo>
                <a:cubicBezTo>
                  <a:pt x="574" y="1634"/>
                  <a:pt x="574" y="1634"/>
                  <a:pt x="574" y="1634"/>
                </a:cubicBezTo>
                <a:cubicBezTo>
                  <a:pt x="583" y="1620"/>
                  <a:pt x="598" y="1612"/>
                  <a:pt x="615" y="1612"/>
                </a:cubicBezTo>
                <a:cubicBezTo>
                  <a:pt x="625" y="1612"/>
                  <a:pt x="634" y="1615"/>
                  <a:pt x="642" y="1620"/>
                </a:cubicBezTo>
                <a:cubicBezTo>
                  <a:pt x="642" y="1620"/>
                  <a:pt x="642" y="1620"/>
                  <a:pt x="642" y="1620"/>
                </a:cubicBezTo>
                <a:cubicBezTo>
                  <a:pt x="653" y="1627"/>
                  <a:pt x="660" y="1638"/>
                  <a:pt x="663" y="1651"/>
                </a:cubicBezTo>
                <a:cubicBezTo>
                  <a:pt x="665" y="1662"/>
                  <a:pt x="664" y="1673"/>
                  <a:pt x="659" y="1683"/>
                </a:cubicBezTo>
                <a:close/>
                <a:moveTo>
                  <a:pt x="893" y="2055"/>
                </a:moveTo>
                <a:cubicBezTo>
                  <a:pt x="838" y="2055"/>
                  <a:pt x="838" y="2055"/>
                  <a:pt x="838" y="2055"/>
                </a:cubicBezTo>
                <a:cubicBezTo>
                  <a:pt x="838" y="1309"/>
                  <a:pt x="838" y="1309"/>
                  <a:pt x="838" y="1309"/>
                </a:cubicBezTo>
                <a:cubicBezTo>
                  <a:pt x="893" y="1309"/>
                  <a:pt x="893" y="1309"/>
                  <a:pt x="893" y="1309"/>
                </a:cubicBezTo>
                <a:lnTo>
                  <a:pt x="893" y="2055"/>
                </a:lnTo>
                <a:close/>
                <a:moveTo>
                  <a:pt x="916" y="2078"/>
                </a:moveTo>
                <a:cubicBezTo>
                  <a:pt x="916" y="1712"/>
                  <a:pt x="916" y="1712"/>
                  <a:pt x="916" y="1712"/>
                </a:cubicBezTo>
                <a:cubicBezTo>
                  <a:pt x="921" y="1712"/>
                  <a:pt x="921" y="1712"/>
                  <a:pt x="921" y="1712"/>
                </a:cubicBezTo>
                <a:cubicBezTo>
                  <a:pt x="962" y="1709"/>
                  <a:pt x="1008" y="1703"/>
                  <a:pt x="1064" y="1693"/>
                </a:cubicBezTo>
                <a:cubicBezTo>
                  <a:pt x="1067" y="1692"/>
                  <a:pt x="1067" y="1692"/>
                  <a:pt x="1067" y="1692"/>
                </a:cubicBezTo>
                <a:cubicBezTo>
                  <a:pt x="1069" y="1695"/>
                  <a:pt x="1069" y="1695"/>
                  <a:pt x="1069" y="1695"/>
                </a:cubicBezTo>
                <a:cubicBezTo>
                  <a:pt x="1072" y="1700"/>
                  <a:pt x="1075" y="1704"/>
                  <a:pt x="1079" y="1707"/>
                </a:cubicBezTo>
                <a:cubicBezTo>
                  <a:pt x="1093" y="1719"/>
                  <a:pt x="1110" y="1726"/>
                  <a:pt x="1128" y="1726"/>
                </a:cubicBezTo>
                <a:cubicBezTo>
                  <a:pt x="1129" y="1726"/>
                  <a:pt x="1130" y="1726"/>
                  <a:pt x="1130" y="1726"/>
                </a:cubicBezTo>
                <a:cubicBezTo>
                  <a:pt x="1132" y="1726"/>
                  <a:pt x="1132" y="1726"/>
                  <a:pt x="1132" y="1726"/>
                </a:cubicBezTo>
                <a:cubicBezTo>
                  <a:pt x="1151" y="1725"/>
                  <a:pt x="1168" y="1717"/>
                  <a:pt x="1181" y="1703"/>
                </a:cubicBezTo>
                <a:cubicBezTo>
                  <a:pt x="1194" y="1689"/>
                  <a:pt x="1200" y="1670"/>
                  <a:pt x="1200" y="1651"/>
                </a:cubicBezTo>
                <a:cubicBezTo>
                  <a:pt x="1199" y="1646"/>
                  <a:pt x="1199" y="1646"/>
                  <a:pt x="1199" y="1646"/>
                </a:cubicBezTo>
                <a:cubicBezTo>
                  <a:pt x="1200" y="1646"/>
                  <a:pt x="1200" y="1646"/>
                  <a:pt x="1200" y="1646"/>
                </a:cubicBezTo>
                <a:cubicBezTo>
                  <a:pt x="1200" y="1646"/>
                  <a:pt x="1200" y="1646"/>
                  <a:pt x="1200" y="1646"/>
                </a:cubicBezTo>
                <a:cubicBezTo>
                  <a:pt x="1200" y="1646"/>
                  <a:pt x="1200" y="1646"/>
                  <a:pt x="1200" y="1646"/>
                </a:cubicBezTo>
                <a:cubicBezTo>
                  <a:pt x="1203" y="1645"/>
                  <a:pt x="1203" y="1645"/>
                  <a:pt x="1203" y="1645"/>
                </a:cubicBezTo>
                <a:cubicBezTo>
                  <a:pt x="1247" y="1626"/>
                  <a:pt x="1290" y="1603"/>
                  <a:pt x="1331" y="1577"/>
                </a:cubicBezTo>
                <a:cubicBezTo>
                  <a:pt x="1372" y="1550"/>
                  <a:pt x="1412" y="1520"/>
                  <a:pt x="1448" y="1486"/>
                </a:cubicBezTo>
                <a:cubicBezTo>
                  <a:pt x="1451" y="1483"/>
                  <a:pt x="1451" y="1483"/>
                  <a:pt x="1451" y="1483"/>
                </a:cubicBezTo>
                <a:cubicBezTo>
                  <a:pt x="1454" y="1485"/>
                  <a:pt x="1454" y="1485"/>
                  <a:pt x="1454" y="1485"/>
                </a:cubicBezTo>
                <a:cubicBezTo>
                  <a:pt x="1460" y="1488"/>
                  <a:pt x="1465" y="1490"/>
                  <a:pt x="1471" y="1491"/>
                </a:cubicBezTo>
                <a:cubicBezTo>
                  <a:pt x="1476" y="1492"/>
                  <a:pt x="1482" y="1493"/>
                  <a:pt x="1487" y="1493"/>
                </a:cubicBezTo>
                <a:cubicBezTo>
                  <a:pt x="1501" y="1493"/>
                  <a:pt x="1514" y="1489"/>
                  <a:pt x="1525" y="1482"/>
                </a:cubicBezTo>
                <a:cubicBezTo>
                  <a:pt x="1544" y="1470"/>
                  <a:pt x="1556" y="1452"/>
                  <a:pt x="1558" y="1430"/>
                </a:cubicBezTo>
                <a:cubicBezTo>
                  <a:pt x="1561" y="1413"/>
                  <a:pt x="1556" y="1395"/>
                  <a:pt x="1546" y="1380"/>
                </a:cubicBezTo>
                <a:cubicBezTo>
                  <a:pt x="1545" y="1379"/>
                  <a:pt x="1545" y="1379"/>
                  <a:pt x="1545" y="1379"/>
                </a:cubicBezTo>
                <a:cubicBezTo>
                  <a:pt x="1547" y="1376"/>
                  <a:pt x="1547" y="1376"/>
                  <a:pt x="1547" y="1376"/>
                </a:cubicBezTo>
                <a:cubicBezTo>
                  <a:pt x="1575" y="1339"/>
                  <a:pt x="1600" y="1300"/>
                  <a:pt x="1621" y="1259"/>
                </a:cubicBezTo>
                <a:cubicBezTo>
                  <a:pt x="1642" y="1220"/>
                  <a:pt x="1659" y="1179"/>
                  <a:pt x="1674" y="1137"/>
                </a:cubicBezTo>
                <a:cubicBezTo>
                  <a:pt x="1675" y="1133"/>
                  <a:pt x="1675" y="1133"/>
                  <a:pt x="1675" y="1133"/>
                </a:cubicBezTo>
                <a:cubicBezTo>
                  <a:pt x="1678" y="1133"/>
                  <a:pt x="1678" y="1133"/>
                  <a:pt x="1678" y="1133"/>
                </a:cubicBezTo>
                <a:cubicBezTo>
                  <a:pt x="1683" y="1133"/>
                  <a:pt x="1688" y="1132"/>
                  <a:pt x="1693" y="1131"/>
                </a:cubicBezTo>
                <a:cubicBezTo>
                  <a:pt x="1712" y="1125"/>
                  <a:pt x="1727" y="1113"/>
                  <a:pt x="1737" y="1097"/>
                </a:cubicBezTo>
                <a:cubicBezTo>
                  <a:pt x="1748" y="1076"/>
                  <a:pt x="1749" y="1051"/>
                  <a:pt x="1738" y="1029"/>
                </a:cubicBezTo>
                <a:cubicBezTo>
                  <a:pt x="1732" y="1016"/>
                  <a:pt x="1721" y="1006"/>
                  <a:pt x="1709" y="999"/>
                </a:cubicBezTo>
                <a:cubicBezTo>
                  <a:pt x="1708" y="998"/>
                  <a:pt x="1708" y="998"/>
                  <a:pt x="1708" y="998"/>
                </a:cubicBezTo>
                <a:cubicBezTo>
                  <a:pt x="1708" y="994"/>
                  <a:pt x="1708" y="994"/>
                  <a:pt x="1708" y="994"/>
                </a:cubicBezTo>
                <a:cubicBezTo>
                  <a:pt x="1716" y="941"/>
                  <a:pt x="1719" y="886"/>
                  <a:pt x="1717" y="832"/>
                </a:cubicBezTo>
                <a:cubicBezTo>
                  <a:pt x="1715" y="778"/>
                  <a:pt x="1707" y="724"/>
                  <a:pt x="1695" y="672"/>
                </a:cubicBezTo>
                <a:cubicBezTo>
                  <a:pt x="1694" y="669"/>
                  <a:pt x="1694" y="669"/>
                  <a:pt x="1694" y="669"/>
                </a:cubicBezTo>
                <a:cubicBezTo>
                  <a:pt x="1697" y="667"/>
                  <a:pt x="1697" y="667"/>
                  <a:pt x="1697" y="667"/>
                </a:cubicBezTo>
                <a:cubicBezTo>
                  <a:pt x="1700" y="664"/>
                  <a:pt x="1703" y="661"/>
                  <a:pt x="1706" y="658"/>
                </a:cubicBezTo>
                <a:cubicBezTo>
                  <a:pt x="1719" y="644"/>
                  <a:pt x="1725" y="626"/>
                  <a:pt x="1725" y="607"/>
                </a:cubicBezTo>
                <a:cubicBezTo>
                  <a:pt x="1725" y="606"/>
                  <a:pt x="1725" y="606"/>
                  <a:pt x="1725" y="606"/>
                </a:cubicBezTo>
                <a:cubicBezTo>
                  <a:pt x="1723" y="583"/>
                  <a:pt x="1712" y="562"/>
                  <a:pt x="1692" y="549"/>
                </a:cubicBezTo>
                <a:cubicBezTo>
                  <a:pt x="1680" y="541"/>
                  <a:pt x="1666" y="538"/>
                  <a:pt x="1652" y="538"/>
                </a:cubicBezTo>
                <a:cubicBezTo>
                  <a:pt x="1651" y="538"/>
                  <a:pt x="1651" y="538"/>
                  <a:pt x="1651" y="538"/>
                </a:cubicBezTo>
                <a:cubicBezTo>
                  <a:pt x="1649" y="535"/>
                  <a:pt x="1649" y="535"/>
                  <a:pt x="1649" y="535"/>
                </a:cubicBezTo>
                <a:cubicBezTo>
                  <a:pt x="1630" y="489"/>
                  <a:pt x="1609" y="449"/>
                  <a:pt x="1586" y="412"/>
                </a:cubicBezTo>
                <a:cubicBezTo>
                  <a:pt x="1562" y="373"/>
                  <a:pt x="1534" y="337"/>
                  <a:pt x="1501" y="302"/>
                </a:cubicBezTo>
                <a:cubicBezTo>
                  <a:pt x="1499" y="300"/>
                  <a:pt x="1499" y="300"/>
                  <a:pt x="1499" y="300"/>
                </a:cubicBezTo>
                <a:cubicBezTo>
                  <a:pt x="1500" y="296"/>
                  <a:pt x="1500" y="296"/>
                  <a:pt x="1500" y="296"/>
                </a:cubicBezTo>
                <a:cubicBezTo>
                  <a:pt x="1501" y="293"/>
                  <a:pt x="1502" y="290"/>
                  <a:pt x="1503" y="287"/>
                </a:cubicBezTo>
                <a:cubicBezTo>
                  <a:pt x="1508" y="268"/>
                  <a:pt x="1505" y="249"/>
                  <a:pt x="1495" y="232"/>
                </a:cubicBezTo>
                <a:cubicBezTo>
                  <a:pt x="1485" y="216"/>
                  <a:pt x="1469" y="204"/>
                  <a:pt x="1451" y="199"/>
                </a:cubicBezTo>
                <a:cubicBezTo>
                  <a:pt x="1445" y="198"/>
                  <a:pt x="1439" y="197"/>
                  <a:pt x="1433" y="197"/>
                </a:cubicBezTo>
                <a:cubicBezTo>
                  <a:pt x="1422" y="197"/>
                  <a:pt x="1412" y="200"/>
                  <a:pt x="1402" y="204"/>
                </a:cubicBezTo>
                <a:cubicBezTo>
                  <a:pt x="1399" y="206"/>
                  <a:pt x="1399" y="206"/>
                  <a:pt x="1399" y="206"/>
                </a:cubicBezTo>
                <a:cubicBezTo>
                  <a:pt x="1396" y="204"/>
                  <a:pt x="1396" y="204"/>
                  <a:pt x="1396" y="204"/>
                </a:cubicBezTo>
                <a:cubicBezTo>
                  <a:pt x="1358" y="172"/>
                  <a:pt x="1324" y="149"/>
                  <a:pt x="1288" y="128"/>
                </a:cubicBezTo>
                <a:cubicBezTo>
                  <a:pt x="1251" y="108"/>
                  <a:pt x="1212" y="91"/>
                  <a:pt x="1165" y="75"/>
                </a:cubicBezTo>
                <a:cubicBezTo>
                  <a:pt x="1158" y="72"/>
                  <a:pt x="1158" y="72"/>
                  <a:pt x="1158" y="72"/>
                </a:cubicBezTo>
                <a:cubicBezTo>
                  <a:pt x="1158" y="69"/>
                  <a:pt x="1158" y="69"/>
                  <a:pt x="1158" y="69"/>
                </a:cubicBezTo>
                <a:cubicBezTo>
                  <a:pt x="1158" y="68"/>
                  <a:pt x="1158" y="67"/>
                  <a:pt x="1158" y="66"/>
                </a:cubicBezTo>
                <a:cubicBezTo>
                  <a:pt x="1157" y="55"/>
                  <a:pt x="1154" y="44"/>
                  <a:pt x="1148" y="35"/>
                </a:cubicBezTo>
                <a:cubicBezTo>
                  <a:pt x="1143" y="26"/>
                  <a:pt x="1136" y="19"/>
                  <a:pt x="1128" y="13"/>
                </a:cubicBezTo>
                <a:cubicBezTo>
                  <a:pt x="1120" y="8"/>
                  <a:pt x="1112" y="4"/>
                  <a:pt x="1104" y="2"/>
                </a:cubicBezTo>
                <a:cubicBezTo>
                  <a:pt x="1098" y="0"/>
                  <a:pt x="1092" y="0"/>
                  <a:pt x="1086" y="0"/>
                </a:cubicBezTo>
                <a:cubicBezTo>
                  <a:pt x="1073" y="0"/>
                  <a:pt x="1060" y="3"/>
                  <a:pt x="1049" y="10"/>
                </a:cubicBezTo>
                <a:cubicBezTo>
                  <a:pt x="1039" y="16"/>
                  <a:pt x="1031" y="24"/>
                  <a:pt x="1025" y="33"/>
                </a:cubicBezTo>
                <a:cubicBezTo>
                  <a:pt x="1024" y="36"/>
                  <a:pt x="1024" y="36"/>
                  <a:pt x="1024" y="36"/>
                </a:cubicBezTo>
                <a:cubicBezTo>
                  <a:pt x="1020" y="36"/>
                  <a:pt x="1020" y="36"/>
                  <a:pt x="1020" y="36"/>
                </a:cubicBezTo>
                <a:cubicBezTo>
                  <a:pt x="972" y="27"/>
                  <a:pt x="923" y="23"/>
                  <a:pt x="873" y="23"/>
                </a:cubicBezTo>
                <a:cubicBezTo>
                  <a:pt x="869" y="23"/>
                  <a:pt x="865" y="23"/>
                  <a:pt x="862" y="23"/>
                </a:cubicBezTo>
                <a:cubicBezTo>
                  <a:pt x="808" y="24"/>
                  <a:pt x="756" y="29"/>
                  <a:pt x="707" y="40"/>
                </a:cubicBezTo>
                <a:cubicBezTo>
                  <a:pt x="703" y="41"/>
                  <a:pt x="703" y="41"/>
                  <a:pt x="703" y="41"/>
                </a:cubicBezTo>
                <a:cubicBezTo>
                  <a:pt x="701" y="38"/>
                  <a:pt x="701" y="38"/>
                  <a:pt x="701" y="38"/>
                </a:cubicBezTo>
                <a:cubicBezTo>
                  <a:pt x="699" y="35"/>
                  <a:pt x="696" y="32"/>
                  <a:pt x="694" y="29"/>
                </a:cubicBezTo>
                <a:cubicBezTo>
                  <a:pt x="680" y="15"/>
                  <a:pt x="662" y="8"/>
                  <a:pt x="643" y="8"/>
                </a:cubicBezTo>
                <a:cubicBezTo>
                  <a:pt x="619" y="8"/>
                  <a:pt x="598" y="19"/>
                  <a:pt x="584" y="38"/>
                </a:cubicBezTo>
                <a:cubicBezTo>
                  <a:pt x="576" y="49"/>
                  <a:pt x="572" y="63"/>
                  <a:pt x="571" y="77"/>
                </a:cubicBezTo>
                <a:cubicBezTo>
                  <a:pt x="571" y="79"/>
                  <a:pt x="571" y="79"/>
                  <a:pt x="571" y="79"/>
                </a:cubicBezTo>
                <a:cubicBezTo>
                  <a:pt x="568" y="80"/>
                  <a:pt x="568" y="80"/>
                  <a:pt x="568" y="80"/>
                </a:cubicBezTo>
                <a:cubicBezTo>
                  <a:pt x="522" y="97"/>
                  <a:pt x="478" y="119"/>
                  <a:pt x="437" y="143"/>
                </a:cubicBezTo>
                <a:cubicBezTo>
                  <a:pt x="394" y="170"/>
                  <a:pt x="352" y="200"/>
                  <a:pt x="314" y="234"/>
                </a:cubicBezTo>
                <a:cubicBezTo>
                  <a:pt x="314" y="235"/>
                  <a:pt x="314" y="235"/>
                  <a:pt x="314" y="235"/>
                </a:cubicBezTo>
                <a:cubicBezTo>
                  <a:pt x="306" y="241"/>
                  <a:pt x="306" y="241"/>
                  <a:pt x="306" y="241"/>
                </a:cubicBezTo>
                <a:cubicBezTo>
                  <a:pt x="303" y="239"/>
                  <a:pt x="303" y="239"/>
                  <a:pt x="303" y="239"/>
                </a:cubicBezTo>
                <a:cubicBezTo>
                  <a:pt x="299" y="238"/>
                  <a:pt x="295" y="236"/>
                  <a:pt x="290" y="235"/>
                </a:cubicBezTo>
                <a:cubicBezTo>
                  <a:pt x="284" y="233"/>
                  <a:pt x="278" y="233"/>
                  <a:pt x="272" y="233"/>
                </a:cubicBezTo>
                <a:cubicBezTo>
                  <a:pt x="260" y="233"/>
                  <a:pt x="247" y="236"/>
                  <a:pt x="236" y="243"/>
                </a:cubicBezTo>
                <a:cubicBezTo>
                  <a:pt x="235" y="243"/>
                  <a:pt x="235" y="243"/>
                  <a:pt x="235" y="243"/>
                </a:cubicBezTo>
                <a:cubicBezTo>
                  <a:pt x="228" y="247"/>
                  <a:pt x="221" y="253"/>
                  <a:pt x="215" y="260"/>
                </a:cubicBezTo>
                <a:cubicBezTo>
                  <a:pt x="197" y="285"/>
                  <a:pt x="196" y="315"/>
                  <a:pt x="209" y="339"/>
                </a:cubicBezTo>
                <a:cubicBezTo>
                  <a:pt x="211" y="342"/>
                  <a:pt x="211" y="342"/>
                  <a:pt x="211" y="342"/>
                </a:cubicBezTo>
                <a:cubicBezTo>
                  <a:pt x="209" y="345"/>
                  <a:pt x="209" y="345"/>
                  <a:pt x="209" y="345"/>
                </a:cubicBezTo>
                <a:cubicBezTo>
                  <a:pt x="179" y="384"/>
                  <a:pt x="152" y="425"/>
                  <a:pt x="128" y="468"/>
                </a:cubicBezTo>
                <a:cubicBezTo>
                  <a:pt x="108" y="506"/>
                  <a:pt x="91" y="546"/>
                  <a:pt x="76" y="586"/>
                </a:cubicBezTo>
                <a:cubicBezTo>
                  <a:pt x="75" y="589"/>
                  <a:pt x="75" y="589"/>
                  <a:pt x="75" y="589"/>
                </a:cubicBezTo>
                <a:cubicBezTo>
                  <a:pt x="72" y="589"/>
                  <a:pt x="72" y="589"/>
                  <a:pt x="72" y="589"/>
                </a:cubicBezTo>
                <a:cubicBezTo>
                  <a:pt x="66" y="589"/>
                  <a:pt x="61" y="590"/>
                  <a:pt x="56" y="591"/>
                </a:cubicBezTo>
                <a:cubicBezTo>
                  <a:pt x="37" y="596"/>
                  <a:pt x="21" y="608"/>
                  <a:pt x="11" y="624"/>
                </a:cubicBezTo>
                <a:cubicBezTo>
                  <a:pt x="11" y="625"/>
                  <a:pt x="11" y="625"/>
                  <a:pt x="11" y="625"/>
                </a:cubicBezTo>
                <a:cubicBezTo>
                  <a:pt x="5" y="635"/>
                  <a:pt x="2" y="646"/>
                  <a:pt x="1" y="657"/>
                </a:cubicBezTo>
                <a:cubicBezTo>
                  <a:pt x="0" y="685"/>
                  <a:pt x="14" y="709"/>
                  <a:pt x="36" y="723"/>
                </a:cubicBezTo>
                <a:cubicBezTo>
                  <a:pt x="40" y="725"/>
                  <a:pt x="40" y="725"/>
                  <a:pt x="40" y="725"/>
                </a:cubicBezTo>
                <a:cubicBezTo>
                  <a:pt x="40" y="729"/>
                  <a:pt x="40" y="729"/>
                  <a:pt x="40" y="729"/>
                </a:cubicBezTo>
                <a:cubicBezTo>
                  <a:pt x="31" y="778"/>
                  <a:pt x="28" y="828"/>
                  <a:pt x="28" y="878"/>
                </a:cubicBezTo>
                <a:cubicBezTo>
                  <a:pt x="29" y="923"/>
                  <a:pt x="33" y="967"/>
                  <a:pt x="41" y="1011"/>
                </a:cubicBezTo>
                <a:cubicBezTo>
                  <a:pt x="41" y="1014"/>
                  <a:pt x="41" y="1014"/>
                  <a:pt x="41" y="1014"/>
                </a:cubicBezTo>
                <a:cubicBezTo>
                  <a:pt x="38" y="1016"/>
                  <a:pt x="38" y="1016"/>
                  <a:pt x="38" y="1016"/>
                </a:cubicBezTo>
                <a:cubicBezTo>
                  <a:pt x="32" y="1019"/>
                  <a:pt x="27" y="1023"/>
                  <a:pt x="23" y="1027"/>
                </a:cubicBezTo>
                <a:cubicBezTo>
                  <a:pt x="9" y="1041"/>
                  <a:pt x="1" y="1058"/>
                  <a:pt x="0" y="1078"/>
                </a:cubicBezTo>
                <a:cubicBezTo>
                  <a:pt x="0" y="1078"/>
                  <a:pt x="0" y="1078"/>
                  <a:pt x="0" y="1078"/>
                </a:cubicBezTo>
                <a:cubicBezTo>
                  <a:pt x="0" y="1090"/>
                  <a:pt x="2" y="1102"/>
                  <a:pt x="8" y="1112"/>
                </a:cubicBezTo>
                <a:cubicBezTo>
                  <a:pt x="21" y="1136"/>
                  <a:pt x="44" y="1151"/>
                  <a:pt x="70" y="1151"/>
                </a:cubicBezTo>
                <a:cubicBezTo>
                  <a:pt x="72" y="1151"/>
                  <a:pt x="72" y="1151"/>
                  <a:pt x="72" y="1151"/>
                </a:cubicBezTo>
                <a:cubicBezTo>
                  <a:pt x="77" y="1151"/>
                  <a:pt x="77" y="1151"/>
                  <a:pt x="77" y="1151"/>
                </a:cubicBezTo>
                <a:cubicBezTo>
                  <a:pt x="79" y="1155"/>
                  <a:pt x="79" y="1155"/>
                  <a:pt x="79" y="1155"/>
                </a:cubicBezTo>
                <a:cubicBezTo>
                  <a:pt x="93" y="1196"/>
                  <a:pt x="110" y="1234"/>
                  <a:pt x="130" y="1271"/>
                </a:cubicBezTo>
                <a:cubicBezTo>
                  <a:pt x="149" y="1305"/>
                  <a:pt x="178" y="1351"/>
                  <a:pt x="207" y="1389"/>
                </a:cubicBezTo>
                <a:cubicBezTo>
                  <a:pt x="210" y="1394"/>
                  <a:pt x="214" y="1398"/>
                  <a:pt x="217" y="1403"/>
                </a:cubicBezTo>
                <a:cubicBezTo>
                  <a:pt x="219" y="1405"/>
                  <a:pt x="219" y="1405"/>
                  <a:pt x="219" y="1405"/>
                </a:cubicBezTo>
                <a:cubicBezTo>
                  <a:pt x="217" y="1408"/>
                  <a:pt x="217" y="1408"/>
                  <a:pt x="217" y="1408"/>
                </a:cubicBezTo>
                <a:cubicBezTo>
                  <a:pt x="211" y="1419"/>
                  <a:pt x="208" y="1431"/>
                  <a:pt x="207" y="1443"/>
                </a:cubicBezTo>
                <a:cubicBezTo>
                  <a:pt x="207" y="1444"/>
                  <a:pt x="207" y="1444"/>
                  <a:pt x="207" y="1444"/>
                </a:cubicBezTo>
                <a:cubicBezTo>
                  <a:pt x="207" y="1447"/>
                  <a:pt x="208" y="1451"/>
                  <a:pt x="208" y="1454"/>
                </a:cubicBezTo>
                <a:cubicBezTo>
                  <a:pt x="208" y="1458"/>
                  <a:pt x="209" y="1462"/>
                  <a:pt x="211" y="1466"/>
                </a:cubicBezTo>
                <a:cubicBezTo>
                  <a:pt x="214" y="1477"/>
                  <a:pt x="220" y="1487"/>
                  <a:pt x="227" y="1495"/>
                </a:cubicBezTo>
                <a:cubicBezTo>
                  <a:pt x="228" y="1496"/>
                  <a:pt x="228" y="1496"/>
                  <a:pt x="228" y="1496"/>
                </a:cubicBezTo>
                <a:cubicBezTo>
                  <a:pt x="241" y="1509"/>
                  <a:pt x="259" y="1517"/>
                  <a:pt x="278" y="1517"/>
                </a:cubicBezTo>
                <a:cubicBezTo>
                  <a:pt x="278" y="1517"/>
                  <a:pt x="278" y="1517"/>
                  <a:pt x="278" y="1517"/>
                </a:cubicBezTo>
                <a:cubicBezTo>
                  <a:pt x="291" y="1517"/>
                  <a:pt x="304" y="1514"/>
                  <a:pt x="315" y="1507"/>
                </a:cubicBezTo>
                <a:cubicBezTo>
                  <a:pt x="319" y="1505"/>
                  <a:pt x="319" y="1505"/>
                  <a:pt x="319" y="1505"/>
                </a:cubicBezTo>
                <a:cubicBezTo>
                  <a:pt x="321" y="1508"/>
                  <a:pt x="321" y="1508"/>
                  <a:pt x="321" y="1508"/>
                </a:cubicBezTo>
                <a:cubicBezTo>
                  <a:pt x="353" y="1536"/>
                  <a:pt x="384" y="1559"/>
                  <a:pt x="418" y="1581"/>
                </a:cubicBezTo>
                <a:cubicBezTo>
                  <a:pt x="455" y="1604"/>
                  <a:pt x="495" y="1625"/>
                  <a:pt x="541" y="1644"/>
                </a:cubicBezTo>
                <a:cubicBezTo>
                  <a:pt x="545" y="1646"/>
                  <a:pt x="545" y="1646"/>
                  <a:pt x="545" y="1646"/>
                </a:cubicBezTo>
                <a:cubicBezTo>
                  <a:pt x="544" y="1650"/>
                  <a:pt x="544" y="1650"/>
                  <a:pt x="544" y="1650"/>
                </a:cubicBezTo>
                <a:cubicBezTo>
                  <a:pt x="543" y="1658"/>
                  <a:pt x="543" y="1667"/>
                  <a:pt x="545" y="1675"/>
                </a:cubicBezTo>
                <a:cubicBezTo>
                  <a:pt x="549" y="1694"/>
                  <a:pt x="559" y="1710"/>
                  <a:pt x="576" y="1721"/>
                </a:cubicBezTo>
                <a:cubicBezTo>
                  <a:pt x="587" y="1728"/>
                  <a:pt x="601" y="1732"/>
                  <a:pt x="615" y="1732"/>
                </a:cubicBezTo>
                <a:cubicBezTo>
                  <a:pt x="620" y="1732"/>
                  <a:pt x="625" y="1732"/>
                  <a:pt x="630" y="1731"/>
                </a:cubicBezTo>
                <a:cubicBezTo>
                  <a:pt x="648" y="1727"/>
                  <a:pt x="665" y="1716"/>
                  <a:pt x="675" y="1700"/>
                </a:cubicBezTo>
                <a:cubicBezTo>
                  <a:pt x="677" y="1698"/>
                  <a:pt x="677" y="1698"/>
                  <a:pt x="677" y="1698"/>
                </a:cubicBezTo>
                <a:cubicBezTo>
                  <a:pt x="677" y="1697"/>
                  <a:pt x="678" y="1696"/>
                  <a:pt x="678" y="1695"/>
                </a:cubicBezTo>
                <a:cubicBezTo>
                  <a:pt x="680" y="1692"/>
                  <a:pt x="680" y="1692"/>
                  <a:pt x="680" y="1692"/>
                </a:cubicBezTo>
                <a:cubicBezTo>
                  <a:pt x="684" y="1692"/>
                  <a:pt x="684" y="1692"/>
                  <a:pt x="684" y="1692"/>
                </a:cubicBezTo>
                <a:cubicBezTo>
                  <a:pt x="732" y="1702"/>
                  <a:pt x="772" y="1708"/>
                  <a:pt x="810" y="1711"/>
                </a:cubicBezTo>
                <a:cubicBezTo>
                  <a:pt x="815" y="1711"/>
                  <a:pt x="815" y="1711"/>
                  <a:pt x="815" y="1711"/>
                </a:cubicBezTo>
                <a:cubicBezTo>
                  <a:pt x="815" y="2078"/>
                  <a:pt x="815" y="2078"/>
                  <a:pt x="815" y="2078"/>
                </a:cubicBezTo>
                <a:lnTo>
                  <a:pt x="916" y="2078"/>
                </a:lnTo>
                <a:close/>
              </a:path>
            </a:pathLst>
          </a:custGeom>
          <a:solidFill>
            <a:srgbClr val="A2CE62"/>
          </a:solidFill>
          <a:ln>
            <a:noFill/>
          </a:ln>
        </p:spPr>
        <p:txBody>
          <a:bodyPr/>
          <a:lstStyle/>
          <a:p>
            <a:pPr eaLnBrk="1" fontAlgn="auto" hangingPunct="1">
              <a:spcBef>
                <a:spcPts val="0"/>
              </a:spcBef>
              <a:spcAft>
                <a:spcPts val="0"/>
              </a:spcAft>
              <a:defRPr/>
            </a:pPr>
            <a:endParaRPr lang="en-US" sz="1350" dirty="0">
              <a:latin typeface="+mn-lt"/>
            </a:endParaRPr>
          </a:p>
        </p:txBody>
      </p:sp>
      <p:sp>
        <p:nvSpPr>
          <p:cNvPr id="9" name="Rectangle 6">
            <a:extLst>
              <a:ext uri="{FF2B5EF4-FFF2-40B4-BE49-F238E27FC236}">
                <a16:creationId xmlns:a16="http://schemas.microsoft.com/office/drawing/2014/main" id="{735F0B9C-C6DD-4C7C-857E-04F25A3196E0}"/>
              </a:ext>
            </a:extLst>
          </p:cNvPr>
          <p:cNvSpPr>
            <a:spLocks noChangeArrowheads="1"/>
          </p:cNvSpPr>
          <p:nvPr userDrawn="1"/>
        </p:nvSpPr>
        <p:spPr bwMode="auto">
          <a:xfrm>
            <a:off x="1358900" y="4616450"/>
            <a:ext cx="419100" cy="30163"/>
          </a:xfrm>
          <a:prstGeom prst="rect">
            <a:avLst/>
          </a:prstGeom>
          <a:solidFill>
            <a:srgbClr val="A2CE62"/>
          </a:solidFill>
          <a:ln>
            <a:noFill/>
          </a:ln>
        </p:spPr>
        <p:txBody>
          <a:bodyPr/>
          <a:lstStyle/>
          <a:p>
            <a:pPr eaLnBrk="1" fontAlgn="auto" hangingPunct="1">
              <a:spcBef>
                <a:spcPts val="0"/>
              </a:spcBef>
              <a:spcAft>
                <a:spcPts val="0"/>
              </a:spcAft>
              <a:defRPr/>
            </a:pPr>
            <a:endParaRPr lang="en-US" sz="1350" dirty="0">
              <a:latin typeface="+mn-lt"/>
            </a:endParaRPr>
          </a:p>
        </p:txBody>
      </p:sp>
      <p:sp>
        <p:nvSpPr>
          <p:cNvPr id="10" name="Title 1"/>
          <p:cNvSpPr>
            <a:spLocks noGrp="1"/>
          </p:cNvSpPr>
          <p:nvPr>
            <p:ph type="ctrTitle"/>
          </p:nvPr>
        </p:nvSpPr>
        <p:spPr>
          <a:xfrm>
            <a:off x="3756092" y="2399966"/>
            <a:ext cx="5085489" cy="1109680"/>
          </a:xfrm>
          <a:prstGeom prst="rect">
            <a:avLst/>
          </a:prstGeom>
        </p:spPr>
        <p:txBody>
          <a:bodyPr anchor="t">
            <a:noAutofit/>
          </a:bodyPr>
          <a:lstStyle>
            <a:lvl1pPr>
              <a:defRPr sz="3200" b="1">
                <a:solidFill>
                  <a:schemeClr val="bg1"/>
                </a:solidFill>
                <a:latin typeface="+mn-lt"/>
              </a:defRPr>
            </a:lvl1pPr>
          </a:lstStyle>
          <a:p>
            <a:r>
              <a:rPr lang="en-US"/>
              <a:t>Click to edit Master title style</a:t>
            </a:r>
          </a:p>
        </p:txBody>
      </p:sp>
      <p:sp>
        <p:nvSpPr>
          <p:cNvPr id="11" name="Subtitle 2"/>
          <p:cNvSpPr>
            <a:spLocks noGrp="1"/>
          </p:cNvSpPr>
          <p:nvPr>
            <p:ph type="subTitle" idx="1"/>
          </p:nvPr>
        </p:nvSpPr>
        <p:spPr>
          <a:xfrm>
            <a:off x="3757488" y="3511531"/>
            <a:ext cx="5083829" cy="341654"/>
          </a:xfrm>
          <a:prstGeom prst="rect">
            <a:avLst/>
          </a:prstGeom>
        </p:spPr>
        <p:txBody>
          <a:bodyPr>
            <a:noAutofit/>
          </a:bodyPr>
          <a:lstStyle>
            <a:lvl1pPr marL="0" indent="0">
              <a:buNone/>
              <a:defRPr sz="2000" b="0">
                <a:solidFill>
                  <a:schemeClr val="bg1"/>
                </a:solidFill>
              </a:defRPr>
            </a:lvl1pPr>
          </a:lstStyle>
          <a:p>
            <a:r>
              <a:rPr lang="en-US"/>
              <a:t>Click to edit Master subtitle style</a:t>
            </a:r>
          </a:p>
        </p:txBody>
      </p:sp>
      <p:sp>
        <p:nvSpPr>
          <p:cNvPr id="12" name="Text Placeholder 13"/>
          <p:cNvSpPr>
            <a:spLocks noGrp="1"/>
          </p:cNvSpPr>
          <p:nvPr>
            <p:ph type="body" sz="quarter" idx="10"/>
          </p:nvPr>
        </p:nvSpPr>
        <p:spPr>
          <a:xfrm>
            <a:off x="3756162" y="3856865"/>
            <a:ext cx="5085155" cy="34375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lvl="0"/>
            <a:r>
              <a:rPr lang="en-US"/>
              <a:t>Edit Master text styles</a:t>
            </a:r>
          </a:p>
        </p:txBody>
      </p:sp>
      <p:sp>
        <p:nvSpPr>
          <p:cNvPr id="13" name="Text Placeholder 13"/>
          <p:cNvSpPr>
            <a:spLocks noGrp="1"/>
          </p:cNvSpPr>
          <p:nvPr>
            <p:ph type="body" sz="quarter" idx="11"/>
          </p:nvPr>
        </p:nvSpPr>
        <p:spPr>
          <a:xfrm>
            <a:off x="3756162" y="4206174"/>
            <a:ext cx="5085155" cy="33931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lvl="0"/>
            <a:r>
              <a:rPr lang="en-US"/>
              <a:t>Edit Master text styles</a:t>
            </a:r>
          </a:p>
        </p:txBody>
      </p:sp>
    </p:spTree>
    <p:extLst>
      <p:ext uri="{BB962C8B-B14F-4D97-AF65-F5344CB8AC3E}">
        <p14:creationId xmlns:p14="http://schemas.microsoft.com/office/powerpoint/2010/main" val="8383907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Green Section Slide">
    <p:spTree>
      <p:nvGrpSpPr>
        <p:cNvPr id="1" name=""/>
        <p:cNvGrpSpPr/>
        <p:nvPr/>
      </p:nvGrpSpPr>
      <p:grpSpPr>
        <a:xfrm>
          <a:off x="0" y="0"/>
          <a:ext cx="0" cy="0"/>
          <a:chOff x="0" y="0"/>
          <a:chExt cx="0" cy="0"/>
        </a:xfrm>
      </p:grpSpPr>
      <p:pic>
        <p:nvPicPr>
          <p:cNvPr id="4" name="Picture 19" descr="PNG logo for PPT_small size">
            <a:extLst>
              <a:ext uri="{FF2B5EF4-FFF2-40B4-BE49-F238E27FC236}">
                <a16:creationId xmlns:a16="http://schemas.microsoft.com/office/drawing/2014/main" id="{935FC3CA-C63E-433A-BE85-E9F6AF7F6B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968"/>
          <a:stretch>
            <a:fillRect/>
          </a:stretch>
        </p:blipFill>
        <p:spPr bwMode="auto">
          <a:xfrm>
            <a:off x="25400" y="4772025"/>
            <a:ext cx="4000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58AF713-FA79-4F62-96B5-7410DC21A77B}"/>
              </a:ext>
            </a:extLst>
          </p:cNvPr>
          <p:cNvSpPr/>
          <p:nvPr userDrawn="1"/>
        </p:nvSpPr>
        <p:spPr>
          <a:xfrm>
            <a:off x="0" y="0"/>
            <a:ext cx="9144000" cy="51435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6" name="AutoShape 8">
            <a:extLst>
              <a:ext uri="{FF2B5EF4-FFF2-40B4-BE49-F238E27FC236}">
                <a16:creationId xmlns:a16="http://schemas.microsoft.com/office/drawing/2014/main" id="{312F48D5-78C3-4E60-BDA8-69BB7CE56C26}"/>
              </a:ext>
            </a:extLst>
          </p:cNvPr>
          <p:cNvSpPr>
            <a:spLocks noChangeAspect="1" noChangeArrowheads="1" noTextEdit="1"/>
          </p:cNvSpPr>
          <p:nvPr userDrawn="1"/>
        </p:nvSpPr>
        <p:spPr bwMode="auto">
          <a:xfrm>
            <a:off x="0" y="0"/>
            <a:ext cx="26590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sz="1350" dirty="0">
              <a:latin typeface="+mn-lt"/>
            </a:endParaRPr>
          </a:p>
        </p:txBody>
      </p:sp>
      <p:pic>
        <p:nvPicPr>
          <p:cNvPr id="7" name="Picture 9">
            <a:extLst>
              <a:ext uri="{FF2B5EF4-FFF2-40B4-BE49-F238E27FC236}">
                <a16:creationId xmlns:a16="http://schemas.microsoft.com/office/drawing/2014/main" id="{1567599C-154F-4A2E-993B-A17F3401E7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48869" b="17017"/>
          <a:stretch>
            <a:fillRect/>
          </a:stretch>
        </p:blipFill>
        <p:spPr bwMode="auto">
          <a:xfrm>
            <a:off x="-9525" y="-3175"/>
            <a:ext cx="26670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a:spLocks noGrp="1"/>
          </p:cNvSpPr>
          <p:nvPr>
            <p:ph type="body" sz="quarter" idx="10"/>
          </p:nvPr>
        </p:nvSpPr>
        <p:spPr>
          <a:xfrm>
            <a:off x="3741738" y="237237"/>
            <a:ext cx="5091328" cy="2338957"/>
          </a:xfrm>
          <a:prstGeom prst="rect">
            <a:avLst/>
          </a:prstGeom>
        </p:spPr>
        <p:txBody>
          <a:bodyPr anchor="b"/>
          <a:lstStyle>
            <a:lvl1pPr marL="0" indent="0">
              <a:buNone/>
              <a:defRPr sz="3200" b="1">
                <a:solidFill>
                  <a:schemeClr val="bg1"/>
                </a:solidFill>
                <a:latin typeface="+mn-lt"/>
              </a:defRPr>
            </a:lvl1pPr>
          </a:lstStyle>
          <a:p>
            <a:pPr lvl="0"/>
            <a:r>
              <a:rPr lang="en-US"/>
              <a:t>Edit Master text styles</a:t>
            </a:r>
          </a:p>
        </p:txBody>
      </p:sp>
      <p:sp>
        <p:nvSpPr>
          <p:cNvPr id="11" name="Text Placeholder 6"/>
          <p:cNvSpPr>
            <a:spLocks noGrp="1"/>
          </p:cNvSpPr>
          <p:nvPr>
            <p:ph type="body" sz="quarter" idx="11"/>
          </p:nvPr>
        </p:nvSpPr>
        <p:spPr>
          <a:xfrm>
            <a:off x="3741738" y="2656683"/>
            <a:ext cx="5091328" cy="2249580"/>
          </a:xfrm>
          <a:prstGeom prst="rect">
            <a:avLst/>
          </a:prstGeom>
        </p:spPr>
        <p:txBody>
          <a:bodyPr/>
          <a:lstStyle>
            <a:lvl1pPr marL="0" indent="0">
              <a:buNone/>
              <a:defRPr sz="2000">
                <a:solidFill>
                  <a:schemeClr val="bg1"/>
                </a:solidFill>
              </a:defRPr>
            </a:lvl1pPr>
          </a:lstStyle>
          <a:p>
            <a:pPr lvl="0"/>
            <a:r>
              <a:rPr lang="en-US"/>
              <a:t>Edit Master text styles</a:t>
            </a:r>
          </a:p>
        </p:txBody>
      </p:sp>
    </p:spTree>
    <p:extLst>
      <p:ext uri="{BB962C8B-B14F-4D97-AF65-F5344CB8AC3E}">
        <p14:creationId xmlns:p14="http://schemas.microsoft.com/office/powerpoint/2010/main" val="8042582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Green Thank You Slide_Half">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D73C5A-D0DC-4170-AE26-7656071465DA}"/>
              </a:ext>
            </a:extLst>
          </p:cNvPr>
          <p:cNvSpPr/>
          <p:nvPr userDrawn="1"/>
        </p:nvSpPr>
        <p:spPr>
          <a:xfrm>
            <a:off x="0" y="2111375"/>
            <a:ext cx="9144000" cy="2722563"/>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7">
            <a:extLst>
              <a:ext uri="{FF2B5EF4-FFF2-40B4-BE49-F238E27FC236}">
                <a16:creationId xmlns:a16="http://schemas.microsoft.com/office/drawing/2014/main" id="{2C038620-56DE-4914-A0BF-D043323D15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585"/>
          <a:stretch>
            <a:fillRect/>
          </a:stretch>
        </p:blipFill>
        <p:spPr bwMode="auto">
          <a:xfrm>
            <a:off x="458788" y="2232025"/>
            <a:ext cx="25908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a:extLst>
              <a:ext uri="{FF2B5EF4-FFF2-40B4-BE49-F238E27FC236}">
                <a16:creationId xmlns:a16="http://schemas.microsoft.com/office/drawing/2014/main" id="{52C67355-09C0-4EB4-BB3C-601DCCF36193}"/>
              </a:ext>
            </a:extLst>
          </p:cNvPr>
          <p:cNvSpPr>
            <a:spLocks noChangeArrowheads="1"/>
          </p:cNvSpPr>
          <p:nvPr userDrawn="1"/>
        </p:nvSpPr>
        <p:spPr bwMode="auto">
          <a:xfrm>
            <a:off x="3741738" y="3227388"/>
            <a:ext cx="2441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chemeClr val="bg1"/>
                </a:solidFill>
                <a:ea typeface="MS PGothic" panose="020B0600070205080204" pitchFamily="34" charset="-128"/>
                <a:cs typeface="Arial" panose="020B0604020202020204" pitchFamily="34" charset="0"/>
              </a:rPr>
              <a:t>Persistent Systems Limited</a:t>
            </a:r>
          </a:p>
        </p:txBody>
      </p:sp>
      <p:sp>
        <p:nvSpPr>
          <p:cNvPr id="7" name="Text Placeholder 2"/>
          <p:cNvSpPr>
            <a:spLocks noGrp="1"/>
          </p:cNvSpPr>
          <p:nvPr>
            <p:ph type="body" sz="quarter" idx="10"/>
          </p:nvPr>
        </p:nvSpPr>
        <p:spPr>
          <a:xfrm>
            <a:off x="3741956" y="2430369"/>
            <a:ext cx="5093756" cy="646928"/>
          </a:xfrm>
        </p:spPr>
        <p:txBody>
          <a:bodyPr>
            <a:normAutofit/>
          </a:bodyPr>
          <a:lstStyle>
            <a:lvl1pPr marL="0" indent="0" algn="l" defTabSz="457200" rtl="0" eaLnBrk="0" fontAlgn="base" latinLnBrk="0" hangingPunct="0">
              <a:spcBef>
                <a:spcPct val="20000"/>
              </a:spcBef>
              <a:spcAft>
                <a:spcPct val="0"/>
              </a:spcAft>
              <a:buClr>
                <a:srgbClr val="006899"/>
              </a:buClr>
              <a:buFont typeface="Wingdings 2" pitchFamily="18" charset="2"/>
              <a:buNone/>
              <a:defRPr lang="en-US" sz="3200" b="1" kern="1200" dirty="0">
                <a:solidFill>
                  <a:srgbClr val="FFFFFF"/>
                </a:solidFill>
                <a:latin typeface="+mn-lt"/>
                <a:ea typeface="ＭＳ Ｐゴシック" pitchFamily="34" charset="-128"/>
                <a:cs typeface="Arial" pitchFamily="34" charset="0"/>
              </a:defRPr>
            </a:lvl1pPr>
          </a:lstStyle>
          <a:p>
            <a:pPr lvl="0"/>
            <a:r>
              <a:rPr lang="en-US"/>
              <a:t>Edit Master text styles</a:t>
            </a:r>
          </a:p>
        </p:txBody>
      </p:sp>
      <p:sp>
        <p:nvSpPr>
          <p:cNvPr id="12" name="Text Placeholder 3"/>
          <p:cNvSpPr>
            <a:spLocks noGrp="1"/>
          </p:cNvSpPr>
          <p:nvPr>
            <p:ph type="body" sz="quarter" idx="12"/>
          </p:nvPr>
        </p:nvSpPr>
        <p:spPr>
          <a:xfrm>
            <a:off x="3741956" y="3511549"/>
            <a:ext cx="5091112" cy="1065213"/>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2658564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ange Section Slide">
    <p:spTree>
      <p:nvGrpSpPr>
        <p:cNvPr id="1" name=""/>
        <p:cNvGrpSpPr/>
        <p:nvPr/>
      </p:nvGrpSpPr>
      <p:grpSpPr>
        <a:xfrm>
          <a:off x="0" y="0"/>
          <a:ext cx="0" cy="0"/>
          <a:chOff x="0" y="0"/>
          <a:chExt cx="0" cy="0"/>
        </a:xfrm>
      </p:grpSpPr>
      <p:pic>
        <p:nvPicPr>
          <p:cNvPr id="4" name="Picture 19" descr="PNG logo for PPT_small size">
            <a:extLst>
              <a:ext uri="{FF2B5EF4-FFF2-40B4-BE49-F238E27FC236}">
                <a16:creationId xmlns:a16="http://schemas.microsoft.com/office/drawing/2014/main" id="{AA2453F5-C8EA-4FAB-B168-9259CE60FC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968"/>
          <a:stretch>
            <a:fillRect/>
          </a:stretch>
        </p:blipFill>
        <p:spPr bwMode="auto">
          <a:xfrm>
            <a:off x="25400" y="4772025"/>
            <a:ext cx="4000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7D077D9-DD4B-4AC5-968E-794ABD3629C0}"/>
              </a:ext>
            </a:extLst>
          </p:cNvPr>
          <p:cNvSpPr/>
          <p:nvPr userDrawn="1"/>
        </p:nvSpPr>
        <p:spPr>
          <a:xfrm>
            <a:off x="0" y="0"/>
            <a:ext cx="9144000" cy="514350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8">
            <a:extLst>
              <a:ext uri="{FF2B5EF4-FFF2-40B4-BE49-F238E27FC236}">
                <a16:creationId xmlns:a16="http://schemas.microsoft.com/office/drawing/2014/main" id="{C178EACD-97A9-4D4F-B764-B527963C67C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48866" b="16901"/>
          <a:stretch>
            <a:fillRect/>
          </a:stretch>
        </p:blipFill>
        <p:spPr bwMode="auto">
          <a:xfrm>
            <a:off x="-7938" y="9525"/>
            <a:ext cx="2657476"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2"/>
          <p:cNvSpPr>
            <a:spLocks noGrp="1"/>
          </p:cNvSpPr>
          <p:nvPr>
            <p:ph type="body" sz="quarter" idx="10"/>
          </p:nvPr>
        </p:nvSpPr>
        <p:spPr>
          <a:xfrm>
            <a:off x="3743324" y="237237"/>
            <a:ext cx="5089741" cy="2338957"/>
          </a:xfrm>
          <a:prstGeom prst="rect">
            <a:avLst/>
          </a:prstGeom>
        </p:spPr>
        <p:txBody>
          <a:bodyPr anchor="b"/>
          <a:lstStyle>
            <a:lvl1pPr marL="0" indent="0">
              <a:buNone/>
              <a:defRPr sz="3200" b="1">
                <a:solidFill>
                  <a:schemeClr val="bg1"/>
                </a:solidFill>
                <a:latin typeface="+mn-lt"/>
              </a:defRPr>
            </a:lvl1pPr>
          </a:lstStyle>
          <a:p>
            <a:pPr lvl="0"/>
            <a:r>
              <a:rPr lang="en-US"/>
              <a:t>Edit Master text styles</a:t>
            </a:r>
          </a:p>
        </p:txBody>
      </p:sp>
      <p:sp>
        <p:nvSpPr>
          <p:cNvPr id="15" name="Text Placeholder 6"/>
          <p:cNvSpPr>
            <a:spLocks noGrp="1"/>
          </p:cNvSpPr>
          <p:nvPr>
            <p:ph type="body" sz="quarter" idx="11"/>
          </p:nvPr>
        </p:nvSpPr>
        <p:spPr>
          <a:xfrm>
            <a:off x="3743324" y="2656683"/>
            <a:ext cx="5089741" cy="2249580"/>
          </a:xfrm>
          <a:prstGeom prst="rect">
            <a:avLst/>
          </a:prstGeom>
        </p:spPr>
        <p:txBody>
          <a:bodyPr/>
          <a:lstStyle>
            <a:lvl1pPr marL="0" indent="0">
              <a:buNone/>
              <a:defRPr sz="2000">
                <a:solidFill>
                  <a:schemeClr val="bg1"/>
                </a:solidFill>
              </a:defRPr>
            </a:lvl1pPr>
          </a:lstStyle>
          <a:p>
            <a:pPr lvl="0"/>
            <a:r>
              <a:rPr lang="en-US"/>
              <a:t>Edit Master text styles</a:t>
            </a:r>
          </a:p>
        </p:txBody>
      </p:sp>
    </p:spTree>
    <p:extLst>
      <p:ext uri="{BB962C8B-B14F-4D97-AF65-F5344CB8AC3E}">
        <p14:creationId xmlns:p14="http://schemas.microsoft.com/office/powerpoint/2010/main" val="20422744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Green Thank You Slide _Ful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017718-46D8-416C-B6E7-0954E7AA5682}"/>
              </a:ext>
            </a:extLst>
          </p:cNvPr>
          <p:cNvSpPr/>
          <p:nvPr userDrawn="1"/>
        </p:nvSpPr>
        <p:spPr>
          <a:xfrm>
            <a:off x="0" y="0"/>
            <a:ext cx="9144000" cy="51435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5" name="Freeform 5">
            <a:extLst>
              <a:ext uri="{FF2B5EF4-FFF2-40B4-BE49-F238E27FC236}">
                <a16:creationId xmlns:a16="http://schemas.microsoft.com/office/drawing/2014/main" id="{7F4540CB-15F5-41EF-9265-44826F4184FA}"/>
              </a:ext>
            </a:extLst>
          </p:cNvPr>
          <p:cNvSpPr>
            <a:spLocks noEditPoints="1"/>
          </p:cNvSpPr>
          <p:nvPr userDrawn="1"/>
        </p:nvSpPr>
        <p:spPr bwMode="auto">
          <a:xfrm>
            <a:off x="414338" y="1628775"/>
            <a:ext cx="2536825" cy="3013075"/>
          </a:xfrm>
          <a:custGeom>
            <a:avLst/>
            <a:gdLst>
              <a:gd name="T0" fmla="*/ 643 w 1749"/>
              <a:gd name="T1" fmla="*/ 128 h 2078"/>
              <a:gd name="T2" fmla="*/ 1015 w 1749"/>
              <a:gd name="T3" fmla="*/ 63 h 2078"/>
              <a:gd name="T4" fmla="*/ 865 w 1749"/>
              <a:gd name="T5" fmla="*/ 278 h 2078"/>
              <a:gd name="T6" fmla="*/ 230 w 1749"/>
              <a:gd name="T7" fmla="*/ 328 h 2078"/>
              <a:gd name="T8" fmla="*/ 1154 w 1749"/>
              <a:gd name="T9" fmla="*/ 95 h 2078"/>
              <a:gd name="T10" fmla="*/ 334 w 1749"/>
              <a:gd name="T11" fmla="*/ 268 h 2078"/>
              <a:gd name="T12" fmla="*/ 276 w 1749"/>
              <a:gd name="T13" fmla="*/ 475 h 2078"/>
              <a:gd name="T14" fmla="*/ 1434 w 1749"/>
              <a:gd name="T15" fmla="*/ 475 h 2078"/>
              <a:gd name="T16" fmla="*/ 668 w 1749"/>
              <a:gd name="T17" fmla="*/ 155 h 2078"/>
              <a:gd name="T18" fmla="*/ 916 w 1749"/>
              <a:gd name="T19" fmla="*/ 579 h 2078"/>
              <a:gd name="T20" fmla="*/ 586 w 1749"/>
              <a:gd name="T21" fmla="*/ 379 h 2078"/>
              <a:gd name="T22" fmla="*/ 1573 w 1749"/>
              <a:gd name="T23" fmla="*/ 597 h 2078"/>
              <a:gd name="T24" fmla="*/ 1146 w 1749"/>
              <a:gd name="T25" fmla="*/ 619 h 2078"/>
              <a:gd name="T26" fmla="*/ 225 w 1749"/>
              <a:gd name="T27" fmla="*/ 565 h 2078"/>
              <a:gd name="T28" fmla="*/ 347 w 1749"/>
              <a:gd name="T29" fmla="*/ 575 h 2078"/>
              <a:gd name="T30" fmla="*/ 1604 w 1749"/>
              <a:gd name="T31" fmla="*/ 607 h 2078"/>
              <a:gd name="T32" fmla="*/ 754 w 1749"/>
              <a:gd name="T33" fmla="*/ 654 h 2078"/>
              <a:gd name="T34" fmla="*/ 73 w 1749"/>
              <a:gd name="T35" fmla="*/ 710 h 2078"/>
              <a:gd name="T36" fmla="*/ 530 w 1749"/>
              <a:gd name="T37" fmla="*/ 730 h 2078"/>
              <a:gd name="T38" fmla="*/ 1116 w 1749"/>
              <a:gd name="T39" fmla="*/ 656 h 2078"/>
              <a:gd name="T40" fmla="*/ 542 w 1749"/>
              <a:gd name="T41" fmla="*/ 750 h 2078"/>
              <a:gd name="T42" fmla="*/ 1022 w 1749"/>
              <a:gd name="T43" fmla="*/ 679 h 2078"/>
              <a:gd name="T44" fmla="*/ 1240 w 1749"/>
              <a:gd name="T45" fmla="*/ 777 h 2078"/>
              <a:gd name="T46" fmla="*/ 1097 w 1749"/>
              <a:gd name="T47" fmla="*/ 782 h 2078"/>
              <a:gd name="T48" fmla="*/ 1653 w 1749"/>
              <a:gd name="T49" fmla="*/ 682 h 2078"/>
              <a:gd name="T50" fmla="*/ 51 w 1749"/>
              <a:gd name="T51" fmla="*/ 851 h 2078"/>
              <a:gd name="T52" fmla="*/ 1199 w 1749"/>
              <a:gd name="T53" fmla="*/ 803 h 2078"/>
              <a:gd name="T54" fmla="*/ 522 w 1749"/>
              <a:gd name="T55" fmla="*/ 762 h 2078"/>
              <a:gd name="T56" fmla="*/ 656 w 1749"/>
              <a:gd name="T57" fmla="*/ 880 h 2078"/>
              <a:gd name="T58" fmla="*/ 1062 w 1749"/>
              <a:gd name="T59" fmla="*/ 964 h 2078"/>
              <a:gd name="T60" fmla="*/ 197 w 1749"/>
              <a:gd name="T61" fmla="*/ 890 h 2078"/>
              <a:gd name="T62" fmla="*/ 1070 w 1749"/>
              <a:gd name="T63" fmla="*/ 986 h 2078"/>
              <a:gd name="T64" fmla="*/ 690 w 1749"/>
              <a:gd name="T65" fmla="*/ 983 h 2078"/>
              <a:gd name="T66" fmla="*/ 887 w 1749"/>
              <a:gd name="T67" fmla="*/ 1045 h 2078"/>
              <a:gd name="T68" fmla="*/ 775 w 1749"/>
              <a:gd name="T69" fmla="*/ 1050 h 2078"/>
              <a:gd name="T70" fmla="*/ 1099 w 1749"/>
              <a:gd name="T71" fmla="*/ 1129 h 2078"/>
              <a:gd name="T72" fmla="*/ 1406 w 1749"/>
              <a:gd name="T73" fmla="*/ 1125 h 2078"/>
              <a:gd name="T74" fmla="*/ 494 w 1749"/>
              <a:gd name="T75" fmla="*/ 940 h 2078"/>
              <a:gd name="T76" fmla="*/ 366 w 1749"/>
              <a:gd name="T77" fmla="*/ 1140 h 2078"/>
              <a:gd name="T78" fmla="*/ 948 w 1749"/>
              <a:gd name="T79" fmla="*/ 1193 h 2078"/>
              <a:gd name="T80" fmla="*/ 143 w 1749"/>
              <a:gd name="T81" fmla="*/ 1114 h 2078"/>
              <a:gd name="T82" fmla="*/ 1398 w 1749"/>
              <a:gd name="T83" fmla="*/ 1146 h 2078"/>
              <a:gd name="T84" fmla="*/ 824 w 1749"/>
              <a:gd name="T85" fmla="*/ 1148 h 2078"/>
              <a:gd name="T86" fmla="*/ 601 w 1749"/>
              <a:gd name="T87" fmla="*/ 1110 h 2078"/>
              <a:gd name="T88" fmla="*/ 299 w 1749"/>
              <a:gd name="T89" fmla="*/ 1207 h 2078"/>
              <a:gd name="T90" fmla="*/ 1408 w 1749"/>
              <a:gd name="T91" fmla="*/ 1199 h 2078"/>
              <a:gd name="T92" fmla="*/ 324 w 1749"/>
              <a:gd name="T93" fmla="*/ 1387 h 2078"/>
              <a:gd name="T94" fmla="*/ 242 w 1749"/>
              <a:gd name="T95" fmla="*/ 1476 h 2078"/>
              <a:gd name="T96" fmla="*/ 1165 w 1749"/>
              <a:gd name="T97" fmla="*/ 1535 h 2078"/>
              <a:gd name="T98" fmla="*/ 732 w 1749"/>
              <a:gd name="T99" fmla="*/ 1225 h 2078"/>
              <a:gd name="T100" fmla="*/ 1193 w 1749"/>
              <a:gd name="T101" fmla="*/ 1372 h 2078"/>
              <a:gd name="T102" fmla="*/ 351 w 1749"/>
              <a:gd name="T103" fmla="*/ 1445 h 2078"/>
              <a:gd name="T104" fmla="*/ 815 w 1749"/>
              <a:gd name="T105" fmla="*/ 1537 h 2078"/>
              <a:gd name="T106" fmla="*/ 1086 w 1749"/>
              <a:gd name="T107" fmla="*/ 1679 h 2078"/>
              <a:gd name="T108" fmla="*/ 642 w 1749"/>
              <a:gd name="T109" fmla="*/ 1620 h 2078"/>
              <a:gd name="T110" fmla="*/ 1199 w 1749"/>
              <a:gd name="T111" fmla="*/ 1646 h 2078"/>
              <a:gd name="T112" fmla="*/ 1737 w 1749"/>
              <a:gd name="T113" fmla="*/ 1097 h 2078"/>
              <a:gd name="T114" fmla="*/ 1495 w 1749"/>
              <a:gd name="T115" fmla="*/ 232 h 2078"/>
              <a:gd name="T116" fmla="*/ 707 w 1749"/>
              <a:gd name="T117" fmla="*/ 40 h 2078"/>
              <a:gd name="T118" fmla="*/ 209 w 1749"/>
              <a:gd name="T119" fmla="*/ 345 h 2078"/>
              <a:gd name="T120" fmla="*/ 72 w 1749"/>
              <a:gd name="T121" fmla="*/ 1151 h 2078"/>
              <a:gd name="T122" fmla="*/ 545 w 1749"/>
              <a:gd name="T123" fmla="*/ 1646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9" h="2078">
                <a:moveTo>
                  <a:pt x="1086" y="23"/>
                </a:moveTo>
                <a:cubicBezTo>
                  <a:pt x="1090" y="23"/>
                  <a:pt x="1094" y="23"/>
                  <a:pt x="1098" y="24"/>
                </a:cubicBezTo>
                <a:cubicBezTo>
                  <a:pt x="1101" y="25"/>
                  <a:pt x="1104" y="26"/>
                  <a:pt x="1107" y="28"/>
                </a:cubicBezTo>
                <a:cubicBezTo>
                  <a:pt x="1110" y="29"/>
                  <a:pt x="1113" y="31"/>
                  <a:pt x="1115" y="32"/>
                </a:cubicBezTo>
                <a:cubicBezTo>
                  <a:pt x="1120" y="36"/>
                  <a:pt x="1125" y="41"/>
                  <a:pt x="1128" y="47"/>
                </a:cubicBezTo>
                <a:cubicBezTo>
                  <a:pt x="1135" y="58"/>
                  <a:pt x="1137" y="71"/>
                  <a:pt x="1134" y="84"/>
                </a:cubicBezTo>
                <a:cubicBezTo>
                  <a:pt x="1133" y="87"/>
                  <a:pt x="1132" y="90"/>
                  <a:pt x="1130" y="92"/>
                </a:cubicBezTo>
                <a:cubicBezTo>
                  <a:pt x="1126" y="101"/>
                  <a:pt x="1120" y="109"/>
                  <a:pt x="1111" y="114"/>
                </a:cubicBezTo>
                <a:cubicBezTo>
                  <a:pt x="1105" y="118"/>
                  <a:pt x="1098" y="120"/>
                  <a:pt x="1090" y="120"/>
                </a:cubicBezTo>
                <a:cubicBezTo>
                  <a:pt x="1089" y="120"/>
                  <a:pt x="1088" y="121"/>
                  <a:pt x="1086" y="121"/>
                </a:cubicBezTo>
                <a:cubicBezTo>
                  <a:pt x="1082" y="121"/>
                  <a:pt x="1078" y="120"/>
                  <a:pt x="1074" y="119"/>
                </a:cubicBezTo>
                <a:cubicBezTo>
                  <a:pt x="1073" y="119"/>
                  <a:pt x="1072" y="118"/>
                  <a:pt x="1071" y="118"/>
                </a:cubicBezTo>
                <a:cubicBezTo>
                  <a:pt x="1069" y="117"/>
                  <a:pt x="1068" y="117"/>
                  <a:pt x="1066" y="116"/>
                </a:cubicBezTo>
                <a:cubicBezTo>
                  <a:pt x="1065" y="116"/>
                  <a:pt x="1063" y="115"/>
                  <a:pt x="1062" y="114"/>
                </a:cubicBezTo>
                <a:cubicBezTo>
                  <a:pt x="1061" y="113"/>
                  <a:pt x="1060" y="113"/>
                  <a:pt x="1059" y="112"/>
                </a:cubicBezTo>
                <a:cubicBezTo>
                  <a:pt x="1053" y="108"/>
                  <a:pt x="1048" y="103"/>
                  <a:pt x="1044" y="97"/>
                </a:cubicBezTo>
                <a:cubicBezTo>
                  <a:pt x="1038" y="85"/>
                  <a:pt x="1036" y="72"/>
                  <a:pt x="1039" y="60"/>
                </a:cubicBezTo>
                <a:cubicBezTo>
                  <a:pt x="1042" y="47"/>
                  <a:pt x="1050" y="37"/>
                  <a:pt x="1061" y="30"/>
                </a:cubicBezTo>
                <a:cubicBezTo>
                  <a:pt x="1069" y="25"/>
                  <a:pt x="1077" y="23"/>
                  <a:pt x="1086" y="23"/>
                </a:cubicBezTo>
                <a:moveTo>
                  <a:pt x="647" y="128"/>
                </a:moveTo>
                <a:cubicBezTo>
                  <a:pt x="643" y="128"/>
                  <a:pt x="643" y="128"/>
                  <a:pt x="643" y="128"/>
                </a:cubicBezTo>
                <a:cubicBezTo>
                  <a:pt x="630" y="128"/>
                  <a:pt x="617" y="123"/>
                  <a:pt x="608" y="114"/>
                </a:cubicBezTo>
                <a:cubicBezTo>
                  <a:pt x="600" y="106"/>
                  <a:pt x="595" y="96"/>
                  <a:pt x="594" y="85"/>
                </a:cubicBezTo>
                <a:cubicBezTo>
                  <a:pt x="594" y="85"/>
                  <a:pt x="594" y="85"/>
                  <a:pt x="594" y="85"/>
                </a:cubicBezTo>
                <a:cubicBezTo>
                  <a:pt x="594" y="80"/>
                  <a:pt x="594" y="80"/>
                  <a:pt x="594" y="80"/>
                </a:cubicBezTo>
                <a:cubicBezTo>
                  <a:pt x="594" y="67"/>
                  <a:pt x="599" y="54"/>
                  <a:pt x="608" y="45"/>
                </a:cubicBezTo>
                <a:cubicBezTo>
                  <a:pt x="617" y="36"/>
                  <a:pt x="630" y="31"/>
                  <a:pt x="643" y="31"/>
                </a:cubicBezTo>
                <a:cubicBezTo>
                  <a:pt x="643" y="31"/>
                  <a:pt x="643" y="31"/>
                  <a:pt x="643" y="31"/>
                </a:cubicBezTo>
                <a:cubicBezTo>
                  <a:pt x="656" y="31"/>
                  <a:pt x="668" y="36"/>
                  <a:pt x="677" y="45"/>
                </a:cubicBezTo>
                <a:cubicBezTo>
                  <a:pt x="686" y="54"/>
                  <a:pt x="692" y="67"/>
                  <a:pt x="692" y="80"/>
                </a:cubicBezTo>
                <a:cubicBezTo>
                  <a:pt x="692" y="93"/>
                  <a:pt x="686" y="105"/>
                  <a:pt x="677" y="114"/>
                </a:cubicBezTo>
                <a:cubicBezTo>
                  <a:pt x="669" y="122"/>
                  <a:pt x="659" y="127"/>
                  <a:pt x="647" y="128"/>
                </a:cubicBezTo>
                <a:close/>
                <a:moveTo>
                  <a:pt x="1013" y="123"/>
                </a:moveTo>
                <a:cubicBezTo>
                  <a:pt x="993" y="123"/>
                  <a:pt x="975" y="126"/>
                  <a:pt x="957" y="134"/>
                </a:cubicBezTo>
                <a:cubicBezTo>
                  <a:pt x="927" y="148"/>
                  <a:pt x="902" y="173"/>
                  <a:pt x="886" y="206"/>
                </a:cubicBezTo>
                <a:cubicBezTo>
                  <a:pt x="885" y="207"/>
                  <a:pt x="884" y="209"/>
                  <a:pt x="883" y="211"/>
                </a:cubicBezTo>
                <a:cubicBezTo>
                  <a:pt x="873" y="209"/>
                  <a:pt x="873" y="209"/>
                  <a:pt x="873" y="209"/>
                </a:cubicBezTo>
                <a:cubicBezTo>
                  <a:pt x="873" y="46"/>
                  <a:pt x="873" y="46"/>
                  <a:pt x="873" y="46"/>
                </a:cubicBezTo>
                <a:cubicBezTo>
                  <a:pt x="879" y="46"/>
                  <a:pt x="879" y="46"/>
                  <a:pt x="879" y="46"/>
                </a:cubicBezTo>
                <a:cubicBezTo>
                  <a:pt x="923" y="46"/>
                  <a:pt x="967" y="50"/>
                  <a:pt x="1011" y="57"/>
                </a:cubicBezTo>
                <a:cubicBezTo>
                  <a:pt x="1015" y="58"/>
                  <a:pt x="1015" y="58"/>
                  <a:pt x="1015" y="58"/>
                </a:cubicBezTo>
                <a:cubicBezTo>
                  <a:pt x="1015" y="63"/>
                  <a:pt x="1015" y="63"/>
                  <a:pt x="1015" y="63"/>
                </a:cubicBezTo>
                <a:cubicBezTo>
                  <a:pt x="1013" y="79"/>
                  <a:pt x="1016" y="95"/>
                  <a:pt x="1025" y="109"/>
                </a:cubicBezTo>
                <a:cubicBezTo>
                  <a:pt x="1026" y="111"/>
                  <a:pt x="1027" y="113"/>
                  <a:pt x="1029" y="115"/>
                </a:cubicBezTo>
                <a:cubicBezTo>
                  <a:pt x="1035" y="124"/>
                  <a:pt x="1035" y="124"/>
                  <a:pt x="1035" y="124"/>
                </a:cubicBezTo>
                <a:cubicBezTo>
                  <a:pt x="1024" y="123"/>
                  <a:pt x="1024" y="123"/>
                  <a:pt x="1024" y="123"/>
                </a:cubicBezTo>
                <a:cubicBezTo>
                  <a:pt x="1020" y="123"/>
                  <a:pt x="1016" y="123"/>
                  <a:pt x="1013" y="123"/>
                </a:cubicBezTo>
                <a:moveTo>
                  <a:pt x="850" y="219"/>
                </a:moveTo>
                <a:cubicBezTo>
                  <a:pt x="840" y="221"/>
                  <a:pt x="840" y="221"/>
                  <a:pt x="840" y="221"/>
                </a:cubicBezTo>
                <a:cubicBezTo>
                  <a:pt x="831" y="199"/>
                  <a:pt x="817" y="180"/>
                  <a:pt x="801" y="165"/>
                </a:cubicBezTo>
                <a:cubicBezTo>
                  <a:pt x="775" y="142"/>
                  <a:pt x="742" y="129"/>
                  <a:pt x="706" y="128"/>
                </a:cubicBezTo>
                <a:cubicBezTo>
                  <a:pt x="697" y="128"/>
                  <a:pt x="697" y="128"/>
                  <a:pt x="697" y="128"/>
                </a:cubicBezTo>
                <a:cubicBezTo>
                  <a:pt x="702" y="120"/>
                  <a:pt x="702" y="120"/>
                  <a:pt x="702" y="120"/>
                </a:cubicBezTo>
                <a:cubicBezTo>
                  <a:pt x="710" y="108"/>
                  <a:pt x="715" y="94"/>
                  <a:pt x="715" y="80"/>
                </a:cubicBezTo>
                <a:cubicBezTo>
                  <a:pt x="715" y="75"/>
                  <a:pt x="714" y="71"/>
                  <a:pt x="714" y="67"/>
                </a:cubicBezTo>
                <a:cubicBezTo>
                  <a:pt x="713" y="62"/>
                  <a:pt x="713" y="62"/>
                  <a:pt x="713" y="62"/>
                </a:cubicBezTo>
                <a:cubicBezTo>
                  <a:pt x="718" y="61"/>
                  <a:pt x="718" y="61"/>
                  <a:pt x="718" y="61"/>
                </a:cubicBezTo>
                <a:cubicBezTo>
                  <a:pt x="759" y="53"/>
                  <a:pt x="801" y="48"/>
                  <a:pt x="845" y="46"/>
                </a:cubicBezTo>
                <a:cubicBezTo>
                  <a:pt x="850" y="46"/>
                  <a:pt x="850" y="46"/>
                  <a:pt x="850" y="46"/>
                </a:cubicBezTo>
                <a:lnTo>
                  <a:pt x="850" y="219"/>
                </a:lnTo>
                <a:close/>
                <a:moveTo>
                  <a:pt x="865" y="278"/>
                </a:moveTo>
                <a:cubicBezTo>
                  <a:pt x="855" y="278"/>
                  <a:pt x="855" y="278"/>
                  <a:pt x="855" y="278"/>
                </a:cubicBezTo>
                <a:cubicBezTo>
                  <a:pt x="865" y="278"/>
                  <a:pt x="865" y="278"/>
                  <a:pt x="865" y="278"/>
                </a:cubicBezTo>
                <a:close/>
                <a:moveTo>
                  <a:pt x="1433" y="220"/>
                </a:moveTo>
                <a:cubicBezTo>
                  <a:pt x="1437" y="220"/>
                  <a:pt x="1441" y="221"/>
                  <a:pt x="1445" y="222"/>
                </a:cubicBezTo>
                <a:cubicBezTo>
                  <a:pt x="1458" y="225"/>
                  <a:pt x="1469" y="233"/>
                  <a:pt x="1475" y="244"/>
                </a:cubicBezTo>
                <a:cubicBezTo>
                  <a:pt x="1482" y="255"/>
                  <a:pt x="1484" y="268"/>
                  <a:pt x="1481" y="281"/>
                </a:cubicBezTo>
                <a:cubicBezTo>
                  <a:pt x="1478" y="294"/>
                  <a:pt x="1470" y="304"/>
                  <a:pt x="1458" y="311"/>
                </a:cubicBezTo>
                <a:cubicBezTo>
                  <a:pt x="1451" y="315"/>
                  <a:pt x="1442" y="318"/>
                  <a:pt x="1433" y="318"/>
                </a:cubicBezTo>
                <a:cubicBezTo>
                  <a:pt x="1429" y="318"/>
                  <a:pt x="1425" y="317"/>
                  <a:pt x="1421" y="316"/>
                </a:cubicBezTo>
                <a:cubicBezTo>
                  <a:pt x="1409" y="313"/>
                  <a:pt x="1398" y="305"/>
                  <a:pt x="1391" y="294"/>
                </a:cubicBezTo>
                <a:cubicBezTo>
                  <a:pt x="1385" y="283"/>
                  <a:pt x="1383" y="270"/>
                  <a:pt x="1386" y="257"/>
                </a:cubicBezTo>
                <a:cubicBezTo>
                  <a:pt x="1389" y="245"/>
                  <a:pt x="1397" y="234"/>
                  <a:pt x="1408" y="227"/>
                </a:cubicBezTo>
                <a:cubicBezTo>
                  <a:pt x="1416" y="223"/>
                  <a:pt x="1424" y="220"/>
                  <a:pt x="1433" y="220"/>
                </a:cubicBezTo>
                <a:moveTo>
                  <a:pt x="272" y="256"/>
                </a:moveTo>
                <a:cubicBezTo>
                  <a:pt x="276" y="256"/>
                  <a:pt x="281" y="256"/>
                  <a:pt x="285" y="257"/>
                </a:cubicBezTo>
                <a:cubicBezTo>
                  <a:pt x="297" y="261"/>
                  <a:pt x="308" y="269"/>
                  <a:pt x="314" y="280"/>
                </a:cubicBezTo>
                <a:cubicBezTo>
                  <a:pt x="321" y="291"/>
                  <a:pt x="323" y="304"/>
                  <a:pt x="320" y="317"/>
                </a:cubicBezTo>
                <a:cubicBezTo>
                  <a:pt x="316" y="329"/>
                  <a:pt x="308" y="340"/>
                  <a:pt x="297" y="347"/>
                </a:cubicBezTo>
                <a:cubicBezTo>
                  <a:pt x="290" y="351"/>
                  <a:pt x="281" y="353"/>
                  <a:pt x="272" y="353"/>
                </a:cubicBezTo>
                <a:cubicBezTo>
                  <a:pt x="268" y="353"/>
                  <a:pt x="264" y="353"/>
                  <a:pt x="260" y="352"/>
                </a:cubicBezTo>
                <a:cubicBezTo>
                  <a:pt x="249" y="349"/>
                  <a:pt x="239" y="342"/>
                  <a:pt x="232" y="332"/>
                </a:cubicBezTo>
                <a:cubicBezTo>
                  <a:pt x="232" y="332"/>
                  <a:pt x="232" y="332"/>
                  <a:pt x="232" y="332"/>
                </a:cubicBezTo>
                <a:cubicBezTo>
                  <a:pt x="230" y="328"/>
                  <a:pt x="230" y="328"/>
                  <a:pt x="230" y="328"/>
                </a:cubicBezTo>
                <a:cubicBezTo>
                  <a:pt x="224" y="317"/>
                  <a:pt x="222" y="304"/>
                  <a:pt x="225" y="292"/>
                </a:cubicBezTo>
                <a:cubicBezTo>
                  <a:pt x="228" y="281"/>
                  <a:pt x="235" y="271"/>
                  <a:pt x="245" y="264"/>
                </a:cubicBezTo>
                <a:cubicBezTo>
                  <a:pt x="245" y="264"/>
                  <a:pt x="245" y="264"/>
                  <a:pt x="245" y="264"/>
                </a:cubicBezTo>
                <a:cubicBezTo>
                  <a:pt x="249" y="262"/>
                  <a:pt x="249" y="262"/>
                  <a:pt x="249" y="262"/>
                </a:cubicBezTo>
                <a:cubicBezTo>
                  <a:pt x="256" y="258"/>
                  <a:pt x="264" y="256"/>
                  <a:pt x="272" y="256"/>
                </a:cubicBezTo>
                <a:moveTo>
                  <a:pt x="1297" y="275"/>
                </a:moveTo>
                <a:cubicBezTo>
                  <a:pt x="1268" y="275"/>
                  <a:pt x="1239" y="284"/>
                  <a:pt x="1212" y="302"/>
                </a:cubicBezTo>
                <a:cubicBezTo>
                  <a:pt x="1204" y="308"/>
                  <a:pt x="1195" y="315"/>
                  <a:pt x="1188" y="323"/>
                </a:cubicBezTo>
                <a:cubicBezTo>
                  <a:pt x="1177" y="333"/>
                  <a:pt x="1167" y="343"/>
                  <a:pt x="1159" y="355"/>
                </a:cubicBezTo>
                <a:cubicBezTo>
                  <a:pt x="1150" y="350"/>
                  <a:pt x="1150" y="350"/>
                  <a:pt x="1150" y="350"/>
                </a:cubicBezTo>
                <a:cubicBezTo>
                  <a:pt x="1151" y="349"/>
                  <a:pt x="1151" y="349"/>
                  <a:pt x="1151" y="349"/>
                </a:cubicBezTo>
                <a:cubicBezTo>
                  <a:pt x="1168" y="307"/>
                  <a:pt x="1171" y="264"/>
                  <a:pt x="1158" y="226"/>
                </a:cubicBezTo>
                <a:cubicBezTo>
                  <a:pt x="1149" y="197"/>
                  <a:pt x="1130" y="172"/>
                  <a:pt x="1105" y="153"/>
                </a:cubicBezTo>
                <a:cubicBezTo>
                  <a:pt x="1104" y="153"/>
                  <a:pt x="1103" y="152"/>
                  <a:pt x="1101" y="151"/>
                </a:cubicBezTo>
                <a:cubicBezTo>
                  <a:pt x="1092" y="144"/>
                  <a:pt x="1092" y="144"/>
                  <a:pt x="1092" y="144"/>
                </a:cubicBezTo>
                <a:cubicBezTo>
                  <a:pt x="1103" y="142"/>
                  <a:pt x="1103" y="142"/>
                  <a:pt x="1103" y="142"/>
                </a:cubicBezTo>
                <a:cubicBezTo>
                  <a:pt x="1106" y="141"/>
                  <a:pt x="1110" y="140"/>
                  <a:pt x="1113" y="139"/>
                </a:cubicBezTo>
                <a:cubicBezTo>
                  <a:pt x="1116" y="137"/>
                  <a:pt x="1120" y="135"/>
                  <a:pt x="1123" y="133"/>
                </a:cubicBezTo>
                <a:cubicBezTo>
                  <a:pt x="1130" y="129"/>
                  <a:pt x="1136" y="124"/>
                  <a:pt x="1141" y="118"/>
                </a:cubicBezTo>
                <a:cubicBezTo>
                  <a:pt x="1146" y="113"/>
                  <a:pt x="1150" y="106"/>
                  <a:pt x="1153" y="100"/>
                </a:cubicBezTo>
                <a:cubicBezTo>
                  <a:pt x="1154" y="95"/>
                  <a:pt x="1154" y="95"/>
                  <a:pt x="1154" y="95"/>
                </a:cubicBezTo>
                <a:cubicBezTo>
                  <a:pt x="1163" y="98"/>
                  <a:pt x="1163" y="98"/>
                  <a:pt x="1163" y="98"/>
                </a:cubicBezTo>
                <a:cubicBezTo>
                  <a:pt x="1206" y="113"/>
                  <a:pt x="1242" y="129"/>
                  <a:pt x="1276" y="149"/>
                </a:cubicBezTo>
                <a:cubicBezTo>
                  <a:pt x="1309" y="167"/>
                  <a:pt x="1341" y="189"/>
                  <a:pt x="1376" y="217"/>
                </a:cubicBezTo>
                <a:cubicBezTo>
                  <a:pt x="1380" y="220"/>
                  <a:pt x="1380" y="220"/>
                  <a:pt x="1380" y="220"/>
                </a:cubicBezTo>
                <a:cubicBezTo>
                  <a:pt x="1377" y="224"/>
                  <a:pt x="1377" y="224"/>
                  <a:pt x="1377" y="224"/>
                </a:cubicBezTo>
                <a:cubicBezTo>
                  <a:pt x="1371" y="233"/>
                  <a:pt x="1366" y="242"/>
                  <a:pt x="1364" y="252"/>
                </a:cubicBezTo>
                <a:cubicBezTo>
                  <a:pt x="1361" y="262"/>
                  <a:pt x="1361" y="272"/>
                  <a:pt x="1363" y="283"/>
                </a:cubicBezTo>
                <a:cubicBezTo>
                  <a:pt x="1365" y="293"/>
                  <a:pt x="1365" y="293"/>
                  <a:pt x="1365" y="293"/>
                </a:cubicBezTo>
                <a:cubicBezTo>
                  <a:pt x="1355" y="288"/>
                  <a:pt x="1355" y="288"/>
                  <a:pt x="1355" y="288"/>
                </a:cubicBezTo>
                <a:cubicBezTo>
                  <a:pt x="1341" y="281"/>
                  <a:pt x="1326" y="277"/>
                  <a:pt x="1310" y="276"/>
                </a:cubicBezTo>
                <a:cubicBezTo>
                  <a:pt x="1306" y="275"/>
                  <a:pt x="1301" y="275"/>
                  <a:pt x="1297" y="275"/>
                </a:cubicBezTo>
                <a:moveTo>
                  <a:pt x="559" y="314"/>
                </a:moveTo>
                <a:cubicBezTo>
                  <a:pt x="561" y="329"/>
                  <a:pt x="566" y="343"/>
                  <a:pt x="572" y="356"/>
                </a:cubicBezTo>
                <a:cubicBezTo>
                  <a:pt x="563" y="361"/>
                  <a:pt x="563" y="361"/>
                  <a:pt x="563" y="361"/>
                </a:cubicBezTo>
                <a:cubicBezTo>
                  <a:pt x="562" y="359"/>
                  <a:pt x="562" y="359"/>
                  <a:pt x="562" y="359"/>
                </a:cubicBezTo>
                <a:cubicBezTo>
                  <a:pt x="535" y="323"/>
                  <a:pt x="499" y="298"/>
                  <a:pt x="460" y="289"/>
                </a:cubicBezTo>
                <a:cubicBezTo>
                  <a:pt x="450" y="287"/>
                  <a:pt x="439" y="286"/>
                  <a:pt x="428" y="286"/>
                </a:cubicBezTo>
                <a:cubicBezTo>
                  <a:pt x="402" y="286"/>
                  <a:pt x="376" y="293"/>
                  <a:pt x="352" y="307"/>
                </a:cubicBezTo>
                <a:cubicBezTo>
                  <a:pt x="344" y="312"/>
                  <a:pt x="344" y="312"/>
                  <a:pt x="344" y="312"/>
                </a:cubicBezTo>
                <a:cubicBezTo>
                  <a:pt x="344" y="303"/>
                  <a:pt x="344" y="303"/>
                  <a:pt x="344" y="303"/>
                </a:cubicBezTo>
                <a:cubicBezTo>
                  <a:pt x="344" y="291"/>
                  <a:pt x="341" y="279"/>
                  <a:pt x="334" y="268"/>
                </a:cubicBezTo>
                <a:cubicBezTo>
                  <a:pt x="332" y="265"/>
                  <a:pt x="330" y="262"/>
                  <a:pt x="328" y="259"/>
                </a:cubicBezTo>
                <a:cubicBezTo>
                  <a:pt x="325" y="255"/>
                  <a:pt x="325" y="255"/>
                  <a:pt x="325" y="255"/>
                </a:cubicBezTo>
                <a:cubicBezTo>
                  <a:pt x="329" y="252"/>
                  <a:pt x="329" y="252"/>
                  <a:pt x="329" y="252"/>
                </a:cubicBezTo>
                <a:cubicBezTo>
                  <a:pt x="366" y="219"/>
                  <a:pt x="407" y="189"/>
                  <a:pt x="449" y="163"/>
                </a:cubicBezTo>
                <a:cubicBezTo>
                  <a:pt x="487" y="140"/>
                  <a:pt x="528" y="120"/>
                  <a:pt x="569" y="104"/>
                </a:cubicBezTo>
                <a:cubicBezTo>
                  <a:pt x="574" y="102"/>
                  <a:pt x="574" y="102"/>
                  <a:pt x="574" y="102"/>
                </a:cubicBezTo>
                <a:cubicBezTo>
                  <a:pt x="576" y="107"/>
                  <a:pt x="576" y="107"/>
                  <a:pt x="576" y="107"/>
                </a:cubicBezTo>
                <a:cubicBezTo>
                  <a:pt x="580" y="116"/>
                  <a:pt x="585" y="124"/>
                  <a:pt x="592" y="131"/>
                </a:cubicBezTo>
                <a:cubicBezTo>
                  <a:pt x="598" y="137"/>
                  <a:pt x="605" y="141"/>
                  <a:pt x="612" y="145"/>
                </a:cubicBezTo>
                <a:cubicBezTo>
                  <a:pt x="621" y="149"/>
                  <a:pt x="621" y="149"/>
                  <a:pt x="621" y="149"/>
                </a:cubicBezTo>
                <a:cubicBezTo>
                  <a:pt x="613" y="154"/>
                  <a:pt x="613" y="154"/>
                  <a:pt x="613" y="154"/>
                </a:cubicBezTo>
                <a:cubicBezTo>
                  <a:pt x="601" y="162"/>
                  <a:pt x="590" y="173"/>
                  <a:pt x="581" y="185"/>
                </a:cubicBezTo>
                <a:cubicBezTo>
                  <a:pt x="561" y="212"/>
                  <a:pt x="551" y="246"/>
                  <a:pt x="554" y="282"/>
                </a:cubicBezTo>
                <a:cubicBezTo>
                  <a:pt x="554" y="291"/>
                  <a:pt x="555" y="300"/>
                  <a:pt x="557" y="309"/>
                </a:cubicBezTo>
                <a:cubicBezTo>
                  <a:pt x="557" y="309"/>
                  <a:pt x="557" y="309"/>
                  <a:pt x="557" y="309"/>
                </a:cubicBezTo>
                <a:lnTo>
                  <a:pt x="559" y="314"/>
                </a:lnTo>
                <a:close/>
                <a:moveTo>
                  <a:pt x="286" y="383"/>
                </a:moveTo>
                <a:cubicBezTo>
                  <a:pt x="282" y="393"/>
                  <a:pt x="279" y="404"/>
                  <a:pt x="278" y="415"/>
                </a:cubicBezTo>
                <a:cubicBezTo>
                  <a:pt x="276" y="433"/>
                  <a:pt x="277" y="451"/>
                  <a:pt x="282" y="469"/>
                </a:cubicBezTo>
                <a:cubicBezTo>
                  <a:pt x="285" y="478"/>
                  <a:pt x="285" y="478"/>
                  <a:pt x="285" y="478"/>
                </a:cubicBezTo>
                <a:cubicBezTo>
                  <a:pt x="276" y="475"/>
                  <a:pt x="276" y="475"/>
                  <a:pt x="276" y="475"/>
                </a:cubicBezTo>
                <a:cubicBezTo>
                  <a:pt x="261" y="471"/>
                  <a:pt x="248" y="468"/>
                  <a:pt x="234" y="464"/>
                </a:cubicBezTo>
                <a:cubicBezTo>
                  <a:pt x="217" y="459"/>
                  <a:pt x="199" y="453"/>
                  <a:pt x="175" y="446"/>
                </a:cubicBezTo>
                <a:cubicBezTo>
                  <a:pt x="169" y="444"/>
                  <a:pt x="169" y="444"/>
                  <a:pt x="169" y="444"/>
                </a:cubicBezTo>
                <a:cubicBezTo>
                  <a:pt x="172" y="438"/>
                  <a:pt x="172" y="438"/>
                  <a:pt x="172" y="438"/>
                </a:cubicBezTo>
                <a:cubicBezTo>
                  <a:pt x="188" y="412"/>
                  <a:pt x="205" y="388"/>
                  <a:pt x="223" y="364"/>
                </a:cubicBezTo>
                <a:cubicBezTo>
                  <a:pt x="227" y="360"/>
                  <a:pt x="227" y="360"/>
                  <a:pt x="227" y="360"/>
                </a:cubicBezTo>
                <a:cubicBezTo>
                  <a:pt x="231" y="363"/>
                  <a:pt x="231" y="363"/>
                  <a:pt x="231" y="363"/>
                </a:cubicBezTo>
                <a:cubicBezTo>
                  <a:pt x="238" y="368"/>
                  <a:pt x="246" y="372"/>
                  <a:pt x="254" y="374"/>
                </a:cubicBezTo>
                <a:cubicBezTo>
                  <a:pt x="260" y="376"/>
                  <a:pt x="266" y="376"/>
                  <a:pt x="272" y="376"/>
                </a:cubicBezTo>
                <a:cubicBezTo>
                  <a:pt x="275" y="376"/>
                  <a:pt x="278" y="376"/>
                  <a:pt x="281" y="376"/>
                </a:cubicBezTo>
                <a:cubicBezTo>
                  <a:pt x="289" y="375"/>
                  <a:pt x="289" y="375"/>
                  <a:pt x="289" y="375"/>
                </a:cubicBezTo>
                <a:lnTo>
                  <a:pt x="286" y="383"/>
                </a:lnTo>
                <a:close/>
                <a:moveTo>
                  <a:pt x="1489" y="323"/>
                </a:moveTo>
                <a:cubicBezTo>
                  <a:pt x="1518" y="355"/>
                  <a:pt x="1544" y="389"/>
                  <a:pt x="1567" y="424"/>
                </a:cubicBezTo>
                <a:cubicBezTo>
                  <a:pt x="1569" y="429"/>
                  <a:pt x="1572" y="433"/>
                  <a:pt x="1574" y="437"/>
                </a:cubicBezTo>
                <a:cubicBezTo>
                  <a:pt x="1578" y="442"/>
                  <a:pt x="1578" y="442"/>
                  <a:pt x="1578" y="442"/>
                </a:cubicBezTo>
                <a:cubicBezTo>
                  <a:pt x="1571" y="444"/>
                  <a:pt x="1571" y="444"/>
                  <a:pt x="1571" y="444"/>
                </a:cubicBezTo>
                <a:cubicBezTo>
                  <a:pt x="1546" y="453"/>
                  <a:pt x="1522" y="460"/>
                  <a:pt x="1498" y="467"/>
                </a:cubicBezTo>
                <a:cubicBezTo>
                  <a:pt x="1479" y="472"/>
                  <a:pt x="1460" y="477"/>
                  <a:pt x="1440" y="482"/>
                </a:cubicBezTo>
                <a:cubicBezTo>
                  <a:pt x="1431" y="484"/>
                  <a:pt x="1431" y="484"/>
                  <a:pt x="1431" y="484"/>
                </a:cubicBezTo>
                <a:cubicBezTo>
                  <a:pt x="1434" y="475"/>
                  <a:pt x="1434" y="475"/>
                  <a:pt x="1434" y="475"/>
                </a:cubicBezTo>
                <a:cubicBezTo>
                  <a:pt x="1437" y="468"/>
                  <a:pt x="1438" y="461"/>
                  <a:pt x="1440" y="454"/>
                </a:cubicBezTo>
                <a:cubicBezTo>
                  <a:pt x="1447" y="418"/>
                  <a:pt x="1440" y="381"/>
                  <a:pt x="1420" y="348"/>
                </a:cubicBezTo>
                <a:cubicBezTo>
                  <a:pt x="1415" y="339"/>
                  <a:pt x="1415" y="339"/>
                  <a:pt x="1415" y="339"/>
                </a:cubicBezTo>
                <a:cubicBezTo>
                  <a:pt x="1425" y="341"/>
                  <a:pt x="1425" y="341"/>
                  <a:pt x="1425" y="341"/>
                </a:cubicBezTo>
                <a:cubicBezTo>
                  <a:pt x="1428" y="341"/>
                  <a:pt x="1431" y="341"/>
                  <a:pt x="1433" y="341"/>
                </a:cubicBezTo>
                <a:cubicBezTo>
                  <a:pt x="1446" y="341"/>
                  <a:pt x="1459" y="337"/>
                  <a:pt x="1470" y="331"/>
                </a:cubicBezTo>
                <a:cubicBezTo>
                  <a:pt x="1474" y="328"/>
                  <a:pt x="1478" y="326"/>
                  <a:pt x="1481" y="323"/>
                </a:cubicBezTo>
                <a:cubicBezTo>
                  <a:pt x="1485" y="319"/>
                  <a:pt x="1485" y="319"/>
                  <a:pt x="1485" y="319"/>
                </a:cubicBezTo>
                <a:lnTo>
                  <a:pt x="1489" y="323"/>
                </a:lnTo>
                <a:close/>
                <a:moveTo>
                  <a:pt x="701" y="151"/>
                </a:moveTo>
                <a:cubicBezTo>
                  <a:pt x="733" y="151"/>
                  <a:pt x="762" y="162"/>
                  <a:pt x="785" y="183"/>
                </a:cubicBezTo>
                <a:cubicBezTo>
                  <a:pt x="811" y="206"/>
                  <a:pt x="828" y="240"/>
                  <a:pt x="832" y="279"/>
                </a:cubicBezTo>
                <a:cubicBezTo>
                  <a:pt x="838" y="334"/>
                  <a:pt x="812" y="433"/>
                  <a:pt x="796" y="487"/>
                </a:cubicBezTo>
                <a:cubicBezTo>
                  <a:pt x="794" y="493"/>
                  <a:pt x="794" y="493"/>
                  <a:pt x="794" y="493"/>
                </a:cubicBezTo>
                <a:cubicBezTo>
                  <a:pt x="788" y="490"/>
                  <a:pt x="788" y="490"/>
                  <a:pt x="788" y="490"/>
                </a:cubicBezTo>
                <a:cubicBezTo>
                  <a:pt x="777" y="484"/>
                  <a:pt x="766" y="478"/>
                  <a:pt x="756" y="473"/>
                </a:cubicBezTo>
                <a:cubicBezTo>
                  <a:pt x="673" y="430"/>
                  <a:pt x="596" y="389"/>
                  <a:pt x="581" y="310"/>
                </a:cubicBezTo>
                <a:cubicBezTo>
                  <a:pt x="581" y="309"/>
                  <a:pt x="581" y="309"/>
                  <a:pt x="581" y="309"/>
                </a:cubicBezTo>
                <a:cubicBezTo>
                  <a:pt x="579" y="300"/>
                  <a:pt x="577" y="290"/>
                  <a:pt x="577" y="281"/>
                </a:cubicBezTo>
                <a:cubicBezTo>
                  <a:pt x="575" y="250"/>
                  <a:pt x="583" y="221"/>
                  <a:pt x="599" y="199"/>
                </a:cubicBezTo>
                <a:cubicBezTo>
                  <a:pt x="616" y="177"/>
                  <a:pt x="639" y="162"/>
                  <a:pt x="668" y="155"/>
                </a:cubicBezTo>
                <a:cubicBezTo>
                  <a:pt x="676" y="153"/>
                  <a:pt x="684" y="152"/>
                  <a:pt x="692" y="151"/>
                </a:cubicBezTo>
                <a:cubicBezTo>
                  <a:pt x="695" y="151"/>
                  <a:pt x="698" y="151"/>
                  <a:pt x="701" y="151"/>
                </a:cubicBezTo>
                <a:moveTo>
                  <a:pt x="1012" y="146"/>
                </a:moveTo>
                <a:cubicBezTo>
                  <a:pt x="1024" y="146"/>
                  <a:pt x="1036" y="147"/>
                  <a:pt x="1048" y="151"/>
                </a:cubicBezTo>
                <a:cubicBezTo>
                  <a:pt x="1055" y="153"/>
                  <a:pt x="1063" y="156"/>
                  <a:pt x="1070" y="160"/>
                </a:cubicBezTo>
                <a:cubicBezTo>
                  <a:pt x="1103" y="175"/>
                  <a:pt x="1126" y="201"/>
                  <a:pt x="1136" y="233"/>
                </a:cubicBezTo>
                <a:cubicBezTo>
                  <a:pt x="1147" y="266"/>
                  <a:pt x="1145" y="304"/>
                  <a:pt x="1130" y="340"/>
                </a:cubicBezTo>
                <a:cubicBezTo>
                  <a:pt x="1105" y="397"/>
                  <a:pt x="1020" y="480"/>
                  <a:pt x="984" y="514"/>
                </a:cubicBezTo>
                <a:cubicBezTo>
                  <a:pt x="979" y="518"/>
                  <a:pt x="979" y="518"/>
                  <a:pt x="979" y="518"/>
                </a:cubicBezTo>
                <a:cubicBezTo>
                  <a:pt x="971" y="504"/>
                  <a:pt x="971" y="504"/>
                  <a:pt x="971" y="504"/>
                </a:cubicBezTo>
                <a:cubicBezTo>
                  <a:pt x="920" y="416"/>
                  <a:pt x="868" y="325"/>
                  <a:pt x="896" y="243"/>
                </a:cubicBezTo>
                <a:cubicBezTo>
                  <a:pt x="896" y="242"/>
                  <a:pt x="896" y="242"/>
                  <a:pt x="896" y="242"/>
                </a:cubicBezTo>
                <a:cubicBezTo>
                  <a:pt x="899" y="233"/>
                  <a:pt x="902" y="224"/>
                  <a:pt x="906" y="216"/>
                </a:cubicBezTo>
                <a:cubicBezTo>
                  <a:pt x="920" y="188"/>
                  <a:pt x="941" y="167"/>
                  <a:pt x="967" y="155"/>
                </a:cubicBezTo>
                <a:cubicBezTo>
                  <a:pt x="981" y="149"/>
                  <a:pt x="996" y="146"/>
                  <a:pt x="1012" y="146"/>
                </a:cubicBezTo>
                <a:moveTo>
                  <a:pt x="866" y="312"/>
                </a:moveTo>
                <a:cubicBezTo>
                  <a:pt x="872" y="379"/>
                  <a:pt x="912" y="448"/>
                  <a:pt x="951" y="515"/>
                </a:cubicBezTo>
                <a:cubicBezTo>
                  <a:pt x="962" y="534"/>
                  <a:pt x="962" y="534"/>
                  <a:pt x="962" y="534"/>
                </a:cubicBezTo>
                <a:cubicBezTo>
                  <a:pt x="959" y="537"/>
                  <a:pt x="959" y="537"/>
                  <a:pt x="959" y="537"/>
                </a:cubicBezTo>
                <a:cubicBezTo>
                  <a:pt x="944" y="550"/>
                  <a:pt x="931" y="563"/>
                  <a:pt x="919" y="575"/>
                </a:cubicBezTo>
                <a:cubicBezTo>
                  <a:pt x="916" y="579"/>
                  <a:pt x="916" y="579"/>
                  <a:pt x="916" y="579"/>
                </a:cubicBezTo>
                <a:cubicBezTo>
                  <a:pt x="912" y="576"/>
                  <a:pt x="912" y="576"/>
                  <a:pt x="912" y="576"/>
                </a:cubicBezTo>
                <a:cubicBezTo>
                  <a:pt x="889" y="552"/>
                  <a:pt x="859" y="530"/>
                  <a:pt x="818" y="506"/>
                </a:cubicBezTo>
                <a:cubicBezTo>
                  <a:pt x="814" y="504"/>
                  <a:pt x="814" y="504"/>
                  <a:pt x="814" y="504"/>
                </a:cubicBezTo>
                <a:cubicBezTo>
                  <a:pt x="816" y="500"/>
                  <a:pt x="816" y="500"/>
                  <a:pt x="816" y="500"/>
                </a:cubicBezTo>
                <a:cubicBezTo>
                  <a:pt x="829" y="457"/>
                  <a:pt x="852" y="375"/>
                  <a:pt x="856" y="312"/>
                </a:cubicBezTo>
                <a:lnTo>
                  <a:pt x="866" y="312"/>
                </a:lnTo>
                <a:close/>
                <a:moveTo>
                  <a:pt x="429" y="309"/>
                </a:moveTo>
                <a:cubicBezTo>
                  <a:pt x="437" y="309"/>
                  <a:pt x="446" y="310"/>
                  <a:pt x="455" y="312"/>
                </a:cubicBezTo>
                <a:cubicBezTo>
                  <a:pt x="489" y="319"/>
                  <a:pt x="520" y="341"/>
                  <a:pt x="543" y="372"/>
                </a:cubicBezTo>
                <a:cubicBezTo>
                  <a:pt x="576" y="418"/>
                  <a:pt x="602" y="517"/>
                  <a:pt x="614" y="572"/>
                </a:cubicBezTo>
                <a:cubicBezTo>
                  <a:pt x="615" y="578"/>
                  <a:pt x="615" y="578"/>
                  <a:pt x="615" y="578"/>
                </a:cubicBezTo>
                <a:cubicBezTo>
                  <a:pt x="600" y="579"/>
                  <a:pt x="600" y="579"/>
                  <a:pt x="600" y="579"/>
                </a:cubicBezTo>
                <a:cubicBezTo>
                  <a:pt x="575" y="580"/>
                  <a:pt x="549" y="581"/>
                  <a:pt x="524" y="581"/>
                </a:cubicBezTo>
                <a:cubicBezTo>
                  <a:pt x="457" y="581"/>
                  <a:pt x="383" y="574"/>
                  <a:pt x="340" y="523"/>
                </a:cubicBezTo>
                <a:cubicBezTo>
                  <a:pt x="339" y="522"/>
                  <a:pt x="339" y="522"/>
                  <a:pt x="339" y="522"/>
                </a:cubicBezTo>
                <a:cubicBezTo>
                  <a:pt x="333" y="515"/>
                  <a:pt x="327" y="508"/>
                  <a:pt x="322" y="500"/>
                </a:cubicBezTo>
                <a:cubicBezTo>
                  <a:pt x="305" y="474"/>
                  <a:pt x="298" y="445"/>
                  <a:pt x="301" y="417"/>
                </a:cubicBezTo>
                <a:cubicBezTo>
                  <a:pt x="304" y="390"/>
                  <a:pt x="318" y="365"/>
                  <a:pt x="339" y="346"/>
                </a:cubicBezTo>
                <a:cubicBezTo>
                  <a:pt x="345" y="340"/>
                  <a:pt x="351" y="335"/>
                  <a:pt x="358" y="331"/>
                </a:cubicBezTo>
                <a:cubicBezTo>
                  <a:pt x="380" y="316"/>
                  <a:pt x="404" y="309"/>
                  <a:pt x="429" y="309"/>
                </a:cubicBezTo>
                <a:moveTo>
                  <a:pt x="586" y="379"/>
                </a:moveTo>
                <a:cubicBezTo>
                  <a:pt x="621" y="428"/>
                  <a:pt x="681" y="460"/>
                  <a:pt x="745" y="493"/>
                </a:cubicBezTo>
                <a:cubicBezTo>
                  <a:pt x="757" y="500"/>
                  <a:pt x="770" y="506"/>
                  <a:pt x="783" y="513"/>
                </a:cubicBezTo>
                <a:cubicBezTo>
                  <a:pt x="787" y="515"/>
                  <a:pt x="787" y="515"/>
                  <a:pt x="787" y="515"/>
                </a:cubicBezTo>
                <a:cubicBezTo>
                  <a:pt x="785" y="519"/>
                  <a:pt x="785" y="519"/>
                  <a:pt x="785" y="519"/>
                </a:cubicBezTo>
                <a:cubicBezTo>
                  <a:pt x="778" y="540"/>
                  <a:pt x="772" y="559"/>
                  <a:pt x="768" y="578"/>
                </a:cubicBezTo>
                <a:cubicBezTo>
                  <a:pt x="766" y="583"/>
                  <a:pt x="766" y="583"/>
                  <a:pt x="766" y="583"/>
                </a:cubicBezTo>
                <a:cubicBezTo>
                  <a:pt x="762" y="582"/>
                  <a:pt x="762" y="582"/>
                  <a:pt x="762" y="582"/>
                </a:cubicBezTo>
                <a:cubicBezTo>
                  <a:pt x="738" y="579"/>
                  <a:pt x="711" y="577"/>
                  <a:pt x="678" y="577"/>
                </a:cubicBezTo>
                <a:cubicBezTo>
                  <a:pt x="668" y="577"/>
                  <a:pt x="656" y="577"/>
                  <a:pt x="643" y="578"/>
                </a:cubicBezTo>
                <a:cubicBezTo>
                  <a:pt x="639" y="578"/>
                  <a:pt x="639" y="578"/>
                  <a:pt x="639" y="578"/>
                </a:cubicBezTo>
                <a:cubicBezTo>
                  <a:pt x="638" y="573"/>
                  <a:pt x="638" y="573"/>
                  <a:pt x="638" y="573"/>
                </a:cubicBezTo>
                <a:cubicBezTo>
                  <a:pt x="628" y="527"/>
                  <a:pt x="606" y="440"/>
                  <a:pt x="577" y="384"/>
                </a:cubicBezTo>
                <a:lnTo>
                  <a:pt x="586" y="379"/>
                </a:lnTo>
                <a:close/>
                <a:moveTo>
                  <a:pt x="1591" y="467"/>
                </a:moveTo>
                <a:cubicBezTo>
                  <a:pt x="1603" y="489"/>
                  <a:pt x="1615" y="512"/>
                  <a:pt x="1626" y="537"/>
                </a:cubicBezTo>
                <a:cubicBezTo>
                  <a:pt x="1628" y="542"/>
                  <a:pt x="1628" y="542"/>
                  <a:pt x="1628" y="542"/>
                </a:cubicBezTo>
                <a:cubicBezTo>
                  <a:pt x="1623" y="544"/>
                  <a:pt x="1623" y="544"/>
                  <a:pt x="1623" y="544"/>
                </a:cubicBezTo>
                <a:cubicBezTo>
                  <a:pt x="1614" y="548"/>
                  <a:pt x="1606" y="554"/>
                  <a:pt x="1600" y="561"/>
                </a:cubicBezTo>
                <a:cubicBezTo>
                  <a:pt x="1591" y="570"/>
                  <a:pt x="1585" y="582"/>
                  <a:pt x="1582" y="594"/>
                </a:cubicBezTo>
                <a:cubicBezTo>
                  <a:pt x="1580" y="605"/>
                  <a:pt x="1580" y="605"/>
                  <a:pt x="1580" y="605"/>
                </a:cubicBezTo>
                <a:cubicBezTo>
                  <a:pt x="1573" y="597"/>
                  <a:pt x="1573" y="597"/>
                  <a:pt x="1573" y="597"/>
                </a:cubicBezTo>
                <a:cubicBezTo>
                  <a:pt x="1566" y="587"/>
                  <a:pt x="1557" y="579"/>
                  <a:pt x="1547" y="572"/>
                </a:cubicBezTo>
                <a:cubicBezTo>
                  <a:pt x="1524" y="556"/>
                  <a:pt x="1495" y="547"/>
                  <a:pt x="1464" y="547"/>
                </a:cubicBezTo>
                <a:cubicBezTo>
                  <a:pt x="1459" y="547"/>
                  <a:pt x="1454" y="547"/>
                  <a:pt x="1449" y="548"/>
                </a:cubicBezTo>
                <a:cubicBezTo>
                  <a:pt x="1439" y="548"/>
                  <a:pt x="1429" y="550"/>
                  <a:pt x="1418" y="553"/>
                </a:cubicBezTo>
                <a:cubicBezTo>
                  <a:pt x="1403" y="556"/>
                  <a:pt x="1389" y="561"/>
                  <a:pt x="1376" y="568"/>
                </a:cubicBezTo>
                <a:cubicBezTo>
                  <a:pt x="1371" y="559"/>
                  <a:pt x="1371" y="559"/>
                  <a:pt x="1371" y="559"/>
                </a:cubicBezTo>
                <a:cubicBezTo>
                  <a:pt x="1373" y="558"/>
                  <a:pt x="1373" y="558"/>
                  <a:pt x="1373" y="558"/>
                </a:cubicBezTo>
                <a:cubicBezTo>
                  <a:pt x="1389" y="545"/>
                  <a:pt x="1403" y="530"/>
                  <a:pt x="1415" y="514"/>
                </a:cubicBezTo>
                <a:cubicBezTo>
                  <a:pt x="1416" y="512"/>
                  <a:pt x="1416" y="512"/>
                  <a:pt x="1416" y="512"/>
                </a:cubicBezTo>
                <a:cubicBezTo>
                  <a:pt x="1418" y="511"/>
                  <a:pt x="1418" y="511"/>
                  <a:pt x="1418" y="511"/>
                </a:cubicBezTo>
                <a:cubicBezTo>
                  <a:pt x="1450" y="504"/>
                  <a:pt x="1478" y="496"/>
                  <a:pt x="1504" y="489"/>
                </a:cubicBezTo>
                <a:cubicBezTo>
                  <a:pt x="1531" y="481"/>
                  <a:pt x="1557" y="473"/>
                  <a:pt x="1585" y="464"/>
                </a:cubicBezTo>
                <a:cubicBezTo>
                  <a:pt x="1589" y="463"/>
                  <a:pt x="1589" y="463"/>
                  <a:pt x="1589" y="463"/>
                </a:cubicBezTo>
                <a:lnTo>
                  <a:pt x="1591" y="467"/>
                </a:lnTo>
                <a:close/>
                <a:moveTo>
                  <a:pt x="1297" y="298"/>
                </a:moveTo>
                <a:cubicBezTo>
                  <a:pt x="1301" y="298"/>
                  <a:pt x="1304" y="298"/>
                  <a:pt x="1308" y="298"/>
                </a:cubicBezTo>
                <a:cubicBezTo>
                  <a:pt x="1335" y="301"/>
                  <a:pt x="1360" y="314"/>
                  <a:pt x="1381" y="335"/>
                </a:cubicBezTo>
                <a:cubicBezTo>
                  <a:pt x="1386" y="340"/>
                  <a:pt x="1391" y="347"/>
                  <a:pt x="1396" y="353"/>
                </a:cubicBezTo>
                <a:cubicBezTo>
                  <a:pt x="1416" y="383"/>
                  <a:pt x="1424" y="416"/>
                  <a:pt x="1417" y="450"/>
                </a:cubicBezTo>
                <a:cubicBezTo>
                  <a:pt x="1410" y="484"/>
                  <a:pt x="1390" y="515"/>
                  <a:pt x="1359" y="539"/>
                </a:cubicBezTo>
                <a:cubicBezTo>
                  <a:pt x="1309" y="577"/>
                  <a:pt x="1193" y="608"/>
                  <a:pt x="1146" y="619"/>
                </a:cubicBezTo>
                <a:cubicBezTo>
                  <a:pt x="1139" y="620"/>
                  <a:pt x="1139" y="620"/>
                  <a:pt x="1139" y="620"/>
                </a:cubicBezTo>
                <a:cubicBezTo>
                  <a:pt x="1139" y="604"/>
                  <a:pt x="1139" y="604"/>
                  <a:pt x="1139" y="604"/>
                </a:cubicBezTo>
                <a:cubicBezTo>
                  <a:pt x="1139" y="502"/>
                  <a:pt x="1138" y="397"/>
                  <a:pt x="1203" y="340"/>
                </a:cubicBezTo>
                <a:cubicBezTo>
                  <a:pt x="1204" y="339"/>
                  <a:pt x="1204" y="339"/>
                  <a:pt x="1204" y="339"/>
                </a:cubicBezTo>
                <a:cubicBezTo>
                  <a:pt x="1211" y="333"/>
                  <a:pt x="1218" y="327"/>
                  <a:pt x="1225" y="321"/>
                </a:cubicBezTo>
                <a:cubicBezTo>
                  <a:pt x="1248" y="306"/>
                  <a:pt x="1273" y="298"/>
                  <a:pt x="1297" y="298"/>
                </a:cubicBezTo>
                <a:moveTo>
                  <a:pt x="813" y="530"/>
                </a:moveTo>
                <a:cubicBezTo>
                  <a:pt x="849" y="552"/>
                  <a:pt x="876" y="572"/>
                  <a:pt x="897" y="594"/>
                </a:cubicBezTo>
                <a:cubicBezTo>
                  <a:pt x="900" y="597"/>
                  <a:pt x="900" y="597"/>
                  <a:pt x="900" y="597"/>
                </a:cubicBezTo>
                <a:cubicBezTo>
                  <a:pt x="897" y="601"/>
                  <a:pt x="897" y="601"/>
                  <a:pt x="897" y="601"/>
                </a:cubicBezTo>
                <a:cubicBezTo>
                  <a:pt x="891" y="609"/>
                  <a:pt x="885" y="616"/>
                  <a:pt x="880" y="624"/>
                </a:cubicBezTo>
                <a:cubicBezTo>
                  <a:pt x="876" y="628"/>
                  <a:pt x="876" y="628"/>
                  <a:pt x="876" y="628"/>
                </a:cubicBezTo>
                <a:cubicBezTo>
                  <a:pt x="872" y="625"/>
                  <a:pt x="872" y="625"/>
                  <a:pt x="872" y="625"/>
                </a:cubicBezTo>
                <a:cubicBezTo>
                  <a:pt x="850" y="608"/>
                  <a:pt x="825" y="597"/>
                  <a:pt x="794" y="589"/>
                </a:cubicBezTo>
                <a:cubicBezTo>
                  <a:pt x="789" y="587"/>
                  <a:pt x="789" y="587"/>
                  <a:pt x="789" y="587"/>
                </a:cubicBezTo>
                <a:cubicBezTo>
                  <a:pt x="790" y="582"/>
                  <a:pt x="790" y="582"/>
                  <a:pt x="790" y="582"/>
                </a:cubicBezTo>
                <a:cubicBezTo>
                  <a:pt x="794" y="567"/>
                  <a:pt x="799" y="550"/>
                  <a:pt x="805" y="533"/>
                </a:cubicBezTo>
                <a:cubicBezTo>
                  <a:pt x="807" y="527"/>
                  <a:pt x="807" y="527"/>
                  <a:pt x="807" y="527"/>
                </a:cubicBezTo>
                <a:lnTo>
                  <a:pt x="813" y="530"/>
                </a:lnTo>
                <a:close/>
                <a:moveTo>
                  <a:pt x="271" y="558"/>
                </a:moveTo>
                <a:cubicBezTo>
                  <a:pt x="255" y="558"/>
                  <a:pt x="239" y="560"/>
                  <a:pt x="225" y="565"/>
                </a:cubicBezTo>
                <a:cubicBezTo>
                  <a:pt x="192" y="575"/>
                  <a:pt x="164" y="596"/>
                  <a:pt x="144" y="626"/>
                </a:cubicBezTo>
                <a:cubicBezTo>
                  <a:pt x="140" y="633"/>
                  <a:pt x="140" y="633"/>
                  <a:pt x="140" y="633"/>
                </a:cubicBezTo>
                <a:cubicBezTo>
                  <a:pt x="136" y="626"/>
                  <a:pt x="136" y="626"/>
                  <a:pt x="136" y="626"/>
                </a:cubicBezTo>
                <a:cubicBezTo>
                  <a:pt x="130" y="615"/>
                  <a:pt x="121" y="606"/>
                  <a:pt x="110" y="600"/>
                </a:cubicBezTo>
                <a:cubicBezTo>
                  <a:pt x="110" y="599"/>
                  <a:pt x="110" y="599"/>
                  <a:pt x="110" y="599"/>
                </a:cubicBezTo>
                <a:cubicBezTo>
                  <a:pt x="108" y="598"/>
                  <a:pt x="105" y="597"/>
                  <a:pt x="103" y="596"/>
                </a:cubicBezTo>
                <a:cubicBezTo>
                  <a:pt x="98" y="594"/>
                  <a:pt x="98" y="594"/>
                  <a:pt x="98" y="594"/>
                </a:cubicBezTo>
                <a:cubicBezTo>
                  <a:pt x="100" y="589"/>
                  <a:pt x="100" y="589"/>
                  <a:pt x="100" y="589"/>
                </a:cubicBezTo>
                <a:cubicBezTo>
                  <a:pt x="113" y="551"/>
                  <a:pt x="130" y="514"/>
                  <a:pt x="149" y="479"/>
                </a:cubicBezTo>
                <a:cubicBezTo>
                  <a:pt x="151" y="475"/>
                  <a:pt x="153" y="471"/>
                  <a:pt x="155" y="468"/>
                </a:cubicBezTo>
                <a:cubicBezTo>
                  <a:pt x="157" y="464"/>
                  <a:pt x="157" y="464"/>
                  <a:pt x="157" y="464"/>
                </a:cubicBezTo>
                <a:cubicBezTo>
                  <a:pt x="161" y="465"/>
                  <a:pt x="161" y="465"/>
                  <a:pt x="161" y="465"/>
                </a:cubicBezTo>
                <a:cubicBezTo>
                  <a:pt x="188" y="474"/>
                  <a:pt x="208" y="480"/>
                  <a:pt x="227" y="486"/>
                </a:cubicBezTo>
                <a:cubicBezTo>
                  <a:pt x="249" y="492"/>
                  <a:pt x="271" y="498"/>
                  <a:pt x="296" y="504"/>
                </a:cubicBezTo>
                <a:cubicBezTo>
                  <a:pt x="298" y="505"/>
                  <a:pt x="298" y="505"/>
                  <a:pt x="298" y="505"/>
                </a:cubicBezTo>
                <a:cubicBezTo>
                  <a:pt x="299" y="507"/>
                  <a:pt x="299" y="507"/>
                  <a:pt x="299" y="507"/>
                </a:cubicBezTo>
                <a:cubicBezTo>
                  <a:pt x="300" y="509"/>
                  <a:pt x="301" y="511"/>
                  <a:pt x="303" y="513"/>
                </a:cubicBezTo>
                <a:cubicBezTo>
                  <a:pt x="308" y="522"/>
                  <a:pt x="315" y="530"/>
                  <a:pt x="322" y="538"/>
                </a:cubicBezTo>
                <a:cubicBezTo>
                  <a:pt x="332" y="550"/>
                  <a:pt x="344" y="560"/>
                  <a:pt x="357" y="569"/>
                </a:cubicBezTo>
                <a:cubicBezTo>
                  <a:pt x="352" y="578"/>
                  <a:pt x="352" y="578"/>
                  <a:pt x="352" y="578"/>
                </a:cubicBezTo>
                <a:cubicBezTo>
                  <a:pt x="351" y="577"/>
                  <a:pt x="349" y="576"/>
                  <a:pt x="347" y="575"/>
                </a:cubicBezTo>
                <a:cubicBezTo>
                  <a:pt x="323" y="564"/>
                  <a:pt x="296" y="558"/>
                  <a:pt x="271" y="558"/>
                </a:cubicBezTo>
                <a:moveTo>
                  <a:pt x="1143" y="385"/>
                </a:moveTo>
                <a:cubicBezTo>
                  <a:pt x="1115" y="447"/>
                  <a:pt x="1116" y="527"/>
                  <a:pt x="1116" y="604"/>
                </a:cubicBezTo>
                <a:cubicBezTo>
                  <a:pt x="1116" y="626"/>
                  <a:pt x="1116" y="626"/>
                  <a:pt x="1116" y="626"/>
                </a:cubicBezTo>
                <a:cubicBezTo>
                  <a:pt x="1112" y="626"/>
                  <a:pt x="1112" y="626"/>
                  <a:pt x="1112" y="626"/>
                </a:cubicBezTo>
                <a:cubicBezTo>
                  <a:pt x="1089" y="632"/>
                  <a:pt x="1067" y="638"/>
                  <a:pt x="1047" y="645"/>
                </a:cubicBezTo>
                <a:cubicBezTo>
                  <a:pt x="1043" y="647"/>
                  <a:pt x="1043" y="647"/>
                  <a:pt x="1043" y="647"/>
                </a:cubicBezTo>
                <a:cubicBezTo>
                  <a:pt x="1041" y="642"/>
                  <a:pt x="1041" y="642"/>
                  <a:pt x="1041" y="642"/>
                </a:cubicBezTo>
                <a:cubicBezTo>
                  <a:pt x="1028" y="606"/>
                  <a:pt x="1009" y="571"/>
                  <a:pt x="993" y="542"/>
                </a:cubicBezTo>
                <a:cubicBezTo>
                  <a:pt x="991" y="539"/>
                  <a:pt x="991" y="539"/>
                  <a:pt x="991" y="539"/>
                </a:cubicBezTo>
                <a:cubicBezTo>
                  <a:pt x="994" y="536"/>
                  <a:pt x="994" y="536"/>
                  <a:pt x="994" y="536"/>
                </a:cubicBezTo>
                <a:cubicBezTo>
                  <a:pt x="1016" y="515"/>
                  <a:pt x="1094" y="442"/>
                  <a:pt x="1134" y="380"/>
                </a:cubicBezTo>
                <a:lnTo>
                  <a:pt x="1143" y="385"/>
                </a:lnTo>
                <a:close/>
                <a:moveTo>
                  <a:pt x="1701" y="612"/>
                </a:moveTo>
                <a:cubicBezTo>
                  <a:pt x="1701" y="624"/>
                  <a:pt x="1696" y="634"/>
                  <a:pt x="1689" y="643"/>
                </a:cubicBezTo>
                <a:cubicBezTo>
                  <a:pt x="1680" y="652"/>
                  <a:pt x="1668" y="658"/>
                  <a:pt x="1656" y="658"/>
                </a:cubicBezTo>
                <a:cubicBezTo>
                  <a:pt x="1650" y="659"/>
                  <a:pt x="1650" y="659"/>
                  <a:pt x="1650" y="659"/>
                </a:cubicBezTo>
                <a:cubicBezTo>
                  <a:pt x="1650" y="658"/>
                  <a:pt x="1650" y="658"/>
                  <a:pt x="1650" y="658"/>
                </a:cubicBezTo>
                <a:cubicBezTo>
                  <a:pt x="1639" y="658"/>
                  <a:pt x="1628" y="653"/>
                  <a:pt x="1620" y="646"/>
                </a:cubicBezTo>
                <a:cubicBezTo>
                  <a:pt x="1610" y="637"/>
                  <a:pt x="1605" y="625"/>
                  <a:pt x="1604" y="613"/>
                </a:cubicBezTo>
                <a:cubicBezTo>
                  <a:pt x="1604" y="607"/>
                  <a:pt x="1604" y="607"/>
                  <a:pt x="1604" y="607"/>
                </a:cubicBezTo>
                <a:cubicBezTo>
                  <a:pt x="1604" y="607"/>
                  <a:pt x="1604" y="607"/>
                  <a:pt x="1604" y="607"/>
                </a:cubicBezTo>
                <a:cubicBezTo>
                  <a:pt x="1605" y="596"/>
                  <a:pt x="1609" y="585"/>
                  <a:pt x="1617" y="577"/>
                </a:cubicBezTo>
                <a:cubicBezTo>
                  <a:pt x="1625" y="567"/>
                  <a:pt x="1637" y="562"/>
                  <a:pt x="1650" y="561"/>
                </a:cubicBezTo>
                <a:cubicBezTo>
                  <a:pt x="1655" y="561"/>
                  <a:pt x="1655" y="561"/>
                  <a:pt x="1655" y="561"/>
                </a:cubicBezTo>
                <a:cubicBezTo>
                  <a:pt x="1655" y="561"/>
                  <a:pt x="1655" y="561"/>
                  <a:pt x="1655" y="561"/>
                </a:cubicBezTo>
                <a:cubicBezTo>
                  <a:pt x="1667" y="561"/>
                  <a:pt x="1677" y="566"/>
                  <a:pt x="1686" y="574"/>
                </a:cubicBezTo>
                <a:cubicBezTo>
                  <a:pt x="1695" y="582"/>
                  <a:pt x="1701" y="594"/>
                  <a:pt x="1701" y="607"/>
                </a:cubicBezTo>
                <a:cubicBezTo>
                  <a:pt x="1702" y="612"/>
                  <a:pt x="1702" y="612"/>
                  <a:pt x="1702" y="612"/>
                </a:cubicBezTo>
                <a:lnTo>
                  <a:pt x="1701" y="612"/>
                </a:lnTo>
                <a:close/>
                <a:moveTo>
                  <a:pt x="730" y="658"/>
                </a:moveTo>
                <a:cubicBezTo>
                  <a:pt x="709" y="658"/>
                  <a:pt x="688" y="661"/>
                  <a:pt x="665" y="667"/>
                </a:cubicBezTo>
                <a:cubicBezTo>
                  <a:pt x="660" y="669"/>
                  <a:pt x="660" y="669"/>
                  <a:pt x="660" y="669"/>
                </a:cubicBezTo>
                <a:cubicBezTo>
                  <a:pt x="658" y="664"/>
                  <a:pt x="658" y="664"/>
                  <a:pt x="658" y="664"/>
                </a:cubicBezTo>
                <a:cubicBezTo>
                  <a:pt x="653" y="646"/>
                  <a:pt x="649" y="627"/>
                  <a:pt x="645" y="607"/>
                </a:cubicBezTo>
                <a:cubicBezTo>
                  <a:pt x="644" y="601"/>
                  <a:pt x="644" y="601"/>
                  <a:pt x="644" y="601"/>
                </a:cubicBezTo>
                <a:cubicBezTo>
                  <a:pt x="650" y="600"/>
                  <a:pt x="650" y="600"/>
                  <a:pt x="650" y="600"/>
                </a:cubicBezTo>
                <a:cubicBezTo>
                  <a:pt x="659" y="600"/>
                  <a:pt x="668" y="600"/>
                  <a:pt x="678" y="600"/>
                </a:cubicBezTo>
                <a:cubicBezTo>
                  <a:pt x="709" y="600"/>
                  <a:pt x="733" y="602"/>
                  <a:pt x="756" y="605"/>
                </a:cubicBezTo>
                <a:cubicBezTo>
                  <a:pt x="761" y="606"/>
                  <a:pt x="761" y="606"/>
                  <a:pt x="761" y="606"/>
                </a:cubicBezTo>
                <a:cubicBezTo>
                  <a:pt x="760" y="611"/>
                  <a:pt x="760" y="611"/>
                  <a:pt x="760" y="611"/>
                </a:cubicBezTo>
                <a:cubicBezTo>
                  <a:pt x="758" y="626"/>
                  <a:pt x="755" y="640"/>
                  <a:pt x="754" y="654"/>
                </a:cubicBezTo>
                <a:cubicBezTo>
                  <a:pt x="754" y="659"/>
                  <a:pt x="754" y="659"/>
                  <a:pt x="754" y="659"/>
                </a:cubicBezTo>
                <a:cubicBezTo>
                  <a:pt x="748" y="658"/>
                  <a:pt x="748" y="658"/>
                  <a:pt x="748" y="658"/>
                </a:cubicBezTo>
                <a:cubicBezTo>
                  <a:pt x="742" y="658"/>
                  <a:pt x="736" y="658"/>
                  <a:pt x="730" y="658"/>
                </a:cubicBezTo>
                <a:moveTo>
                  <a:pt x="976" y="560"/>
                </a:moveTo>
                <a:cubicBezTo>
                  <a:pt x="997" y="597"/>
                  <a:pt x="1010" y="624"/>
                  <a:pt x="1019" y="650"/>
                </a:cubicBezTo>
                <a:cubicBezTo>
                  <a:pt x="1021" y="655"/>
                  <a:pt x="1021" y="655"/>
                  <a:pt x="1021" y="655"/>
                </a:cubicBezTo>
                <a:cubicBezTo>
                  <a:pt x="1016" y="657"/>
                  <a:pt x="1016" y="657"/>
                  <a:pt x="1016" y="657"/>
                </a:cubicBezTo>
                <a:cubicBezTo>
                  <a:pt x="1003" y="662"/>
                  <a:pt x="990" y="669"/>
                  <a:pt x="978" y="675"/>
                </a:cubicBezTo>
                <a:cubicBezTo>
                  <a:pt x="972" y="678"/>
                  <a:pt x="972" y="678"/>
                  <a:pt x="972" y="678"/>
                </a:cubicBezTo>
                <a:cubicBezTo>
                  <a:pt x="970" y="672"/>
                  <a:pt x="970" y="672"/>
                  <a:pt x="970" y="672"/>
                </a:cubicBezTo>
                <a:cubicBezTo>
                  <a:pt x="962" y="646"/>
                  <a:pt x="950" y="622"/>
                  <a:pt x="934" y="601"/>
                </a:cubicBezTo>
                <a:cubicBezTo>
                  <a:pt x="931" y="597"/>
                  <a:pt x="931" y="597"/>
                  <a:pt x="931" y="597"/>
                </a:cubicBezTo>
                <a:cubicBezTo>
                  <a:pt x="934" y="594"/>
                  <a:pt x="934" y="594"/>
                  <a:pt x="934" y="594"/>
                </a:cubicBezTo>
                <a:cubicBezTo>
                  <a:pt x="944" y="582"/>
                  <a:pt x="956" y="571"/>
                  <a:pt x="968" y="559"/>
                </a:cubicBezTo>
                <a:cubicBezTo>
                  <a:pt x="973" y="555"/>
                  <a:pt x="973" y="555"/>
                  <a:pt x="973" y="555"/>
                </a:cubicBezTo>
                <a:lnTo>
                  <a:pt x="976" y="560"/>
                </a:lnTo>
                <a:close/>
                <a:moveTo>
                  <a:pt x="99" y="620"/>
                </a:moveTo>
                <a:cubicBezTo>
                  <a:pt x="110" y="626"/>
                  <a:pt x="117" y="637"/>
                  <a:pt x="121" y="649"/>
                </a:cubicBezTo>
                <a:cubicBezTo>
                  <a:pt x="124" y="662"/>
                  <a:pt x="122" y="675"/>
                  <a:pt x="115" y="686"/>
                </a:cubicBezTo>
                <a:cubicBezTo>
                  <a:pt x="108" y="697"/>
                  <a:pt x="98" y="705"/>
                  <a:pt x="85" y="709"/>
                </a:cubicBezTo>
                <a:cubicBezTo>
                  <a:pt x="81" y="710"/>
                  <a:pt x="77" y="710"/>
                  <a:pt x="73" y="710"/>
                </a:cubicBezTo>
                <a:cubicBezTo>
                  <a:pt x="65" y="710"/>
                  <a:pt x="56" y="708"/>
                  <a:pt x="49" y="704"/>
                </a:cubicBezTo>
                <a:cubicBezTo>
                  <a:pt x="43" y="702"/>
                  <a:pt x="43" y="702"/>
                  <a:pt x="43" y="702"/>
                </a:cubicBezTo>
                <a:cubicBezTo>
                  <a:pt x="44" y="700"/>
                  <a:pt x="44" y="700"/>
                  <a:pt x="44" y="700"/>
                </a:cubicBezTo>
                <a:cubicBezTo>
                  <a:pt x="35" y="694"/>
                  <a:pt x="29" y="684"/>
                  <a:pt x="26" y="673"/>
                </a:cubicBezTo>
                <a:cubicBezTo>
                  <a:pt x="23" y="662"/>
                  <a:pt x="24" y="651"/>
                  <a:pt x="29" y="641"/>
                </a:cubicBezTo>
                <a:cubicBezTo>
                  <a:pt x="29" y="641"/>
                  <a:pt x="29" y="641"/>
                  <a:pt x="29" y="641"/>
                </a:cubicBezTo>
                <a:cubicBezTo>
                  <a:pt x="34" y="632"/>
                  <a:pt x="34" y="632"/>
                  <a:pt x="34" y="632"/>
                </a:cubicBezTo>
                <a:cubicBezTo>
                  <a:pt x="34" y="632"/>
                  <a:pt x="34" y="632"/>
                  <a:pt x="34" y="632"/>
                </a:cubicBezTo>
                <a:cubicBezTo>
                  <a:pt x="41" y="623"/>
                  <a:pt x="50" y="617"/>
                  <a:pt x="61" y="614"/>
                </a:cubicBezTo>
                <a:cubicBezTo>
                  <a:pt x="65" y="613"/>
                  <a:pt x="69" y="612"/>
                  <a:pt x="73" y="612"/>
                </a:cubicBezTo>
                <a:cubicBezTo>
                  <a:pt x="75" y="612"/>
                  <a:pt x="77" y="613"/>
                  <a:pt x="79" y="613"/>
                </a:cubicBezTo>
                <a:cubicBezTo>
                  <a:pt x="80" y="613"/>
                  <a:pt x="80" y="613"/>
                  <a:pt x="80" y="613"/>
                </a:cubicBezTo>
                <a:cubicBezTo>
                  <a:pt x="94" y="617"/>
                  <a:pt x="94" y="617"/>
                  <a:pt x="94" y="617"/>
                </a:cubicBezTo>
                <a:cubicBezTo>
                  <a:pt x="94" y="617"/>
                  <a:pt x="94" y="617"/>
                  <a:pt x="94" y="617"/>
                </a:cubicBezTo>
                <a:cubicBezTo>
                  <a:pt x="99" y="619"/>
                  <a:pt x="99" y="619"/>
                  <a:pt x="99" y="619"/>
                </a:cubicBezTo>
                <a:lnTo>
                  <a:pt x="99" y="620"/>
                </a:lnTo>
                <a:close/>
                <a:moveTo>
                  <a:pt x="621" y="606"/>
                </a:moveTo>
                <a:cubicBezTo>
                  <a:pt x="625" y="629"/>
                  <a:pt x="631" y="651"/>
                  <a:pt x="637" y="672"/>
                </a:cubicBezTo>
                <a:cubicBezTo>
                  <a:pt x="638" y="676"/>
                  <a:pt x="638" y="676"/>
                  <a:pt x="638" y="676"/>
                </a:cubicBezTo>
                <a:cubicBezTo>
                  <a:pt x="634" y="678"/>
                  <a:pt x="634" y="678"/>
                  <a:pt x="634" y="678"/>
                </a:cubicBezTo>
                <a:cubicBezTo>
                  <a:pt x="597" y="692"/>
                  <a:pt x="561" y="712"/>
                  <a:pt x="530" y="730"/>
                </a:cubicBezTo>
                <a:cubicBezTo>
                  <a:pt x="526" y="732"/>
                  <a:pt x="526" y="732"/>
                  <a:pt x="526" y="732"/>
                </a:cubicBezTo>
                <a:cubicBezTo>
                  <a:pt x="524" y="729"/>
                  <a:pt x="524" y="729"/>
                  <a:pt x="524" y="729"/>
                </a:cubicBezTo>
                <a:cubicBezTo>
                  <a:pt x="496" y="699"/>
                  <a:pt x="427" y="623"/>
                  <a:pt x="369" y="587"/>
                </a:cubicBezTo>
                <a:cubicBezTo>
                  <a:pt x="374" y="578"/>
                  <a:pt x="374" y="578"/>
                  <a:pt x="374" y="578"/>
                </a:cubicBezTo>
                <a:cubicBezTo>
                  <a:pt x="420" y="601"/>
                  <a:pt x="478" y="604"/>
                  <a:pt x="523" y="604"/>
                </a:cubicBezTo>
                <a:cubicBezTo>
                  <a:pt x="549" y="604"/>
                  <a:pt x="575" y="603"/>
                  <a:pt x="601" y="602"/>
                </a:cubicBezTo>
                <a:cubicBezTo>
                  <a:pt x="620" y="601"/>
                  <a:pt x="620" y="601"/>
                  <a:pt x="620" y="601"/>
                </a:cubicBezTo>
                <a:lnTo>
                  <a:pt x="621" y="606"/>
                </a:lnTo>
                <a:close/>
                <a:moveTo>
                  <a:pt x="1116" y="656"/>
                </a:moveTo>
                <a:cubicBezTo>
                  <a:pt x="1116" y="697"/>
                  <a:pt x="1113" y="728"/>
                  <a:pt x="1109" y="755"/>
                </a:cubicBezTo>
                <a:cubicBezTo>
                  <a:pt x="1108" y="760"/>
                  <a:pt x="1108" y="760"/>
                  <a:pt x="1108" y="760"/>
                </a:cubicBezTo>
                <a:cubicBezTo>
                  <a:pt x="1103" y="759"/>
                  <a:pt x="1103" y="759"/>
                  <a:pt x="1103" y="759"/>
                </a:cubicBezTo>
                <a:cubicBezTo>
                  <a:pt x="1090" y="758"/>
                  <a:pt x="1077" y="757"/>
                  <a:pt x="1064" y="756"/>
                </a:cubicBezTo>
                <a:cubicBezTo>
                  <a:pt x="1059" y="756"/>
                  <a:pt x="1059" y="756"/>
                  <a:pt x="1059" y="756"/>
                </a:cubicBezTo>
                <a:cubicBezTo>
                  <a:pt x="1059" y="751"/>
                  <a:pt x="1059" y="751"/>
                  <a:pt x="1059" y="751"/>
                </a:cubicBezTo>
                <a:cubicBezTo>
                  <a:pt x="1061" y="726"/>
                  <a:pt x="1058" y="701"/>
                  <a:pt x="1051" y="673"/>
                </a:cubicBezTo>
                <a:cubicBezTo>
                  <a:pt x="1050" y="669"/>
                  <a:pt x="1050" y="669"/>
                  <a:pt x="1050" y="669"/>
                </a:cubicBezTo>
                <a:cubicBezTo>
                  <a:pt x="1054" y="667"/>
                  <a:pt x="1054" y="667"/>
                  <a:pt x="1054" y="667"/>
                </a:cubicBezTo>
                <a:cubicBezTo>
                  <a:pt x="1072" y="661"/>
                  <a:pt x="1090" y="656"/>
                  <a:pt x="1110" y="651"/>
                </a:cubicBezTo>
                <a:cubicBezTo>
                  <a:pt x="1116" y="649"/>
                  <a:pt x="1116" y="649"/>
                  <a:pt x="1116" y="649"/>
                </a:cubicBezTo>
                <a:lnTo>
                  <a:pt x="1116" y="656"/>
                </a:lnTo>
                <a:close/>
                <a:moveTo>
                  <a:pt x="1350" y="584"/>
                </a:moveTo>
                <a:cubicBezTo>
                  <a:pt x="1295" y="624"/>
                  <a:pt x="1257" y="697"/>
                  <a:pt x="1219" y="766"/>
                </a:cubicBezTo>
                <a:cubicBezTo>
                  <a:pt x="1211" y="783"/>
                  <a:pt x="1211" y="783"/>
                  <a:pt x="1211" y="783"/>
                </a:cubicBezTo>
                <a:cubicBezTo>
                  <a:pt x="1207" y="782"/>
                  <a:pt x="1207" y="782"/>
                  <a:pt x="1207" y="782"/>
                </a:cubicBezTo>
                <a:cubicBezTo>
                  <a:pt x="1182" y="774"/>
                  <a:pt x="1159" y="768"/>
                  <a:pt x="1136" y="764"/>
                </a:cubicBezTo>
                <a:cubicBezTo>
                  <a:pt x="1131" y="763"/>
                  <a:pt x="1131" y="763"/>
                  <a:pt x="1131" y="763"/>
                </a:cubicBezTo>
                <a:cubicBezTo>
                  <a:pt x="1132" y="758"/>
                  <a:pt x="1132" y="758"/>
                  <a:pt x="1132" y="758"/>
                </a:cubicBezTo>
                <a:cubicBezTo>
                  <a:pt x="1138" y="721"/>
                  <a:pt x="1139" y="682"/>
                  <a:pt x="1139" y="648"/>
                </a:cubicBezTo>
                <a:cubicBezTo>
                  <a:pt x="1139" y="644"/>
                  <a:pt x="1139" y="644"/>
                  <a:pt x="1139" y="644"/>
                </a:cubicBezTo>
                <a:cubicBezTo>
                  <a:pt x="1143" y="643"/>
                  <a:pt x="1143" y="643"/>
                  <a:pt x="1143" y="643"/>
                </a:cubicBezTo>
                <a:cubicBezTo>
                  <a:pt x="1174" y="636"/>
                  <a:pt x="1279" y="610"/>
                  <a:pt x="1345" y="575"/>
                </a:cubicBezTo>
                <a:lnTo>
                  <a:pt x="1350" y="584"/>
                </a:lnTo>
                <a:close/>
                <a:moveTo>
                  <a:pt x="647" y="704"/>
                </a:moveTo>
                <a:cubicBezTo>
                  <a:pt x="652" y="719"/>
                  <a:pt x="658" y="733"/>
                  <a:pt x="664" y="746"/>
                </a:cubicBezTo>
                <a:cubicBezTo>
                  <a:pt x="666" y="751"/>
                  <a:pt x="666" y="751"/>
                  <a:pt x="666" y="751"/>
                </a:cubicBezTo>
                <a:cubicBezTo>
                  <a:pt x="661" y="753"/>
                  <a:pt x="661" y="753"/>
                  <a:pt x="661" y="753"/>
                </a:cubicBezTo>
                <a:cubicBezTo>
                  <a:pt x="638" y="763"/>
                  <a:pt x="617" y="779"/>
                  <a:pt x="595" y="799"/>
                </a:cubicBezTo>
                <a:cubicBezTo>
                  <a:pt x="592" y="803"/>
                  <a:pt x="592" y="803"/>
                  <a:pt x="592" y="803"/>
                </a:cubicBezTo>
                <a:cubicBezTo>
                  <a:pt x="588" y="799"/>
                  <a:pt x="588" y="799"/>
                  <a:pt x="588" y="799"/>
                </a:cubicBezTo>
                <a:cubicBezTo>
                  <a:pt x="574" y="786"/>
                  <a:pt x="560" y="771"/>
                  <a:pt x="546" y="755"/>
                </a:cubicBezTo>
                <a:cubicBezTo>
                  <a:pt x="542" y="750"/>
                  <a:pt x="542" y="750"/>
                  <a:pt x="542" y="750"/>
                </a:cubicBezTo>
                <a:cubicBezTo>
                  <a:pt x="547" y="747"/>
                  <a:pt x="547" y="747"/>
                  <a:pt x="547" y="747"/>
                </a:cubicBezTo>
                <a:cubicBezTo>
                  <a:pt x="573" y="732"/>
                  <a:pt x="607" y="714"/>
                  <a:pt x="640" y="700"/>
                </a:cubicBezTo>
                <a:cubicBezTo>
                  <a:pt x="645" y="699"/>
                  <a:pt x="645" y="699"/>
                  <a:pt x="645" y="699"/>
                </a:cubicBezTo>
                <a:lnTo>
                  <a:pt x="647" y="704"/>
                </a:lnTo>
                <a:close/>
                <a:moveTo>
                  <a:pt x="919" y="621"/>
                </a:moveTo>
                <a:cubicBezTo>
                  <a:pt x="929" y="635"/>
                  <a:pt x="938" y="650"/>
                  <a:pt x="944" y="666"/>
                </a:cubicBezTo>
                <a:cubicBezTo>
                  <a:pt x="946" y="673"/>
                  <a:pt x="949" y="681"/>
                  <a:pt x="951" y="687"/>
                </a:cubicBezTo>
                <a:cubicBezTo>
                  <a:pt x="951" y="691"/>
                  <a:pt x="951" y="691"/>
                  <a:pt x="951" y="691"/>
                </a:cubicBezTo>
                <a:cubicBezTo>
                  <a:pt x="948" y="692"/>
                  <a:pt x="948" y="692"/>
                  <a:pt x="948" y="692"/>
                </a:cubicBezTo>
                <a:cubicBezTo>
                  <a:pt x="901" y="725"/>
                  <a:pt x="870" y="764"/>
                  <a:pt x="858" y="810"/>
                </a:cubicBezTo>
                <a:cubicBezTo>
                  <a:pt x="848" y="810"/>
                  <a:pt x="848" y="810"/>
                  <a:pt x="848" y="810"/>
                </a:cubicBezTo>
                <a:cubicBezTo>
                  <a:pt x="839" y="770"/>
                  <a:pt x="844" y="705"/>
                  <a:pt x="911" y="620"/>
                </a:cubicBezTo>
                <a:cubicBezTo>
                  <a:pt x="915" y="615"/>
                  <a:pt x="915" y="615"/>
                  <a:pt x="915" y="615"/>
                </a:cubicBezTo>
                <a:lnTo>
                  <a:pt x="919" y="621"/>
                </a:lnTo>
                <a:close/>
                <a:moveTo>
                  <a:pt x="1029" y="683"/>
                </a:moveTo>
                <a:cubicBezTo>
                  <a:pt x="1036" y="708"/>
                  <a:pt x="1038" y="730"/>
                  <a:pt x="1036" y="752"/>
                </a:cubicBezTo>
                <a:cubicBezTo>
                  <a:pt x="1035" y="756"/>
                  <a:pt x="1035" y="756"/>
                  <a:pt x="1035" y="756"/>
                </a:cubicBezTo>
                <a:cubicBezTo>
                  <a:pt x="1031" y="757"/>
                  <a:pt x="1031" y="757"/>
                  <a:pt x="1031" y="757"/>
                </a:cubicBezTo>
                <a:cubicBezTo>
                  <a:pt x="972" y="761"/>
                  <a:pt x="924" y="780"/>
                  <a:pt x="890" y="814"/>
                </a:cubicBezTo>
                <a:cubicBezTo>
                  <a:pt x="882" y="809"/>
                  <a:pt x="882" y="809"/>
                  <a:pt x="882" y="809"/>
                </a:cubicBezTo>
                <a:cubicBezTo>
                  <a:pt x="894" y="772"/>
                  <a:pt x="928" y="719"/>
                  <a:pt x="1022" y="679"/>
                </a:cubicBezTo>
                <a:cubicBezTo>
                  <a:pt x="1028" y="677"/>
                  <a:pt x="1028" y="677"/>
                  <a:pt x="1028" y="677"/>
                </a:cubicBezTo>
                <a:lnTo>
                  <a:pt x="1029" y="683"/>
                </a:lnTo>
                <a:close/>
                <a:moveTo>
                  <a:pt x="789" y="611"/>
                </a:moveTo>
                <a:cubicBezTo>
                  <a:pt x="817" y="619"/>
                  <a:pt x="841" y="630"/>
                  <a:pt x="860" y="645"/>
                </a:cubicBezTo>
                <a:cubicBezTo>
                  <a:pt x="864" y="648"/>
                  <a:pt x="864" y="648"/>
                  <a:pt x="864" y="648"/>
                </a:cubicBezTo>
                <a:cubicBezTo>
                  <a:pt x="861" y="652"/>
                  <a:pt x="861" y="652"/>
                  <a:pt x="861" y="652"/>
                </a:cubicBezTo>
                <a:cubicBezTo>
                  <a:pt x="816" y="726"/>
                  <a:pt x="818" y="786"/>
                  <a:pt x="827" y="822"/>
                </a:cubicBezTo>
                <a:cubicBezTo>
                  <a:pt x="818" y="827"/>
                  <a:pt x="818" y="827"/>
                  <a:pt x="818" y="827"/>
                </a:cubicBezTo>
                <a:cubicBezTo>
                  <a:pt x="790" y="794"/>
                  <a:pt x="761" y="731"/>
                  <a:pt x="783" y="615"/>
                </a:cubicBezTo>
                <a:cubicBezTo>
                  <a:pt x="784" y="610"/>
                  <a:pt x="784" y="610"/>
                  <a:pt x="784" y="610"/>
                </a:cubicBezTo>
                <a:lnTo>
                  <a:pt x="789" y="611"/>
                </a:lnTo>
                <a:close/>
                <a:moveTo>
                  <a:pt x="1464" y="570"/>
                </a:moveTo>
                <a:cubicBezTo>
                  <a:pt x="1490" y="570"/>
                  <a:pt x="1514" y="577"/>
                  <a:pt x="1534" y="591"/>
                </a:cubicBezTo>
                <a:cubicBezTo>
                  <a:pt x="1556" y="607"/>
                  <a:pt x="1572" y="630"/>
                  <a:pt x="1579" y="658"/>
                </a:cubicBezTo>
                <a:cubicBezTo>
                  <a:pt x="1581" y="666"/>
                  <a:pt x="1583" y="674"/>
                  <a:pt x="1583" y="682"/>
                </a:cubicBezTo>
                <a:cubicBezTo>
                  <a:pt x="1587" y="718"/>
                  <a:pt x="1577" y="751"/>
                  <a:pt x="1555" y="777"/>
                </a:cubicBezTo>
                <a:cubicBezTo>
                  <a:pt x="1532" y="803"/>
                  <a:pt x="1498" y="820"/>
                  <a:pt x="1460" y="826"/>
                </a:cubicBezTo>
                <a:cubicBezTo>
                  <a:pt x="1453" y="827"/>
                  <a:pt x="1444" y="827"/>
                  <a:pt x="1435" y="827"/>
                </a:cubicBezTo>
                <a:cubicBezTo>
                  <a:pt x="1372" y="827"/>
                  <a:pt x="1277" y="802"/>
                  <a:pt x="1239" y="791"/>
                </a:cubicBezTo>
                <a:cubicBezTo>
                  <a:pt x="1233" y="790"/>
                  <a:pt x="1233" y="790"/>
                  <a:pt x="1233" y="790"/>
                </a:cubicBezTo>
                <a:cubicBezTo>
                  <a:pt x="1240" y="777"/>
                  <a:pt x="1240" y="777"/>
                  <a:pt x="1240" y="777"/>
                </a:cubicBezTo>
                <a:cubicBezTo>
                  <a:pt x="1288" y="687"/>
                  <a:pt x="1338" y="594"/>
                  <a:pt x="1423" y="576"/>
                </a:cubicBezTo>
                <a:cubicBezTo>
                  <a:pt x="1423" y="576"/>
                  <a:pt x="1423" y="576"/>
                  <a:pt x="1423" y="576"/>
                </a:cubicBezTo>
                <a:cubicBezTo>
                  <a:pt x="1432" y="573"/>
                  <a:pt x="1442" y="572"/>
                  <a:pt x="1451" y="571"/>
                </a:cubicBezTo>
                <a:cubicBezTo>
                  <a:pt x="1455" y="570"/>
                  <a:pt x="1460" y="570"/>
                  <a:pt x="1464" y="570"/>
                </a:cubicBezTo>
                <a:moveTo>
                  <a:pt x="271" y="581"/>
                </a:moveTo>
                <a:cubicBezTo>
                  <a:pt x="293" y="581"/>
                  <a:pt x="316" y="587"/>
                  <a:pt x="338" y="596"/>
                </a:cubicBezTo>
                <a:cubicBezTo>
                  <a:pt x="392" y="621"/>
                  <a:pt x="471" y="705"/>
                  <a:pt x="502" y="740"/>
                </a:cubicBezTo>
                <a:cubicBezTo>
                  <a:pt x="506" y="744"/>
                  <a:pt x="506" y="744"/>
                  <a:pt x="506" y="744"/>
                </a:cubicBezTo>
                <a:cubicBezTo>
                  <a:pt x="497" y="750"/>
                  <a:pt x="497" y="750"/>
                  <a:pt x="497" y="750"/>
                </a:cubicBezTo>
                <a:cubicBezTo>
                  <a:pt x="426" y="792"/>
                  <a:pt x="352" y="836"/>
                  <a:pt x="284" y="836"/>
                </a:cubicBezTo>
                <a:cubicBezTo>
                  <a:pt x="284" y="836"/>
                  <a:pt x="284" y="836"/>
                  <a:pt x="284" y="836"/>
                </a:cubicBezTo>
                <a:cubicBezTo>
                  <a:pt x="267" y="836"/>
                  <a:pt x="250" y="833"/>
                  <a:pt x="235" y="827"/>
                </a:cubicBezTo>
                <a:cubicBezTo>
                  <a:pt x="234" y="827"/>
                  <a:pt x="234" y="827"/>
                  <a:pt x="234" y="827"/>
                </a:cubicBezTo>
                <a:cubicBezTo>
                  <a:pt x="225" y="824"/>
                  <a:pt x="217" y="821"/>
                  <a:pt x="208" y="816"/>
                </a:cubicBezTo>
                <a:cubicBezTo>
                  <a:pt x="181" y="802"/>
                  <a:pt x="160" y="781"/>
                  <a:pt x="149" y="755"/>
                </a:cubicBezTo>
                <a:cubicBezTo>
                  <a:pt x="139" y="729"/>
                  <a:pt x="138" y="701"/>
                  <a:pt x="147" y="674"/>
                </a:cubicBezTo>
                <a:cubicBezTo>
                  <a:pt x="149" y="666"/>
                  <a:pt x="152" y="659"/>
                  <a:pt x="156" y="651"/>
                </a:cubicBezTo>
                <a:cubicBezTo>
                  <a:pt x="173" y="619"/>
                  <a:pt x="199" y="597"/>
                  <a:pt x="231" y="587"/>
                </a:cubicBezTo>
                <a:cubicBezTo>
                  <a:pt x="244" y="583"/>
                  <a:pt x="257" y="581"/>
                  <a:pt x="271" y="581"/>
                </a:cubicBezTo>
                <a:moveTo>
                  <a:pt x="1053" y="779"/>
                </a:moveTo>
                <a:cubicBezTo>
                  <a:pt x="1067" y="779"/>
                  <a:pt x="1082" y="780"/>
                  <a:pt x="1097" y="782"/>
                </a:cubicBezTo>
                <a:cubicBezTo>
                  <a:pt x="1103" y="782"/>
                  <a:pt x="1103" y="782"/>
                  <a:pt x="1103" y="782"/>
                </a:cubicBezTo>
                <a:cubicBezTo>
                  <a:pt x="1102" y="788"/>
                  <a:pt x="1102" y="788"/>
                  <a:pt x="1102" y="788"/>
                </a:cubicBezTo>
                <a:cubicBezTo>
                  <a:pt x="1095" y="813"/>
                  <a:pt x="1086" y="834"/>
                  <a:pt x="1073" y="852"/>
                </a:cubicBezTo>
                <a:cubicBezTo>
                  <a:pt x="1071" y="855"/>
                  <a:pt x="1071" y="855"/>
                  <a:pt x="1071" y="855"/>
                </a:cubicBezTo>
                <a:cubicBezTo>
                  <a:pt x="1067" y="853"/>
                  <a:pt x="1067" y="853"/>
                  <a:pt x="1067" y="853"/>
                </a:cubicBezTo>
                <a:cubicBezTo>
                  <a:pt x="1032" y="836"/>
                  <a:pt x="997" y="828"/>
                  <a:pt x="964" y="828"/>
                </a:cubicBezTo>
                <a:cubicBezTo>
                  <a:pt x="948" y="828"/>
                  <a:pt x="932" y="830"/>
                  <a:pt x="916" y="834"/>
                </a:cubicBezTo>
                <a:cubicBezTo>
                  <a:pt x="911" y="826"/>
                  <a:pt x="911" y="826"/>
                  <a:pt x="911" y="826"/>
                </a:cubicBezTo>
                <a:cubicBezTo>
                  <a:pt x="945" y="795"/>
                  <a:pt x="993" y="779"/>
                  <a:pt x="1053" y="779"/>
                </a:cubicBezTo>
                <a:moveTo>
                  <a:pt x="1674" y="684"/>
                </a:moveTo>
                <a:cubicBezTo>
                  <a:pt x="1685" y="733"/>
                  <a:pt x="1692" y="783"/>
                  <a:pt x="1694" y="833"/>
                </a:cubicBezTo>
                <a:cubicBezTo>
                  <a:pt x="1694" y="839"/>
                  <a:pt x="1694" y="845"/>
                  <a:pt x="1694" y="850"/>
                </a:cubicBezTo>
                <a:cubicBezTo>
                  <a:pt x="1695" y="856"/>
                  <a:pt x="1695" y="856"/>
                  <a:pt x="1695" y="856"/>
                </a:cubicBezTo>
                <a:cubicBezTo>
                  <a:pt x="1481" y="856"/>
                  <a:pt x="1481" y="856"/>
                  <a:pt x="1481" y="856"/>
                </a:cubicBezTo>
                <a:cubicBezTo>
                  <a:pt x="1480" y="846"/>
                  <a:pt x="1480" y="846"/>
                  <a:pt x="1480" y="846"/>
                </a:cubicBezTo>
                <a:cubicBezTo>
                  <a:pt x="1517" y="837"/>
                  <a:pt x="1549" y="818"/>
                  <a:pt x="1572" y="792"/>
                </a:cubicBezTo>
                <a:cubicBezTo>
                  <a:pt x="1598" y="761"/>
                  <a:pt x="1610" y="723"/>
                  <a:pt x="1607" y="680"/>
                </a:cubicBezTo>
                <a:cubicBezTo>
                  <a:pt x="1606" y="678"/>
                  <a:pt x="1606" y="677"/>
                  <a:pt x="1606" y="675"/>
                </a:cubicBezTo>
                <a:cubicBezTo>
                  <a:pt x="1605" y="664"/>
                  <a:pt x="1605" y="664"/>
                  <a:pt x="1605" y="664"/>
                </a:cubicBezTo>
                <a:cubicBezTo>
                  <a:pt x="1614" y="670"/>
                  <a:pt x="1614" y="670"/>
                  <a:pt x="1614" y="670"/>
                </a:cubicBezTo>
                <a:cubicBezTo>
                  <a:pt x="1626" y="678"/>
                  <a:pt x="1639" y="682"/>
                  <a:pt x="1653" y="682"/>
                </a:cubicBezTo>
                <a:cubicBezTo>
                  <a:pt x="1654" y="682"/>
                  <a:pt x="1656" y="681"/>
                  <a:pt x="1656" y="681"/>
                </a:cubicBezTo>
                <a:cubicBezTo>
                  <a:pt x="1660" y="681"/>
                  <a:pt x="1664" y="681"/>
                  <a:pt x="1668" y="680"/>
                </a:cubicBezTo>
                <a:cubicBezTo>
                  <a:pt x="1673" y="679"/>
                  <a:pt x="1673" y="679"/>
                  <a:pt x="1673" y="679"/>
                </a:cubicBezTo>
                <a:lnTo>
                  <a:pt x="1674" y="684"/>
                </a:lnTo>
                <a:close/>
                <a:moveTo>
                  <a:pt x="731" y="681"/>
                </a:moveTo>
                <a:cubicBezTo>
                  <a:pt x="736" y="681"/>
                  <a:pt x="742" y="681"/>
                  <a:pt x="747" y="682"/>
                </a:cubicBezTo>
                <a:cubicBezTo>
                  <a:pt x="752" y="682"/>
                  <a:pt x="752" y="682"/>
                  <a:pt x="752" y="682"/>
                </a:cubicBezTo>
                <a:cubicBezTo>
                  <a:pt x="752" y="687"/>
                  <a:pt x="752" y="687"/>
                  <a:pt x="752" y="687"/>
                </a:cubicBezTo>
                <a:cubicBezTo>
                  <a:pt x="751" y="772"/>
                  <a:pt x="781" y="821"/>
                  <a:pt x="806" y="848"/>
                </a:cubicBezTo>
                <a:cubicBezTo>
                  <a:pt x="801" y="856"/>
                  <a:pt x="801" y="856"/>
                  <a:pt x="801" y="856"/>
                </a:cubicBezTo>
                <a:cubicBezTo>
                  <a:pt x="761" y="842"/>
                  <a:pt x="706" y="803"/>
                  <a:pt x="669" y="696"/>
                </a:cubicBezTo>
                <a:cubicBezTo>
                  <a:pt x="667" y="691"/>
                  <a:pt x="667" y="691"/>
                  <a:pt x="667" y="691"/>
                </a:cubicBezTo>
                <a:cubicBezTo>
                  <a:pt x="672" y="690"/>
                  <a:pt x="672" y="690"/>
                  <a:pt x="672" y="690"/>
                </a:cubicBezTo>
                <a:cubicBezTo>
                  <a:pt x="693" y="684"/>
                  <a:pt x="712" y="681"/>
                  <a:pt x="731" y="681"/>
                </a:cubicBezTo>
                <a:moveTo>
                  <a:pt x="119" y="726"/>
                </a:moveTo>
                <a:cubicBezTo>
                  <a:pt x="120" y="739"/>
                  <a:pt x="123" y="752"/>
                  <a:pt x="128" y="764"/>
                </a:cubicBezTo>
                <a:cubicBezTo>
                  <a:pt x="141" y="795"/>
                  <a:pt x="165" y="820"/>
                  <a:pt x="198" y="837"/>
                </a:cubicBezTo>
                <a:cubicBezTo>
                  <a:pt x="205" y="841"/>
                  <a:pt x="213" y="844"/>
                  <a:pt x="221" y="847"/>
                </a:cubicBezTo>
                <a:cubicBezTo>
                  <a:pt x="219" y="857"/>
                  <a:pt x="219" y="857"/>
                  <a:pt x="219" y="857"/>
                </a:cubicBezTo>
                <a:cubicBezTo>
                  <a:pt x="51" y="856"/>
                  <a:pt x="51" y="856"/>
                  <a:pt x="51" y="856"/>
                </a:cubicBezTo>
                <a:cubicBezTo>
                  <a:pt x="51" y="851"/>
                  <a:pt x="51" y="851"/>
                  <a:pt x="51" y="851"/>
                </a:cubicBezTo>
                <a:cubicBezTo>
                  <a:pt x="52" y="813"/>
                  <a:pt x="56" y="775"/>
                  <a:pt x="62" y="737"/>
                </a:cubicBezTo>
                <a:cubicBezTo>
                  <a:pt x="62" y="733"/>
                  <a:pt x="62" y="733"/>
                  <a:pt x="62" y="733"/>
                </a:cubicBezTo>
                <a:cubicBezTo>
                  <a:pt x="67" y="733"/>
                  <a:pt x="67" y="733"/>
                  <a:pt x="67" y="733"/>
                </a:cubicBezTo>
                <a:cubicBezTo>
                  <a:pt x="69" y="733"/>
                  <a:pt x="71" y="733"/>
                  <a:pt x="73" y="733"/>
                </a:cubicBezTo>
                <a:cubicBezTo>
                  <a:pt x="79" y="733"/>
                  <a:pt x="85" y="732"/>
                  <a:pt x="91" y="731"/>
                </a:cubicBezTo>
                <a:cubicBezTo>
                  <a:pt x="98" y="729"/>
                  <a:pt x="105" y="726"/>
                  <a:pt x="111" y="723"/>
                </a:cubicBezTo>
                <a:cubicBezTo>
                  <a:pt x="118" y="718"/>
                  <a:pt x="118" y="718"/>
                  <a:pt x="118" y="718"/>
                </a:cubicBezTo>
                <a:lnTo>
                  <a:pt x="119" y="726"/>
                </a:lnTo>
                <a:close/>
                <a:moveTo>
                  <a:pt x="679" y="776"/>
                </a:moveTo>
                <a:cubicBezTo>
                  <a:pt x="711" y="831"/>
                  <a:pt x="752" y="866"/>
                  <a:pt x="801" y="880"/>
                </a:cubicBezTo>
                <a:cubicBezTo>
                  <a:pt x="801" y="890"/>
                  <a:pt x="801" y="890"/>
                  <a:pt x="801" y="890"/>
                </a:cubicBezTo>
                <a:cubicBezTo>
                  <a:pt x="792" y="892"/>
                  <a:pt x="783" y="893"/>
                  <a:pt x="774" y="893"/>
                </a:cubicBezTo>
                <a:cubicBezTo>
                  <a:pt x="723" y="893"/>
                  <a:pt x="669" y="869"/>
                  <a:pt x="613" y="822"/>
                </a:cubicBezTo>
                <a:cubicBezTo>
                  <a:pt x="609" y="818"/>
                  <a:pt x="609" y="818"/>
                  <a:pt x="609" y="818"/>
                </a:cubicBezTo>
                <a:cubicBezTo>
                  <a:pt x="613" y="814"/>
                  <a:pt x="613" y="814"/>
                  <a:pt x="613" y="814"/>
                </a:cubicBezTo>
                <a:cubicBezTo>
                  <a:pt x="633" y="796"/>
                  <a:pt x="652" y="782"/>
                  <a:pt x="673" y="773"/>
                </a:cubicBezTo>
                <a:cubicBezTo>
                  <a:pt x="677" y="772"/>
                  <a:pt x="677" y="772"/>
                  <a:pt x="677" y="772"/>
                </a:cubicBezTo>
                <a:lnTo>
                  <a:pt x="679" y="776"/>
                </a:lnTo>
                <a:close/>
                <a:moveTo>
                  <a:pt x="1131" y="787"/>
                </a:moveTo>
                <a:cubicBezTo>
                  <a:pt x="1151" y="790"/>
                  <a:pt x="1172" y="795"/>
                  <a:pt x="1193" y="802"/>
                </a:cubicBezTo>
                <a:cubicBezTo>
                  <a:pt x="1199" y="803"/>
                  <a:pt x="1199" y="803"/>
                  <a:pt x="1199" y="803"/>
                </a:cubicBezTo>
                <a:cubicBezTo>
                  <a:pt x="1196" y="809"/>
                  <a:pt x="1196" y="809"/>
                  <a:pt x="1196" y="809"/>
                </a:cubicBezTo>
                <a:cubicBezTo>
                  <a:pt x="1182" y="834"/>
                  <a:pt x="1164" y="867"/>
                  <a:pt x="1142" y="895"/>
                </a:cubicBezTo>
                <a:cubicBezTo>
                  <a:pt x="1139" y="899"/>
                  <a:pt x="1139" y="899"/>
                  <a:pt x="1139" y="899"/>
                </a:cubicBezTo>
                <a:cubicBezTo>
                  <a:pt x="1135" y="896"/>
                  <a:pt x="1135" y="896"/>
                  <a:pt x="1135" y="896"/>
                </a:cubicBezTo>
                <a:cubicBezTo>
                  <a:pt x="1122" y="886"/>
                  <a:pt x="1109" y="877"/>
                  <a:pt x="1096" y="869"/>
                </a:cubicBezTo>
                <a:cubicBezTo>
                  <a:pt x="1091" y="866"/>
                  <a:pt x="1091" y="866"/>
                  <a:pt x="1091" y="866"/>
                </a:cubicBezTo>
                <a:cubicBezTo>
                  <a:pt x="1094" y="862"/>
                  <a:pt x="1094" y="862"/>
                  <a:pt x="1094" y="862"/>
                </a:cubicBezTo>
                <a:cubicBezTo>
                  <a:pt x="1108" y="841"/>
                  <a:pt x="1118" y="818"/>
                  <a:pt x="1125" y="791"/>
                </a:cubicBezTo>
                <a:cubicBezTo>
                  <a:pt x="1126" y="786"/>
                  <a:pt x="1126" y="786"/>
                  <a:pt x="1126" y="786"/>
                </a:cubicBezTo>
                <a:lnTo>
                  <a:pt x="1131" y="787"/>
                </a:lnTo>
                <a:close/>
                <a:moveTo>
                  <a:pt x="524" y="766"/>
                </a:moveTo>
                <a:cubicBezTo>
                  <a:pt x="540" y="784"/>
                  <a:pt x="557" y="801"/>
                  <a:pt x="572" y="816"/>
                </a:cubicBezTo>
                <a:cubicBezTo>
                  <a:pt x="576" y="820"/>
                  <a:pt x="576" y="820"/>
                  <a:pt x="576" y="820"/>
                </a:cubicBezTo>
                <a:cubicBezTo>
                  <a:pt x="573" y="823"/>
                  <a:pt x="573" y="823"/>
                  <a:pt x="573" y="823"/>
                </a:cubicBezTo>
                <a:cubicBezTo>
                  <a:pt x="548" y="853"/>
                  <a:pt x="526" y="887"/>
                  <a:pt x="508" y="916"/>
                </a:cubicBezTo>
                <a:cubicBezTo>
                  <a:pt x="506" y="920"/>
                  <a:pt x="506" y="920"/>
                  <a:pt x="506" y="920"/>
                </a:cubicBezTo>
                <a:cubicBezTo>
                  <a:pt x="502" y="918"/>
                  <a:pt x="502" y="918"/>
                  <a:pt x="502" y="918"/>
                </a:cubicBezTo>
                <a:cubicBezTo>
                  <a:pt x="464" y="905"/>
                  <a:pt x="367" y="874"/>
                  <a:pt x="297" y="869"/>
                </a:cubicBezTo>
                <a:cubicBezTo>
                  <a:pt x="297" y="859"/>
                  <a:pt x="297" y="859"/>
                  <a:pt x="297" y="859"/>
                </a:cubicBezTo>
                <a:cubicBezTo>
                  <a:pt x="366" y="855"/>
                  <a:pt x="439" y="811"/>
                  <a:pt x="509" y="770"/>
                </a:cubicBezTo>
                <a:cubicBezTo>
                  <a:pt x="522" y="762"/>
                  <a:pt x="522" y="762"/>
                  <a:pt x="522" y="762"/>
                </a:cubicBezTo>
                <a:lnTo>
                  <a:pt x="524" y="766"/>
                </a:lnTo>
                <a:close/>
                <a:moveTo>
                  <a:pt x="597" y="839"/>
                </a:moveTo>
                <a:cubicBezTo>
                  <a:pt x="608" y="848"/>
                  <a:pt x="620" y="857"/>
                  <a:pt x="631" y="865"/>
                </a:cubicBezTo>
                <a:cubicBezTo>
                  <a:pt x="636" y="868"/>
                  <a:pt x="636" y="868"/>
                  <a:pt x="636" y="868"/>
                </a:cubicBezTo>
                <a:cubicBezTo>
                  <a:pt x="632" y="872"/>
                  <a:pt x="632" y="872"/>
                  <a:pt x="632" y="872"/>
                </a:cubicBezTo>
                <a:cubicBezTo>
                  <a:pt x="616" y="892"/>
                  <a:pt x="604" y="915"/>
                  <a:pt x="595" y="943"/>
                </a:cubicBezTo>
                <a:cubicBezTo>
                  <a:pt x="593" y="947"/>
                  <a:pt x="593" y="947"/>
                  <a:pt x="593" y="947"/>
                </a:cubicBezTo>
                <a:cubicBezTo>
                  <a:pt x="589" y="946"/>
                  <a:pt x="589" y="946"/>
                  <a:pt x="589" y="946"/>
                </a:cubicBezTo>
                <a:cubicBezTo>
                  <a:pt x="571" y="942"/>
                  <a:pt x="553" y="936"/>
                  <a:pt x="534" y="930"/>
                </a:cubicBezTo>
                <a:cubicBezTo>
                  <a:pt x="528" y="928"/>
                  <a:pt x="528" y="928"/>
                  <a:pt x="528" y="928"/>
                </a:cubicBezTo>
                <a:cubicBezTo>
                  <a:pt x="531" y="922"/>
                  <a:pt x="531" y="922"/>
                  <a:pt x="531" y="922"/>
                </a:cubicBezTo>
                <a:cubicBezTo>
                  <a:pt x="546" y="898"/>
                  <a:pt x="567" y="866"/>
                  <a:pt x="590" y="839"/>
                </a:cubicBezTo>
                <a:cubicBezTo>
                  <a:pt x="593" y="835"/>
                  <a:pt x="593" y="835"/>
                  <a:pt x="593" y="835"/>
                </a:cubicBezTo>
                <a:lnTo>
                  <a:pt x="597" y="839"/>
                </a:lnTo>
                <a:close/>
                <a:moveTo>
                  <a:pt x="817" y="920"/>
                </a:moveTo>
                <a:cubicBezTo>
                  <a:pt x="785" y="947"/>
                  <a:pt x="742" y="960"/>
                  <a:pt x="689" y="960"/>
                </a:cubicBezTo>
                <a:cubicBezTo>
                  <a:pt x="668" y="960"/>
                  <a:pt x="646" y="958"/>
                  <a:pt x="622" y="953"/>
                </a:cubicBezTo>
                <a:cubicBezTo>
                  <a:pt x="616" y="952"/>
                  <a:pt x="616" y="952"/>
                  <a:pt x="616" y="952"/>
                </a:cubicBezTo>
                <a:cubicBezTo>
                  <a:pt x="618" y="947"/>
                  <a:pt x="618" y="947"/>
                  <a:pt x="618" y="947"/>
                </a:cubicBezTo>
                <a:cubicBezTo>
                  <a:pt x="627" y="922"/>
                  <a:pt x="638" y="901"/>
                  <a:pt x="653" y="884"/>
                </a:cubicBezTo>
                <a:cubicBezTo>
                  <a:pt x="656" y="880"/>
                  <a:pt x="656" y="880"/>
                  <a:pt x="656" y="880"/>
                </a:cubicBezTo>
                <a:cubicBezTo>
                  <a:pt x="659" y="883"/>
                  <a:pt x="659" y="883"/>
                  <a:pt x="659" y="883"/>
                </a:cubicBezTo>
                <a:cubicBezTo>
                  <a:pt x="698" y="904"/>
                  <a:pt x="737" y="915"/>
                  <a:pt x="773" y="915"/>
                </a:cubicBezTo>
                <a:cubicBezTo>
                  <a:pt x="787" y="915"/>
                  <a:pt x="800" y="914"/>
                  <a:pt x="812" y="911"/>
                </a:cubicBezTo>
                <a:lnTo>
                  <a:pt x="817" y="920"/>
                </a:lnTo>
                <a:close/>
                <a:moveTo>
                  <a:pt x="1226" y="812"/>
                </a:moveTo>
                <a:cubicBezTo>
                  <a:pt x="1264" y="823"/>
                  <a:pt x="1360" y="849"/>
                  <a:pt x="1431" y="850"/>
                </a:cubicBezTo>
                <a:cubicBezTo>
                  <a:pt x="1431" y="860"/>
                  <a:pt x="1431" y="860"/>
                  <a:pt x="1431" y="860"/>
                </a:cubicBezTo>
                <a:cubicBezTo>
                  <a:pt x="1363" y="869"/>
                  <a:pt x="1294" y="913"/>
                  <a:pt x="1226" y="956"/>
                </a:cubicBezTo>
                <a:cubicBezTo>
                  <a:pt x="1211" y="965"/>
                  <a:pt x="1211" y="965"/>
                  <a:pt x="1211" y="965"/>
                </a:cubicBezTo>
                <a:cubicBezTo>
                  <a:pt x="1208" y="962"/>
                  <a:pt x="1208" y="962"/>
                  <a:pt x="1208" y="962"/>
                </a:cubicBezTo>
                <a:cubicBezTo>
                  <a:pt x="1192" y="946"/>
                  <a:pt x="1176" y="930"/>
                  <a:pt x="1160" y="917"/>
                </a:cubicBezTo>
                <a:cubicBezTo>
                  <a:pt x="1157" y="913"/>
                  <a:pt x="1157" y="913"/>
                  <a:pt x="1157" y="913"/>
                </a:cubicBezTo>
                <a:cubicBezTo>
                  <a:pt x="1160" y="910"/>
                  <a:pt x="1160" y="910"/>
                  <a:pt x="1160" y="910"/>
                </a:cubicBezTo>
                <a:cubicBezTo>
                  <a:pt x="1183" y="879"/>
                  <a:pt x="1203" y="844"/>
                  <a:pt x="1220" y="814"/>
                </a:cubicBezTo>
                <a:cubicBezTo>
                  <a:pt x="1222" y="810"/>
                  <a:pt x="1222" y="810"/>
                  <a:pt x="1222" y="810"/>
                </a:cubicBezTo>
                <a:lnTo>
                  <a:pt x="1226" y="812"/>
                </a:lnTo>
                <a:close/>
                <a:moveTo>
                  <a:pt x="964" y="851"/>
                </a:moveTo>
                <a:cubicBezTo>
                  <a:pt x="1013" y="851"/>
                  <a:pt x="1065" y="872"/>
                  <a:pt x="1119" y="913"/>
                </a:cubicBezTo>
                <a:cubicBezTo>
                  <a:pt x="1124" y="916"/>
                  <a:pt x="1124" y="916"/>
                  <a:pt x="1124" y="916"/>
                </a:cubicBezTo>
                <a:cubicBezTo>
                  <a:pt x="1120" y="921"/>
                  <a:pt x="1120" y="921"/>
                  <a:pt x="1120" y="921"/>
                </a:cubicBezTo>
                <a:cubicBezTo>
                  <a:pt x="1101" y="940"/>
                  <a:pt x="1083" y="954"/>
                  <a:pt x="1062" y="964"/>
                </a:cubicBezTo>
                <a:cubicBezTo>
                  <a:pt x="1058" y="966"/>
                  <a:pt x="1058" y="966"/>
                  <a:pt x="1058" y="966"/>
                </a:cubicBezTo>
                <a:cubicBezTo>
                  <a:pt x="1056" y="963"/>
                  <a:pt x="1056" y="963"/>
                  <a:pt x="1056" y="963"/>
                </a:cubicBezTo>
                <a:cubicBezTo>
                  <a:pt x="1021" y="910"/>
                  <a:pt x="979" y="877"/>
                  <a:pt x="929" y="865"/>
                </a:cubicBezTo>
                <a:cubicBezTo>
                  <a:pt x="929" y="855"/>
                  <a:pt x="929" y="855"/>
                  <a:pt x="929" y="855"/>
                </a:cubicBezTo>
                <a:cubicBezTo>
                  <a:pt x="941" y="852"/>
                  <a:pt x="952" y="851"/>
                  <a:pt x="964" y="851"/>
                </a:cubicBezTo>
                <a:moveTo>
                  <a:pt x="1674" y="989"/>
                </a:moveTo>
                <a:cubicBezTo>
                  <a:pt x="1667" y="989"/>
                  <a:pt x="1661" y="990"/>
                  <a:pt x="1654" y="992"/>
                </a:cubicBezTo>
                <a:cubicBezTo>
                  <a:pt x="1645" y="995"/>
                  <a:pt x="1636" y="999"/>
                  <a:pt x="1629" y="1005"/>
                </a:cubicBezTo>
                <a:cubicBezTo>
                  <a:pt x="1621" y="1012"/>
                  <a:pt x="1621" y="1012"/>
                  <a:pt x="1621" y="1012"/>
                </a:cubicBezTo>
                <a:cubicBezTo>
                  <a:pt x="1620" y="1002"/>
                  <a:pt x="1620" y="1002"/>
                  <a:pt x="1620" y="1002"/>
                </a:cubicBezTo>
                <a:cubicBezTo>
                  <a:pt x="1620" y="983"/>
                  <a:pt x="1615" y="964"/>
                  <a:pt x="1607" y="947"/>
                </a:cubicBezTo>
                <a:cubicBezTo>
                  <a:pt x="1596" y="924"/>
                  <a:pt x="1578" y="903"/>
                  <a:pt x="1554" y="888"/>
                </a:cubicBezTo>
                <a:cubicBezTo>
                  <a:pt x="1539" y="879"/>
                  <a:pt x="1539" y="879"/>
                  <a:pt x="1539" y="879"/>
                </a:cubicBezTo>
                <a:cubicBezTo>
                  <a:pt x="1695" y="879"/>
                  <a:pt x="1695" y="879"/>
                  <a:pt x="1695" y="879"/>
                </a:cubicBezTo>
                <a:cubicBezTo>
                  <a:pt x="1694" y="884"/>
                  <a:pt x="1694" y="884"/>
                  <a:pt x="1694" y="884"/>
                </a:cubicBezTo>
                <a:cubicBezTo>
                  <a:pt x="1694" y="918"/>
                  <a:pt x="1691" y="952"/>
                  <a:pt x="1686" y="985"/>
                </a:cubicBezTo>
                <a:cubicBezTo>
                  <a:pt x="1685" y="990"/>
                  <a:pt x="1685" y="990"/>
                  <a:pt x="1685" y="990"/>
                </a:cubicBezTo>
                <a:cubicBezTo>
                  <a:pt x="1680" y="990"/>
                  <a:pt x="1680" y="990"/>
                  <a:pt x="1680" y="990"/>
                </a:cubicBezTo>
                <a:cubicBezTo>
                  <a:pt x="1678" y="990"/>
                  <a:pt x="1676" y="989"/>
                  <a:pt x="1674" y="989"/>
                </a:cubicBezTo>
                <a:moveTo>
                  <a:pt x="194" y="880"/>
                </a:moveTo>
                <a:cubicBezTo>
                  <a:pt x="197" y="890"/>
                  <a:pt x="197" y="890"/>
                  <a:pt x="197" y="890"/>
                </a:cubicBezTo>
                <a:cubicBezTo>
                  <a:pt x="181" y="898"/>
                  <a:pt x="167" y="909"/>
                  <a:pt x="155" y="921"/>
                </a:cubicBezTo>
                <a:cubicBezTo>
                  <a:pt x="132" y="946"/>
                  <a:pt x="118" y="978"/>
                  <a:pt x="116" y="1013"/>
                </a:cubicBezTo>
                <a:cubicBezTo>
                  <a:pt x="115" y="1021"/>
                  <a:pt x="115" y="1021"/>
                  <a:pt x="115" y="1021"/>
                </a:cubicBezTo>
                <a:cubicBezTo>
                  <a:pt x="108" y="1017"/>
                  <a:pt x="108" y="1017"/>
                  <a:pt x="108" y="1017"/>
                </a:cubicBezTo>
                <a:cubicBezTo>
                  <a:pt x="98" y="1011"/>
                  <a:pt x="86" y="1008"/>
                  <a:pt x="74" y="1008"/>
                </a:cubicBezTo>
                <a:cubicBezTo>
                  <a:pt x="72" y="1008"/>
                  <a:pt x="72" y="1008"/>
                  <a:pt x="72" y="1008"/>
                </a:cubicBezTo>
                <a:cubicBezTo>
                  <a:pt x="71" y="1008"/>
                  <a:pt x="69" y="1008"/>
                  <a:pt x="68" y="1008"/>
                </a:cubicBezTo>
                <a:cubicBezTo>
                  <a:pt x="63" y="1008"/>
                  <a:pt x="63" y="1008"/>
                  <a:pt x="63" y="1008"/>
                </a:cubicBezTo>
                <a:cubicBezTo>
                  <a:pt x="63" y="1003"/>
                  <a:pt x="63" y="1003"/>
                  <a:pt x="63" y="1003"/>
                </a:cubicBezTo>
                <a:cubicBezTo>
                  <a:pt x="56" y="964"/>
                  <a:pt x="52" y="924"/>
                  <a:pt x="51" y="885"/>
                </a:cubicBezTo>
                <a:cubicBezTo>
                  <a:pt x="51" y="880"/>
                  <a:pt x="51" y="880"/>
                  <a:pt x="51" y="880"/>
                </a:cubicBezTo>
                <a:lnTo>
                  <a:pt x="194" y="880"/>
                </a:lnTo>
                <a:close/>
                <a:moveTo>
                  <a:pt x="1146" y="934"/>
                </a:moveTo>
                <a:cubicBezTo>
                  <a:pt x="1159" y="946"/>
                  <a:pt x="1173" y="959"/>
                  <a:pt x="1187" y="973"/>
                </a:cubicBezTo>
                <a:cubicBezTo>
                  <a:pt x="1191" y="978"/>
                  <a:pt x="1191" y="978"/>
                  <a:pt x="1191" y="978"/>
                </a:cubicBezTo>
                <a:cubicBezTo>
                  <a:pt x="1186" y="981"/>
                  <a:pt x="1186" y="981"/>
                  <a:pt x="1186" y="981"/>
                </a:cubicBezTo>
                <a:cubicBezTo>
                  <a:pt x="1162" y="996"/>
                  <a:pt x="1129" y="1016"/>
                  <a:pt x="1096" y="1030"/>
                </a:cubicBezTo>
                <a:cubicBezTo>
                  <a:pt x="1092" y="1032"/>
                  <a:pt x="1092" y="1032"/>
                  <a:pt x="1092" y="1032"/>
                </a:cubicBezTo>
                <a:cubicBezTo>
                  <a:pt x="1090" y="1027"/>
                  <a:pt x="1090" y="1027"/>
                  <a:pt x="1090" y="1027"/>
                </a:cubicBezTo>
                <a:cubicBezTo>
                  <a:pt x="1084" y="1014"/>
                  <a:pt x="1078" y="1002"/>
                  <a:pt x="1073" y="991"/>
                </a:cubicBezTo>
                <a:cubicBezTo>
                  <a:pt x="1070" y="986"/>
                  <a:pt x="1070" y="986"/>
                  <a:pt x="1070" y="986"/>
                </a:cubicBezTo>
                <a:cubicBezTo>
                  <a:pt x="1075" y="984"/>
                  <a:pt x="1075" y="984"/>
                  <a:pt x="1075" y="984"/>
                </a:cubicBezTo>
                <a:cubicBezTo>
                  <a:pt x="1097" y="973"/>
                  <a:pt x="1118" y="956"/>
                  <a:pt x="1139" y="935"/>
                </a:cubicBezTo>
                <a:cubicBezTo>
                  <a:pt x="1142" y="931"/>
                  <a:pt x="1142" y="931"/>
                  <a:pt x="1142" y="931"/>
                </a:cubicBezTo>
                <a:lnTo>
                  <a:pt x="1146" y="934"/>
                </a:lnTo>
                <a:close/>
                <a:moveTo>
                  <a:pt x="931" y="889"/>
                </a:moveTo>
                <a:cubicBezTo>
                  <a:pt x="970" y="900"/>
                  <a:pt x="1025" y="935"/>
                  <a:pt x="1068" y="1034"/>
                </a:cubicBezTo>
                <a:cubicBezTo>
                  <a:pt x="1070" y="1040"/>
                  <a:pt x="1070" y="1040"/>
                  <a:pt x="1070" y="1040"/>
                </a:cubicBezTo>
                <a:cubicBezTo>
                  <a:pt x="1065" y="1041"/>
                  <a:pt x="1065" y="1041"/>
                  <a:pt x="1065" y="1041"/>
                </a:cubicBezTo>
                <a:cubicBezTo>
                  <a:pt x="1042" y="1048"/>
                  <a:pt x="1022" y="1052"/>
                  <a:pt x="1002" y="1052"/>
                </a:cubicBezTo>
                <a:cubicBezTo>
                  <a:pt x="999" y="1052"/>
                  <a:pt x="996" y="1052"/>
                  <a:pt x="992" y="1051"/>
                </a:cubicBezTo>
                <a:cubicBezTo>
                  <a:pt x="988" y="1051"/>
                  <a:pt x="988" y="1051"/>
                  <a:pt x="988" y="1051"/>
                </a:cubicBezTo>
                <a:cubicBezTo>
                  <a:pt x="988" y="1047"/>
                  <a:pt x="988" y="1047"/>
                  <a:pt x="988" y="1047"/>
                </a:cubicBezTo>
                <a:cubicBezTo>
                  <a:pt x="984" y="983"/>
                  <a:pt x="963" y="932"/>
                  <a:pt x="926" y="897"/>
                </a:cubicBezTo>
                <a:lnTo>
                  <a:pt x="931" y="889"/>
                </a:lnTo>
                <a:close/>
                <a:moveTo>
                  <a:pt x="846" y="938"/>
                </a:moveTo>
                <a:cubicBezTo>
                  <a:pt x="832" y="975"/>
                  <a:pt x="794" y="1027"/>
                  <a:pt x="695" y="1062"/>
                </a:cubicBezTo>
                <a:cubicBezTo>
                  <a:pt x="690" y="1064"/>
                  <a:pt x="690" y="1064"/>
                  <a:pt x="690" y="1064"/>
                </a:cubicBezTo>
                <a:cubicBezTo>
                  <a:pt x="688" y="1058"/>
                  <a:pt x="688" y="1058"/>
                  <a:pt x="688" y="1058"/>
                </a:cubicBezTo>
                <a:cubicBezTo>
                  <a:pt x="683" y="1033"/>
                  <a:pt x="682" y="1009"/>
                  <a:pt x="685" y="987"/>
                </a:cubicBezTo>
                <a:cubicBezTo>
                  <a:pt x="685" y="983"/>
                  <a:pt x="685" y="983"/>
                  <a:pt x="685" y="983"/>
                </a:cubicBezTo>
                <a:cubicBezTo>
                  <a:pt x="690" y="983"/>
                  <a:pt x="690" y="983"/>
                  <a:pt x="690" y="983"/>
                </a:cubicBezTo>
                <a:cubicBezTo>
                  <a:pt x="751" y="983"/>
                  <a:pt x="801" y="966"/>
                  <a:pt x="838" y="932"/>
                </a:cubicBezTo>
                <a:lnTo>
                  <a:pt x="846" y="938"/>
                </a:lnTo>
                <a:close/>
                <a:moveTo>
                  <a:pt x="615" y="976"/>
                </a:moveTo>
                <a:cubicBezTo>
                  <a:pt x="629" y="978"/>
                  <a:pt x="643" y="980"/>
                  <a:pt x="657" y="981"/>
                </a:cubicBezTo>
                <a:cubicBezTo>
                  <a:pt x="662" y="982"/>
                  <a:pt x="662" y="982"/>
                  <a:pt x="662" y="982"/>
                </a:cubicBezTo>
                <a:cubicBezTo>
                  <a:pt x="662" y="987"/>
                  <a:pt x="662" y="987"/>
                  <a:pt x="662" y="987"/>
                </a:cubicBezTo>
                <a:cubicBezTo>
                  <a:pt x="658" y="1012"/>
                  <a:pt x="660" y="1038"/>
                  <a:pt x="666" y="1066"/>
                </a:cubicBezTo>
                <a:cubicBezTo>
                  <a:pt x="668" y="1071"/>
                  <a:pt x="668" y="1071"/>
                  <a:pt x="668" y="1071"/>
                </a:cubicBezTo>
                <a:cubicBezTo>
                  <a:pt x="663" y="1072"/>
                  <a:pt x="663" y="1072"/>
                  <a:pt x="663" y="1072"/>
                </a:cubicBezTo>
                <a:cubicBezTo>
                  <a:pt x="644" y="1078"/>
                  <a:pt x="625" y="1082"/>
                  <a:pt x="604" y="1086"/>
                </a:cubicBezTo>
                <a:cubicBezTo>
                  <a:pt x="598" y="1087"/>
                  <a:pt x="598" y="1087"/>
                  <a:pt x="598" y="1087"/>
                </a:cubicBezTo>
                <a:cubicBezTo>
                  <a:pt x="598" y="1081"/>
                  <a:pt x="598" y="1081"/>
                  <a:pt x="598" y="1081"/>
                </a:cubicBezTo>
                <a:cubicBezTo>
                  <a:pt x="600" y="1038"/>
                  <a:pt x="603" y="1007"/>
                  <a:pt x="609" y="980"/>
                </a:cubicBezTo>
                <a:cubicBezTo>
                  <a:pt x="610" y="975"/>
                  <a:pt x="610" y="975"/>
                  <a:pt x="610" y="975"/>
                </a:cubicBezTo>
                <a:lnTo>
                  <a:pt x="615" y="976"/>
                </a:lnTo>
                <a:close/>
                <a:moveTo>
                  <a:pt x="907" y="911"/>
                </a:moveTo>
                <a:cubicBezTo>
                  <a:pt x="937" y="938"/>
                  <a:pt x="972" y="993"/>
                  <a:pt x="964" y="1098"/>
                </a:cubicBezTo>
                <a:cubicBezTo>
                  <a:pt x="963" y="1106"/>
                  <a:pt x="963" y="1106"/>
                  <a:pt x="963" y="1106"/>
                </a:cubicBezTo>
                <a:cubicBezTo>
                  <a:pt x="957" y="1103"/>
                  <a:pt x="957" y="1103"/>
                  <a:pt x="957" y="1103"/>
                </a:cubicBezTo>
                <a:cubicBezTo>
                  <a:pt x="929" y="1089"/>
                  <a:pt x="907" y="1071"/>
                  <a:pt x="889" y="1047"/>
                </a:cubicBezTo>
                <a:cubicBezTo>
                  <a:pt x="887" y="1045"/>
                  <a:pt x="887" y="1045"/>
                  <a:pt x="887" y="1045"/>
                </a:cubicBezTo>
                <a:cubicBezTo>
                  <a:pt x="888" y="1042"/>
                  <a:pt x="888" y="1042"/>
                  <a:pt x="888" y="1042"/>
                </a:cubicBezTo>
                <a:cubicBezTo>
                  <a:pt x="906" y="998"/>
                  <a:pt x="909" y="956"/>
                  <a:pt x="898" y="916"/>
                </a:cubicBezTo>
                <a:cubicBezTo>
                  <a:pt x="894" y="899"/>
                  <a:pt x="894" y="899"/>
                  <a:pt x="894" y="899"/>
                </a:cubicBezTo>
                <a:lnTo>
                  <a:pt x="907" y="911"/>
                </a:lnTo>
                <a:close/>
                <a:moveTo>
                  <a:pt x="1698" y="1019"/>
                </a:moveTo>
                <a:cubicBezTo>
                  <a:pt x="1709" y="1025"/>
                  <a:pt x="1717" y="1036"/>
                  <a:pt x="1721" y="1048"/>
                </a:cubicBezTo>
                <a:cubicBezTo>
                  <a:pt x="1724" y="1061"/>
                  <a:pt x="1723" y="1074"/>
                  <a:pt x="1716" y="1085"/>
                </a:cubicBezTo>
                <a:cubicBezTo>
                  <a:pt x="1710" y="1097"/>
                  <a:pt x="1700" y="1105"/>
                  <a:pt x="1687" y="1108"/>
                </a:cubicBezTo>
                <a:cubicBezTo>
                  <a:pt x="1683" y="1110"/>
                  <a:pt x="1678" y="1110"/>
                  <a:pt x="1674" y="1110"/>
                </a:cubicBezTo>
                <a:cubicBezTo>
                  <a:pt x="1666" y="1110"/>
                  <a:pt x="1657" y="1108"/>
                  <a:pt x="1650" y="1104"/>
                </a:cubicBezTo>
                <a:cubicBezTo>
                  <a:pt x="1639" y="1098"/>
                  <a:pt x="1630" y="1087"/>
                  <a:pt x="1627" y="1075"/>
                </a:cubicBezTo>
                <a:cubicBezTo>
                  <a:pt x="1623" y="1062"/>
                  <a:pt x="1625" y="1049"/>
                  <a:pt x="1631" y="1038"/>
                </a:cubicBezTo>
                <a:cubicBezTo>
                  <a:pt x="1638" y="1026"/>
                  <a:pt x="1648" y="1018"/>
                  <a:pt x="1661" y="1014"/>
                </a:cubicBezTo>
                <a:cubicBezTo>
                  <a:pt x="1665" y="1013"/>
                  <a:pt x="1669" y="1013"/>
                  <a:pt x="1674" y="1013"/>
                </a:cubicBezTo>
                <a:cubicBezTo>
                  <a:pt x="1682" y="1013"/>
                  <a:pt x="1690" y="1015"/>
                  <a:pt x="1698" y="1019"/>
                </a:cubicBezTo>
                <a:close/>
                <a:moveTo>
                  <a:pt x="880" y="939"/>
                </a:moveTo>
                <a:cubicBezTo>
                  <a:pt x="886" y="976"/>
                  <a:pt x="880" y="1034"/>
                  <a:pt x="822" y="1107"/>
                </a:cubicBezTo>
                <a:cubicBezTo>
                  <a:pt x="819" y="1112"/>
                  <a:pt x="819" y="1112"/>
                  <a:pt x="819" y="1112"/>
                </a:cubicBezTo>
                <a:cubicBezTo>
                  <a:pt x="814" y="1107"/>
                  <a:pt x="814" y="1107"/>
                  <a:pt x="814" y="1107"/>
                </a:cubicBezTo>
                <a:cubicBezTo>
                  <a:pt x="798" y="1090"/>
                  <a:pt x="786" y="1073"/>
                  <a:pt x="777" y="1054"/>
                </a:cubicBezTo>
                <a:cubicBezTo>
                  <a:pt x="775" y="1050"/>
                  <a:pt x="775" y="1050"/>
                  <a:pt x="775" y="1050"/>
                </a:cubicBezTo>
                <a:cubicBezTo>
                  <a:pt x="779" y="1048"/>
                  <a:pt x="779" y="1048"/>
                  <a:pt x="779" y="1048"/>
                </a:cubicBezTo>
                <a:cubicBezTo>
                  <a:pt x="825" y="1018"/>
                  <a:pt x="856" y="982"/>
                  <a:pt x="870" y="938"/>
                </a:cubicBezTo>
                <a:lnTo>
                  <a:pt x="880" y="939"/>
                </a:lnTo>
                <a:close/>
                <a:moveTo>
                  <a:pt x="75" y="1128"/>
                </a:moveTo>
                <a:cubicBezTo>
                  <a:pt x="70" y="1128"/>
                  <a:pt x="70" y="1128"/>
                  <a:pt x="70" y="1128"/>
                </a:cubicBezTo>
                <a:cubicBezTo>
                  <a:pt x="57" y="1128"/>
                  <a:pt x="45" y="1122"/>
                  <a:pt x="37" y="1113"/>
                </a:cubicBezTo>
                <a:cubicBezTo>
                  <a:pt x="29" y="1105"/>
                  <a:pt x="24" y="1094"/>
                  <a:pt x="23" y="1083"/>
                </a:cubicBezTo>
                <a:cubicBezTo>
                  <a:pt x="23" y="1083"/>
                  <a:pt x="23" y="1083"/>
                  <a:pt x="23" y="1083"/>
                </a:cubicBezTo>
                <a:cubicBezTo>
                  <a:pt x="23" y="1078"/>
                  <a:pt x="23" y="1078"/>
                  <a:pt x="23" y="1078"/>
                </a:cubicBezTo>
                <a:cubicBezTo>
                  <a:pt x="24" y="1065"/>
                  <a:pt x="29" y="1053"/>
                  <a:pt x="38" y="1044"/>
                </a:cubicBezTo>
                <a:cubicBezTo>
                  <a:pt x="48" y="1035"/>
                  <a:pt x="60" y="1031"/>
                  <a:pt x="72" y="1031"/>
                </a:cubicBezTo>
                <a:cubicBezTo>
                  <a:pt x="73" y="1031"/>
                  <a:pt x="73" y="1031"/>
                  <a:pt x="73" y="1031"/>
                </a:cubicBezTo>
                <a:cubicBezTo>
                  <a:pt x="86" y="1031"/>
                  <a:pt x="98" y="1036"/>
                  <a:pt x="107" y="1046"/>
                </a:cubicBezTo>
                <a:cubicBezTo>
                  <a:pt x="115" y="1054"/>
                  <a:pt x="120" y="1065"/>
                  <a:pt x="121" y="1076"/>
                </a:cubicBezTo>
                <a:cubicBezTo>
                  <a:pt x="121" y="1076"/>
                  <a:pt x="121" y="1076"/>
                  <a:pt x="121" y="1076"/>
                </a:cubicBezTo>
                <a:cubicBezTo>
                  <a:pt x="121" y="1081"/>
                  <a:pt x="121" y="1081"/>
                  <a:pt x="121" y="1081"/>
                </a:cubicBezTo>
                <a:cubicBezTo>
                  <a:pt x="120" y="1094"/>
                  <a:pt x="115" y="1106"/>
                  <a:pt x="106" y="1115"/>
                </a:cubicBezTo>
                <a:cubicBezTo>
                  <a:pt x="97" y="1123"/>
                  <a:pt x="86" y="1128"/>
                  <a:pt x="75" y="1128"/>
                </a:cubicBezTo>
                <a:close/>
                <a:moveTo>
                  <a:pt x="1080" y="1066"/>
                </a:moveTo>
                <a:cubicBezTo>
                  <a:pt x="1086" y="1084"/>
                  <a:pt x="1092" y="1102"/>
                  <a:pt x="1097" y="1122"/>
                </a:cubicBezTo>
                <a:cubicBezTo>
                  <a:pt x="1099" y="1129"/>
                  <a:pt x="1099" y="1129"/>
                  <a:pt x="1099" y="1129"/>
                </a:cubicBezTo>
                <a:cubicBezTo>
                  <a:pt x="1092" y="1128"/>
                  <a:pt x="1092" y="1128"/>
                  <a:pt x="1092" y="1128"/>
                </a:cubicBezTo>
                <a:cubicBezTo>
                  <a:pt x="1051" y="1128"/>
                  <a:pt x="1018" y="1124"/>
                  <a:pt x="990" y="1115"/>
                </a:cubicBezTo>
                <a:cubicBezTo>
                  <a:pt x="986" y="1114"/>
                  <a:pt x="986" y="1114"/>
                  <a:pt x="986" y="1114"/>
                </a:cubicBezTo>
                <a:cubicBezTo>
                  <a:pt x="986" y="1110"/>
                  <a:pt x="986" y="1110"/>
                  <a:pt x="986" y="1110"/>
                </a:cubicBezTo>
                <a:cubicBezTo>
                  <a:pt x="987" y="1100"/>
                  <a:pt x="988" y="1089"/>
                  <a:pt x="988" y="1080"/>
                </a:cubicBezTo>
                <a:cubicBezTo>
                  <a:pt x="988" y="1074"/>
                  <a:pt x="988" y="1074"/>
                  <a:pt x="988" y="1074"/>
                </a:cubicBezTo>
                <a:cubicBezTo>
                  <a:pt x="993" y="1075"/>
                  <a:pt x="993" y="1075"/>
                  <a:pt x="993" y="1075"/>
                </a:cubicBezTo>
                <a:cubicBezTo>
                  <a:pt x="996" y="1075"/>
                  <a:pt x="999" y="1075"/>
                  <a:pt x="1002" y="1075"/>
                </a:cubicBezTo>
                <a:cubicBezTo>
                  <a:pt x="1025" y="1075"/>
                  <a:pt x="1048" y="1071"/>
                  <a:pt x="1074" y="1063"/>
                </a:cubicBezTo>
                <a:cubicBezTo>
                  <a:pt x="1078" y="1061"/>
                  <a:pt x="1078" y="1061"/>
                  <a:pt x="1078" y="1061"/>
                </a:cubicBezTo>
                <a:lnTo>
                  <a:pt x="1080" y="1066"/>
                </a:lnTo>
                <a:close/>
                <a:moveTo>
                  <a:pt x="1454" y="882"/>
                </a:moveTo>
                <a:cubicBezTo>
                  <a:pt x="1469" y="882"/>
                  <a:pt x="1483" y="885"/>
                  <a:pt x="1497" y="889"/>
                </a:cubicBezTo>
                <a:cubicBezTo>
                  <a:pt x="1498" y="889"/>
                  <a:pt x="1498" y="889"/>
                  <a:pt x="1498" y="889"/>
                </a:cubicBezTo>
                <a:cubicBezTo>
                  <a:pt x="1507" y="892"/>
                  <a:pt x="1516" y="895"/>
                  <a:pt x="1524" y="899"/>
                </a:cubicBezTo>
                <a:cubicBezTo>
                  <a:pt x="1553" y="912"/>
                  <a:pt x="1574" y="932"/>
                  <a:pt x="1586" y="957"/>
                </a:cubicBezTo>
                <a:cubicBezTo>
                  <a:pt x="1598" y="982"/>
                  <a:pt x="1600" y="1010"/>
                  <a:pt x="1593" y="1038"/>
                </a:cubicBezTo>
                <a:cubicBezTo>
                  <a:pt x="1591" y="1046"/>
                  <a:pt x="1588" y="1054"/>
                  <a:pt x="1585" y="1061"/>
                </a:cubicBezTo>
                <a:cubicBezTo>
                  <a:pt x="1570" y="1094"/>
                  <a:pt x="1545" y="1117"/>
                  <a:pt x="1513" y="1129"/>
                </a:cubicBezTo>
                <a:cubicBezTo>
                  <a:pt x="1499" y="1134"/>
                  <a:pt x="1483" y="1137"/>
                  <a:pt x="1467" y="1137"/>
                </a:cubicBezTo>
                <a:cubicBezTo>
                  <a:pt x="1447" y="1137"/>
                  <a:pt x="1426" y="1133"/>
                  <a:pt x="1406" y="1125"/>
                </a:cubicBezTo>
                <a:cubicBezTo>
                  <a:pt x="1350" y="1102"/>
                  <a:pt x="1266" y="1021"/>
                  <a:pt x="1232" y="987"/>
                </a:cubicBezTo>
                <a:cubicBezTo>
                  <a:pt x="1228" y="982"/>
                  <a:pt x="1228" y="982"/>
                  <a:pt x="1228" y="982"/>
                </a:cubicBezTo>
                <a:cubicBezTo>
                  <a:pt x="1239" y="975"/>
                  <a:pt x="1239" y="975"/>
                  <a:pt x="1239" y="975"/>
                </a:cubicBezTo>
                <a:cubicBezTo>
                  <a:pt x="1310" y="930"/>
                  <a:pt x="1384" y="882"/>
                  <a:pt x="1454" y="882"/>
                </a:cubicBezTo>
                <a:moveTo>
                  <a:pt x="1211" y="998"/>
                </a:moveTo>
                <a:cubicBezTo>
                  <a:pt x="1234" y="1022"/>
                  <a:pt x="1315" y="1103"/>
                  <a:pt x="1378" y="1137"/>
                </a:cubicBezTo>
                <a:cubicBezTo>
                  <a:pt x="1374" y="1146"/>
                  <a:pt x="1374" y="1146"/>
                  <a:pt x="1374" y="1146"/>
                </a:cubicBezTo>
                <a:cubicBezTo>
                  <a:pt x="1332" y="1128"/>
                  <a:pt x="1282" y="1125"/>
                  <a:pt x="1242" y="1125"/>
                </a:cubicBezTo>
                <a:cubicBezTo>
                  <a:pt x="1220" y="1125"/>
                  <a:pt x="1197" y="1126"/>
                  <a:pt x="1174" y="1127"/>
                </a:cubicBezTo>
                <a:cubicBezTo>
                  <a:pt x="1159" y="1127"/>
                  <a:pt x="1142" y="1128"/>
                  <a:pt x="1127" y="1128"/>
                </a:cubicBezTo>
                <a:cubicBezTo>
                  <a:pt x="1123" y="1128"/>
                  <a:pt x="1123" y="1128"/>
                  <a:pt x="1123" y="1128"/>
                </a:cubicBezTo>
                <a:cubicBezTo>
                  <a:pt x="1122" y="1124"/>
                  <a:pt x="1122" y="1124"/>
                  <a:pt x="1122" y="1124"/>
                </a:cubicBezTo>
                <a:cubicBezTo>
                  <a:pt x="1116" y="1101"/>
                  <a:pt x="1109" y="1078"/>
                  <a:pt x="1102" y="1058"/>
                </a:cubicBezTo>
                <a:cubicBezTo>
                  <a:pt x="1100" y="1053"/>
                  <a:pt x="1100" y="1053"/>
                  <a:pt x="1100" y="1053"/>
                </a:cubicBezTo>
                <a:cubicBezTo>
                  <a:pt x="1105" y="1051"/>
                  <a:pt x="1105" y="1051"/>
                  <a:pt x="1105" y="1051"/>
                </a:cubicBezTo>
                <a:cubicBezTo>
                  <a:pt x="1140" y="1036"/>
                  <a:pt x="1175" y="1015"/>
                  <a:pt x="1204" y="997"/>
                </a:cubicBezTo>
                <a:cubicBezTo>
                  <a:pt x="1208" y="995"/>
                  <a:pt x="1208" y="995"/>
                  <a:pt x="1208" y="995"/>
                </a:cubicBezTo>
                <a:lnTo>
                  <a:pt x="1211" y="998"/>
                </a:lnTo>
                <a:close/>
                <a:moveTo>
                  <a:pt x="283" y="892"/>
                </a:moveTo>
                <a:cubicBezTo>
                  <a:pt x="346" y="892"/>
                  <a:pt x="447" y="924"/>
                  <a:pt x="488" y="938"/>
                </a:cubicBezTo>
                <a:cubicBezTo>
                  <a:pt x="494" y="940"/>
                  <a:pt x="494" y="940"/>
                  <a:pt x="494" y="940"/>
                </a:cubicBezTo>
                <a:cubicBezTo>
                  <a:pt x="486" y="952"/>
                  <a:pt x="486" y="952"/>
                  <a:pt x="486" y="952"/>
                </a:cubicBezTo>
                <a:cubicBezTo>
                  <a:pt x="434" y="1040"/>
                  <a:pt x="379" y="1131"/>
                  <a:pt x="294" y="1144"/>
                </a:cubicBezTo>
                <a:cubicBezTo>
                  <a:pt x="293" y="1144"/>
                  <a:pt x="293" y="1144"/>
                  <a:pt x="293" y="1144"/>
                </a:cubicBezTo>
                <a:cubicBezTo>
                  <a:pt x="284" y="1146"/>
                  <a:pt x="274" y="1147"/>
                  <a:pt x="265" y="1148"/>
                </a:cubicBezTo>
                <a:cubicBezTo>
                  <a:pt x="263" y="1148"/>
                  <a:pt x="262" y="1148"/>
                  <a:pt x="260" y="1148"/>
                </a:cubicBezTo>
                <a:cubicBezTo>
                  <a:pt x="260" y="1148"/>
                  <a:pt x="260" y="1148"/>
                  <a:pt x="260" y="1148"/>
                </a:cubicBezTo>
                <a:cubicBezTo>
                  <a:pt x="231" y="1148"/>
                  <a:pt x="204" y="1139"/>
                  <a:pt x="184" y="1123"/>
                </a:cubicBezTo>
                <a:cubicBezTo>
                  <a:pt x="162" y="1106"/>
                  <a:pt x="147" y="1082"/>
                  <a:pt x="141" y="1054"/>
                </a:cubicBezTo>
                <a:cubicBezTo>
                  <a:pt x="140" y="1046"/>
                  <a:pt x="139" y="1038"/>
                  <a:pt x="139" y="1030"/>
                </a:cubicBezTo>
                <a:cubicBezTo>
                  <a:pt x="137" y="994"/>
                  <a:pt x="149" y="961"/>
                  <a:pt x="172" y="937"/>
                </a:cubicBezTo>
                <a:cubicBezTo>
                  <a:pt x="196" y="912"/>
                  <a:pt x="230" y="896"/>
                  <a:pt x="269" y="893"/>
                </a:cubicBezTo>
                <a:cubicBezTo>
                  <a:pt x="274" y="892"/>
                  <a:pt x="278" y="892"/>
                  <a:pt x="283" y="892"/>
                </a:cubicBezTo>
                <a:moveTo>
                  <a:pt x="520" y="949"/>
                </a:moveTo>
                <a:cubicBezTo>
                  <a:pt x="541" y="957"/>
                  <a:pt x="562" y="963"/>
                  <a:pt x="583" y="968"/>
                </a:cubicBezTo>
                <a:cubicBezTo>
                  <a:pt x="587" y="970"/>
                  <a:pt x="587" y="970"/>
                  <a:pt x="587" y="970"/>
                </a:cubicBezTo>
                <a:cubicBezTo>
                  <a:pt x="586" y="974"/>
                  <a:pt x="586" y="974"/>
                  <a:pt x="586" y="974"/>
                </a:cubicBezTo>
                <a:cubicBezTo>
                  <a:pt x="578" y="1013"/>
                  <a:pt x="576" y="1055"/>
                  <a:pt x="574" y="1087"/>
                </a:cubicBezTo>
                <a:cubicBezTo>
                  <a:pt x="574" y="1091"/>
                  <a:pt x="574" y="1091"/>
                  <a:pt x="574" y="1091"/>
                </a:cubicBezTo>
                <a:cubicBezTo>
                  <a:pt x="570" y="1092"/>
                  <a:pt x="570" y="1092"/>
                  <a:pt x="570" y="1092"/>
                </a:cubicBezTo>
                <a:cubicBezTo>
                  <a:pt x="531" y="1099"/>
                  <a:pt x="434" y="1119"/>
                  <a:pt x="371" y="1149"/>
                </a:cubicBezTo>
                <a:cubicBezTo>
                  <a:pt x="366" y="1140"/>
                  <a:pt x="366" y="1140"/>
                  <a:pt x="366" y="1140"/>
                </a:cubicBezTo>
                <a:cubicBezTo>
                  <a:pt x="423" y="1102"/>
                  <a:pt x="465" y="1032"/>
                  <a:pt x="506" y="963"/>
                </a:cubicBezTo>
                <a:cubicBezTo>
                  <a:pt x="516" y="948"/>
                  <a:pt x="516" y="948"/>
                  <a:pt x="516" y="948"/>
                </a:cubicBezTo>
                <a:lnTo>
                  <a:pt x="520" y="949"/>
                </a:lnTo>
                <a:close/>
                <a:moveTo>
                  <a:pt x="757" y="1066"/>
                </a:moveTo>
                <a:cubicBezTo>
                  <a:pt x="767" y="1087"/>
                  <a:pt x="781" y="1107"/>
                  <a:pt x="800" y="1126"/>
                </a:cubicBezTo>
                <a:cubicBezTo>
                  <a:pt x="803" y="1129"/>
                  <a:pt x="803" y="1129"/>
                  <a:pt x="803" y="1129"/>
                </a:cubicBezTo>
                <a:cubicBezTo>
                  <a:pt x="800" y="1133"/>
                  <a:pt x="800" y="1133"/>
                  <a:pt x="800" y="1133"/>
                </a:cubicBezTo>
                <a:cubicBezTo>
                  <a:pt x="784" y="1150"/>
                  <a:pt x="765" y="1168"/>
                  <a:pt x="745" y="1185"/>
                </a:cubicBezTo>
                <a:cubicBezTo>
                  <a:pt x="740" y="1189"/>
                  <a:pt x="740" y="1189"/>
                  <a:pt x="740" y="1189"/>
                </a:cubicBezTo>
                <a:cubicBezTo>
                  <a:pt x="737" y="1183"/>
                  <a:pt x="737" y="1183"/>
                  <a:pt x="737" y="1183"/>
                </a:cubicBezTo>
                <a:cubicBezTo>
                  <a:pt x="718" y="1146"/>
                  <a:pt x="706" y="1117"/>
                  <a:pt x="697" y="1091"/>
                </a:cubicBezTo>
                <a:cubicBezTo>
                  <a:pt x="696" y="1086"/>
                  <a:pt x="696" y="1086"/>
                  <a:pt x="696" y="1086"/>
                </a:cubicBezTo>
                <a:cubicBezTo>
                  <a:pt x="701" y="1085"/>
                  <a:pt x="701" y="1085"/>
                  <a:pt x="701" y="1085"/>
                </a:cubicBezTo>
                <a:cubicBezTo>
                  <a:pt x="718" y="1078"/>
                  <a:pt x="735" y="1071"/>
                  <a:pt x="750" y="1064"/>
                </a:cubicBezTo>
                <a:cubicBezTo>
                  <a:pt x="755" y="1061"/>
                  <a:pt x="755" y="1061"/>
                  <a:pt x="755" y="1061"/>
                </a:cubicBezTo>
                <a:lnTo>
                  <a:pt x="757" y="1066"/>
                </a:lnTo>
                <a:close/>
                <a:moveTo>
                  <a:pt x="880" y="1074"/>
                </a:moveTo>
                <a:cubicBezTo>
                  <a:pt x="902" y="1098"/>
                  <a:pt x="926" y="1116"/>
                  <a:pt x="957" y="1129"/>
                </a:cubicBezTo>
                <a:cubicBezTo>
                  <a:pt x="960" y="1130"/>
                  <a:pt x="960" y="1130"/>
                  <a:pt x="960" y="1130"/>
                </a:cubicBezTo>
                <a:cubicBezTo>
                  <a:pt x="960" y="1134"/>
                  <a:pt x="960" y="1134"/>
                  <a:pt x="960" y="1134"/>
                </a:cubicBezTo>
                <a:cubicBezTo>
                  <a:pt x="957" y="1153"/>
                  <a:pt x="953" y="1173"/>
                  <a:pt x="948" y="1193"/>
                </a:cubicBezTo>
                <a:cubicBezTo>
                  <a:pt x="946" y="1199"/>
                  <a:pt x="946" y="1199"/>
                  <a:pt x="946" y="1199"/>
                </a:cubicBezTo>
                <a:cubicBezTo>
                  <a:pt x="940" y="1196"/>
                  <a:pt x="940" y="1196"/>
                  <a:pt x="940" y="1196"/>
                </a:cubicBezTo>
                <a:cubicBezTo>
                  <a:pt x="908" y="1178"/>
                  <a:pt x="871" y="1156"/>
                  <a:pt x="839" y="1130"/>
                </a:cubicBezTo>
                <a:cubicBezTo>
                  <a:pt x="836" y="1127"/>
                  <a:pt x="836" y="1127"/>
                  <a:pt x="836" y="1127"/>
                </a:cubicBezTo>
                <a:cubicBezTo>
                  <a:pt x="839" y="1123"/>
                  <a:pt x="839" y="1123"/>
                  <a:pt x="839" y="1123"/>
                </a:cubicBezTo>
                <a:cubicBezTo>
                  <a:pt x="852" y="1107"/>
                  <a:pt x="863" y="1091"/>
                  <a:pt x="872" y="1074"/>
                </a:cubicBezTo>
                <a:cubicBezTo>
                  <a:pt x="876" y="1068"/>
                  <a:pt x="876" y="1068"/>
                  <a:pt x="876" y="1068"/>
                </a:cubicBezTo>
                <a:lnTo>
                  <a:pt x="880" y="1074"/>
                </a:lnTo>
                <a:close/>
                <a:moveTo>
                  <a:pt x="275" y="1180"/>
                </a:moveTo>
                <a:cubicBezTo>
                  <a:pt x="251" y="1188"/>
                  <a:pt x="227" y="1197"/>
                  <a:pt x="204" y="1205"/>
                </a:cubicBezTo>
                <a:cubicBezTo>
                  <a:pt x="203" y="1206"/>
                  <a:pt x="203" y="1206"/>
                  <a:pt x="203" y="1206"/>
                </a:cubicBezTo>
                <a:cubicBezTo>
                  <a:pt x="183" y="1213"/>
                  <a:pt x="162" y="1221"/>
                  <a:pt x="139" y="1229"/>
                </a:cubicBezTo>
                <a:cubicBezTo>
                  <a:pt x="135" y="1230"/>
                  <a:pt x="135" y="1230"/>
                  <a:pt x="135" y="1230"/>
                </a:cubicBezTo>
                <a:cubicBezTo>
                  <a:pt x="133" y="1226"/>
                  <a:pt x="133" y="1226"/>
                  <a:pt x="133" y="1226"/>
                </a:cubicBezTo>
                <a:cubicBezTo>
                  <a:pt x="122" y="1202"/>
                  <a:pt x="111" y="1177"/>
                  <a:pt x="102" y="1150"/>
                </a:cubicBezTo>
                <a:cubicBezTo>
                  <a:pt x="100" y="1146"/>
                  <a:pt x="100" y="1146"/>
                  <a:pt x="100" y="1146"/>
                </a:cubicBezTo>
                <a:cubicBezTo>
                  <a:pt x="104" y="1144"/>
                  <a:pt x="104" y="1144"/>
                  <a:pt x="104" y="1144"/>
                </a:cubicBezTo>
                <a:cubicBezTo>
                  <a:pt x="110" y="1141"/>
                  <a:pt x="116" y="1137"/>
                  <a:pt x="122" y="1132"/>
                </a:cubicBezTo>
                <a:cubicBezTo>
                  <a:pt x="127" y="1127"/>
                  <a:pt x="131" y="1121"/>
                  <a:pt x="135" y="1115"/>
                </a:cubicBezTo>
                <a:cubicBezTo>
                  <a:pt x="139" y="1108"/>
                  <a:pt x="139" y="1108"/>
                  <a:pt x="139" y="1108"/>
                </a:cubicBezTo>
                <a:cubicBezTo>
                  <a:pt x="143" y="1114"/>
                  <a:pt x="143" y="1114"/>
                  <a:pt x="143" y="1114"/>
                </a:cubicBezTo>
                <a:cubicBezTo>
                  <a:pt x="151" y="1125"/>
                  <a:pt x="159" y="1134"/>
                  <a:pt x="169" y="1141"/>
                </a:cubicBezTo>
                <a:cubicBezTo>
                  <a:pt x="194" y="1161"/>
                  <a:pt x="225" y="1171"/>
                  <a:pt x="260" y="1171"/>
                </a:cubicBezTo>
                <a:cubicBezTo>
                  <a:pt x="260" y="1171"/>
                  <a:pt x="260" y="1171"/>
                  <a:pt x="260" y="1171"/>
                </a:cubicBezTo>
                <a:cubicBezTo>
                  <a:pt x="262" y="1171"/>
                  <a:pt x="264" y="1171"/>
                  <a:pt x="266" y="1171"/>
                </a:cubicBezTo>
                <a:cubicBezTo>
                  <a:pt x="268" y="1171"/>
                  <a:pt x="270" y="1171"/>
                  <a:pt x="273" y="1170"/>
                </a:cubicBezTo>
                <a:lnTo>
                  <a:pt x="275" y="1180"/>
                </a:lnTo>
                <a:close/>
                <a:moveTo>
                  <a:pt x="1607" y="1087"/>
                </a:moveTo>
                <a:cubicBezTo>
                  <a:pt x="1613" y="1103"/>
                  <a:pt x="1624" y="1116"/>
                  <a:pt x="1639" y="1124"/>
                </a:cubicBezTo>
                <a:cubicBezTo>
                  <a:pt x="1641" y="1126"/>
                  <a:pt x="1644" y="1127"/>
                  <a:pt x="1647" y="1128"/>
                </a:cubicBezTo>
                <a:cubicBezTo>
                  <a:pt x="1652" y="1130"/>
                  <a:pt x="1652" y="1130"/>
                  <a:pt x="1652" y="1130"/>
                </a:cubicBezTo>
                <a:cubicBezTo>
                  <a:pt x="1650" y="1135"/>
                  <a:pt x="1650" y="1135"/>
                  <a:pt x="1650" y="1135"/>
                </a:cubicBezTo>
                <a:cubicBezTo>
                  <a:pt x="1639" y="1166"/>
                  <a:pt x="1626" y="1197"/>
                  <a:pt x="1612" y="1227"/>
                </a:cubicBezTo>
                <a:cubicBezTo>
                  <a:pt x="1610" y="1231"/>
                  <a:pt x="1610" y="1231"/>
                  <a:pt x="1610" y="1231"/>
                </a:cubicBezTo>
                <a:cubicBezTo>
                  <a:pt x="1605" y="1230"/>
                  <a:pt x="1605" y="1230"/>
                  <a:pt x="1605" y="1230"/>
                </a:cubicBezTo>
                <a:cubicBezTo>
                  <a:pt x="1575" y="1220"/>
                  <a:pt x="1547" y="1211"/>
                  <a:pt x="1517" y="1203"/>
                </a:cubicBezTo>
                <a:cubicBezTo>
                  <a:pt x="1487" y="1195"/>
                  <a:pt x="1456" y="1186"/>
                  <a:pt x="1422" y="1178"/>
                </a:cubicBezTo>
                <a:cubicBezTo>
                  <a:pt x="1420" y="1178"/>
                  <a:pt x="1420" y="1178"/>
                  <a:pt x="1420" y="1178"/>
                </a:cubicBezTo>
                <a:cubicBezTo>
                  <a:pt x="1419" y="1177"/>
                  <a:pt x="1419" y="1177"/>
                  <a:pt x="1419" y="1177"/>
                </a:cubicBezTo>
                <a:cubicBezTo>
                  <a:pt x="1409" y="1168"/>
                  <a:pt x="1398" y="1159"/>
                  <a:pt x="1386" y="1153"/>
                </a:cubicBezTo>
                <a:cubicBezTo>
                  <a:pt x="1391" y="1143"/>
                  <a:pt x="1391" y="1143"/>
                  <a:pt x="1391" y="1143"/>
                </a:cubicBezTo>
                <a:cubicBezTo>
                  <a:pt x="1393" y="1144"/>
                  <a:pt x="1396" y="1145"/>
                  <a:pt x="1398" y="1146"/>
                </a:cubicBezTo>
                <a:cubicBezTo>
                  <a:pt x="1421" y="1155"/>
                  <a:pt x="1444" y="1160"/>
                  <a:pt x="1467" y="1160"/>
                </a:cubicBezTo>
                <a:cubicBezTo>
                  <a:pt x="1486" y="1160"/>
                  <a:pt x="1504" y="1157"/>
                  <a:pt x="1521" y="1151"/>
                </a:cubicBezTo>
                <a:cubicBezTo>
                  <a:pt x="1553" y="1139"/>
                  <a:pt x="1580" y="1117"/>
                  <a:pt x="1597" y="1087"/>
                </a:cubicBezTo>
                <a:cubicBezTo>
                  <a:pt x="1603" y="1077"/>
                  <a:pt x="1603" y="1077"/>
                  <a:pt x="1603" y="1077"/>
                </a:cubicBezTo>
                <a:lnTo>
                  <a:pt x="1607" y="1087"/>
                </a:lnTo>
                <a:close/>
                <a:moveTo>
                  <a:pt x="824" y="1148"/>
                </a:moveTo>
                <a:cubicBezTo>
                  <a:pt x="858" y="1176"/>
                  <a:pt x="900" y="1200"/>
                  <a:pt x="936" y="1220"/>
                </a:cubicBezTo>
                <a:cubicBezTo>
                  <a:pt x="940" y="1222"/>
                  <a:pt x="940" y="1222"/>
                  <a:pt x="940" y="1222"/>
                </a:cubicBezTo>
                <a:cubicBezTo>
                  <a:pt x="939" y="1226"/>
                  <a:pt x="939" y="1226"/>
                  <a:pt x="939" y="1226"/>
                </a:cubicBezTo>
                <a:cubicBezTo>
                  <a:pt x="936" y="1236"/>
                  <a:pt x="931" y="1256"/>
                  <a:pt x="925" y="1282"/>
                </a:cubicBezTo>
                <a:cubicBezTo>
                  <a:pt x="924" y="1286"/>
                  <a:pt x="924" y="1286"/>
                  <a:pt x="924" y="1286"/>
                </a:cubicBezTo>
                <a:cubicBezTo>
                  <a:pt x="826" y="1286"/>
                  <a:pt x="826" y="1286"/>
                  <a:pt x="826" y="1286"/>
                </a:cubicBezTo>
                <a:cubicBezTo>
                  <a:pt x="793" y="1285"/>
                  <a:pt x="793" y="1285"/>
                  <a:pt x="793" y="1285"/>
                </a:cubicBezTo>
                <a:cubicBezTo>
                  <a:pt x="791" y="1283"/>
                  <a:pt x="791" y="1283"/>
                  <a:pt x="791" y="1283"/>
                </a:cubicBezTo>
                <a:cubicBezTo>
                  <a:pt x="786" y="1272"/>
                  <a:pt x="781" y="1263"/>
                  <a:pt x="775" y="1254"/>
                </a:cubicBezTo>
                <a:cubicBezTo>
                  <a:pt x="770" y="1246"/>
                  <a:pt x="765" y="1238"/>
                  <a:pt x="760" y="1228"/>
                </a:cubicBezTo>
                <a:cubicBezTo>
                  <a:pt x="751" y="1210"/>
                  <a:pt x="751" y="1210"/>
                  <a:pt x="751" y="1210"/>
                </a:cubicBezTo>
                <a:cubicBezTo>
                  <a:pt x="754" y="1208"/>
                  <a:pt x="754" y="1208"/>
                  <a:pt x="754" y="1208"/>
                </a:cubicBezTo>
                <a:cubicBezTo>
                  <a:pt x="777" y="1188"/>
                  <a:pt x="799" y="1168"/>
                  <a:pt x="817" y="1148"/>
                </a:cubicBezTo>
                <a:cubicBezTo>
                  <a:pt x="820" y="1145"/>
                  <a:pt x="820" y="1145"/>
                  <a:pt x="820" y="1145"/>
                </a:cubicBezTo>
                <a:lnTo>
                  <a:pt x="824" y="1148"/>
                </a:lnTo>
                <a:close/>
                <a:moveTo>
                  <a:pt x="988" y="1139"/>
                </a:moveTo>
                <a:cubicBezTo>
                  <a:pt x="1019" y="1148"/>
                  <a:pt x="1055" y="1152"/>
                  <a:pt x="1101" y="1152"/>
                </a:cubicBezTo>
                <a:cubicBezTo>
                  <a:pt x="1105" y="1152"/>
                  <a:pt x="1105" y="1152"/>
                  <a:pt x="1105" y="1152"/>
                </a:cubicBezTo>
                <a:cubicBezTo>
                  <a:pt x="1106" y="1156"/>
                  <a:pt x="1106" y="1156"/>
                  <a:pt x="1106" y="1156"/>
                </a:cubicBezTo>
                <a:cubicBezTo>
                  <a:pt x="1115" y="1192"/>
                  <a:pt x="1142" y="1284"/>
                  <a:pt x="1175" y="1343"/>
                </a:cubicBezTo>
                <a:cubicBezTo>
                  <a:pt x="1166" y="1349"/>
                  <a:pt x="1166" y="1349"/>
                  <a:pt x="1166" y="1349"/>
                </a:cubicBezTo>
                <a:cubicBezTo>
                  <a:pt x="1124" y="1295"/>
                  <a:pt x="1052" y="1256"/>
                  <a:pt x="982" y="1219"/>
                </a:cubicBezTo>
                <a:cubicBezTo>
                  <a:pt x="967" y="1211"/>
                  <a:pt x="967" y="1211"/>
                  <a:pt x="967" y="1211"/>
                </a:cubicBezTo>
                <a:cubicBezTo>
                  <a:pt x="968" y="1207"/>
                  <a:pt x="968" y="1207"/>
                  <a:pt x="968" y="1207"/>
                </a:cubicBezTo>
                <a:cubicBezTo>
                  <a:pt x="974" y="1185"/>
                  <a:pt x="978" y="1164"/>
                  <a:pt x="982" y="1143"/>
                </a:cubicBezTo>
                <a:cubicBezTo>
                  <a:pt x="983" y="1138"/>
                  <a:pt x="983" y="1138"/>
                  <a:pt x="983" y="1138"/>
                </a:cubicBezTo>
                <a:lnTo>
                  <a:pt x="988" y="1139"/>
                </a:lnTo>
                <a:close/>
                <a:moveTo>
                  <a:pt x="675" y="1098"/>
                </a:moveTo>
                <a:cubicBezTo>
                  <a:pt x="687" y="1134"/>
                  <a:pt x="704" y="1170"/>
                  <a:pt x="720" y="1201"/>
                </a:cubicBezTo>
                <a:cubicBezTo>
                  <a:pt x="721" y="1204"/>
                  <a:pt x="721" y="1204"/>
                  <a:pt x="721" y="1204"/>
                </a:cubicBezTo>
                <a:cubicBezTo>
                  <a:pt x="718" y="1207"/>
                  <a:pt x="718" y="1207"/>
                  <a:pt x="718" y="1207"/>
                </a:cubicBezTo>
                <a:cubicBezTo>
                  <a:pt x="695" y="1227"/>
                  <a:pt x="614" y="1296"/>
                  <a:pt x="572" y="1355"/>
                </a:cubicBezTo>
                <a:cubicBezTo>
                  <a:pt x="563" y="1350"/>
                  <a:pt x="563" y="1350"/>
                  <a:pt x="563" y="1350"/>
                </a:cubicBezTo>
                <a:cubicBezTo>
                  <a:pt x="593" y="1290"/>
                  <a:pt x="595" y="1214"/>
                  <a:pt x="596" y="1134"/>
                </a:cubicBezTo>
                <a:cubicBezTo>
                  <a:pt x="596" y="1128"/>
                  <a:pt x="597" y="1111"/>
                  <a:pt x="597" y="1111"/>
                </a:cubicBezTo>
                <a:cubicBezTo>
                  <a:pt x="601" y="1110"/>
                  <a:pt x="601" y="1110"/>
                  <a:pt x="601" y="1110"/>
                </a:cubicBezTo>
                <a:cubicBezTo>
                  <a:pt x="625" y="1106"/>
                  <a:pt x="648" y="1101"/>
                  <a:pt x="669" y="1095"/>
                </a:cubicBezTo>
                <a:cubicBezTo>
                  <a:pt x="674" y="1093"/>
                  <a:pt x="674" y="1093"/>
                  <a:pt x="674" y="1093"/>
                </a:cubicBezTo>
                <a:lnTo>
                  <a:pt x="675" y="1098"/>
                </a:lnTo>
                <a:close/>
                <a:moveTo>
                  <a:pt x="1459" y="1212"/>
                </a:moveTo>
                <a:cubicBezTo>
                  <a:pt x="1477" y="1216"/>
                  <a:pt x="1494" y="1221"/>
                  <a:pt x="1511" y="1225"/>
                </a:cubicBezTo>
                <a:cubicBezTo>
                  <a:pt x="1538" y="1233"/>
                  <a:pt x="1565" y="1241"/>
                  <a:pt x="1593" y="1250"/>
                </a:cubicBezTo>
                <a:cubicBezTo>
                  <a:pt x="1599" y="1252"/>
                  <a:pt x="1599" y="1252"/>
                  <a:pt x="1599" y="1252"/>
                </a:cubicBezTo>
                <a:cubicBezTo>
                  <a:pt x="1596" y="1258"/>
                  <a:pt x="1596" y="1258"/>
                  <a:pt x="1596" y="1258"/>
                </a:cubicBezTo>
                <a:cubicBezTo>
                  <a:pt x="1577" y="1293"/>
                  <a:pt x="1555" y="1327"/>
                  <a:pt x="1532" y="1359"/>
                </a:cubicBezTo>
                <a:cubicBezTo>
                  <a:pt x="1529" y="1362"/>
                  <a:pt x="1529" y="1362"/>
                  <a:pt x="1529" y="1362"/>
                </a:cubicBezTo>
                <a:cubicBezTo>
                  <a:pt x="1525" y="1360"/>
                  <a:pt x="1525" y="1360"/>
                  <a:pt x="1525" y="1360"/>
                </a:cubicBezTo>
                <a:cubicBezTo>
                  <a:pt x="1518" y="1356"/>
                  <a:pt x="1511" y="1353"/>
                  <a:pt x="1503" y="1351"/>
                </a:cubicBezTo>
                <a:cubicBezTo>
                  <a:pt x="1498" y="1350"/>
                  <a:pt x="1492" y="1349"/>
                  <a:pt x="1487" y="1349"/>
                </a:cubicBezTo>
                <a:cubicBezTo>
                  <a:pt x="1482" y="1349"/>
                  <a:pt x="1476" y="1350"/>
                  <a:pt x="1471" y="1351"/>
                </a:cubicBezTo>
                <a:cubicBezTo>
                  <a:pt x="1462" y="1353"/>
                  <a:pt x="1462" y="1353"/>
                  <a:pt x="1462" y="1353"/>
                </a:cubicBezTo>
                <a:cubicBezTo>
                  <a:pt x="1466" y="1344"/>
                  <a:pt x="1466" y="1344"/>
                  <a:pt x="1466" y="1344"/>
                </a:cubicBezTo>
                <a:cubicBezTo>
                  <a:pt x="1471" y="1331"/>
                  <a:pt x="1474" y="1317"/>
                  <a:pt x="1475" y="1303"/>
                </a:cubicBezTo>
                <a:cubicBezTo>
                  <a:pt x="1477" y="1275"/>
                  <a:pt x="1470" y="1246"/>
                  <a:pt x="1454" y="1219"/>
                </a:cubicBezTo>
                <a:cubicBezTo>
                  <a:pt x="1447" y="1208"/>
                  <a:pt x="1447" y="1208"/>
                  <a:pt x="1447" y="1208"/>
                </a:cubicBezTo>
                <a:lnTo>
                  <a:pt x="1459" y="1212"/>
                </a:lnTo>
                <a:close/>
                <a:moveTo>
                  <a:pt x="299" y="1207"/>
                </a:moveTo>
                <a:cubicBezTo>
                  <a:pt x="285" y="1225"/>
                  <a:pt x="276" y="1244"/>
                  <a:pt x="271" y="1265"/>
                </a:cubicBezTo>
                <a:cubicBezTo>
                  <a:pt x="263" y="1295"/>
                  <a:pt x="266" y="1327"/>
                  <a:pt x="278" y="1356"/>
                </a:cubicBezTo>
                <a:cubicBezTo>
                  <a:pt x="279" y="1359"/>
                  <a:pt x="281" y="1363"/>
                  <a:pt x="282" y="1366"/>
                </a:cubicBezTo>
                <a:cubicBezTo>
                  <a:pt x="286" y="1373"/>
                  <a:pt x="286" y="1373"/>
                  <a:pt x="286" y="1373"/>
                </a:cubicBezTo>
                <a:cubicBezTo>
                  <a:pt x="278" y="1373"/>
                  <a:pt x="278" y="1373"/>
                  <a:pt x="278" y="1373"/>
                </a:cubicBezTo>
                <a:cubicBezTo>
                  <a:pt x="264" y="1373"/>
                  <a:pt x="252" y="1377"/>
                  <a:pt x="240" y="1385"/>
                </a:cubicBezTo>
                <a:cubicBezTo>
                  <a:pt x="237" y="1387"/>
                  <a:pt x="237" y="1387"/>
                  <a:pt x="237" y="1387"/>
                </a:cubicBezTo>
                <a:cubicBezTo>
                  <a:pt x="234" y="1384"/>
                  <a:pt x="234" y="1384"/>
                  <a:pt x="234" y="1384"/>
                </a:cubicBezTo>
                <a:cubicBezTo>
                  <a:pt x="231" y="1380"/>
                  <a:pt x="228" y="1377"/>
                  <a:pt x="225" y="1373"/>
                </a:cubicBezTo>
                <a:cubicBezTo>
                  <a:pt x="224" y="1372"/>
                  <a:pt x="224" y="1372"/>
                  <a:pt x="224" y="1372"/>
                </a:cubicBezTo>
                <a:cubicBezTo>
                  <a:pt x="196" y="1336"/>
                  <a:pt x="172" y="1299"/>
                  <a:pt x="150" y="1260"/>
                </a:cubicBezTo>
                <a:cubicBezTo>
                  <a:pt x="146" y="1251"/>
                  <a:pt x="146" y="1251"/>
                  <a:pt x="146" y="1251"/>
                </a:cubicBezTo>
                <a:cubicBezTo>
                  <a:pt x="151" y="1249"/>
                  <a:pt x="151" y="1249"/>
                  <a:pt x="151" y="1249"/>
                </a:cubicBezTo>
                <a:cubicBezTo>
                  <a:pt x="172" y="1242"/>
                  <a:pt x="192" y="1235"/>
                  <a:pt x="212" y="1227"/>
                </a:cubicBezTo>
                <a:cubicBezTo>
                  <a:pt x="213" y="1227"/>
                  <a:pt x="213" y="1227"/>
                  <a:pt x="213" y="1227"/>
                </a:cubicBezTo>
                <a:cubicBezTo>
                  <a:pt x="240" y="1217"/>
                  <a:pt x="266" y="1208"/>
                  <a:pt x="293" y="1199"/>
                </a:cubicBezTo>
                <a:cubicBezTo>
                  <a:pt x="309" y="1194"/>
                  <a:pt x="309" y="1194"/>
                  <a:pt x="309" y="1194"/>
                </a:cubicBezTo>
                <a:lnTo>
                  <a:pt x="299" y="1207"/>
                </a:lnTo>
                <a:close/>
                <a:moveTo>
                  <a:pt x="1241" y="1148"/>
                </a:moveTo>
                <a:cubicBezTo>
                  <a:pt x="1301" y="1148"/>
                  <a:pt x="1367" y="1154"/>
                  <a:pt x="1408" y="1198"/>
                </a:cubicBezTo>
                <a:cubicBezTo>
                  <a:pt x="1408" y="1199"/>
                  <a:pt x="1408" y="1199"/>
                  <a:pt x="1408" y="1199"/>
                </a:cubicBezTo>
                <a:cubicBezTo>
                  <a:pt x="1415" y="1206"/>
                  <a:pt x="1421" y="1213"/>
                  <a:pt x="1427" y="1220"/>
                </a:cubicBezTo>
                <a:cubicBezTo>
                  <a:pt x="1445" y="1246"/>
                  <a:pt x="1454" y="1274"/>
                  <a:pt x="1452" y="1302"/>
                </a:cubicBezTo>
                <a:cubicBezTo>
                  <a:pt x="1450" y="1329"/>
                  <a:pt x="1438" y="1355"/>
                  <a:pt x="1418" y="1375"/>
                </a:cubicBezTo>
                <a:cubicBezTo>
                  <a:pt x="1412" y="1381"/>
                  <a:pt x="1406" y="1386"/>
                  <a:pt x="1399" y="1391"/>
                </a:cubicBezTo>
                <a:cubicBezTo>
                  <a:pt x="1376" y="1408"/>
                  <a:pt x="1350" y="1417"/>
                  <a:pt x="1324" y="1417"/>
                </a:cubicBezTo>
                <a:cubicBezTo>
                  <a:pt x="1324" y="1417"/>
                  <a:pt x="1324" y="1417"/>
                  <a:pt x="1324" y="1417"/>
                </a:cubicBezTo>
                <a:cubicBezTo>
                  <a:pt x="1317" y="1417"/>
                  <a:pt x="1310" y="1416"/>
                  <a:pt x="1303" y="1415"/>
                </a:cubicBezTo>
                <a:cubicBezTo>
                  <a:pt x="1269" y="1409"/>
                  <a:pt x="1237" y="1389"/>
                  <a:pt x="1213" y="1359"/>
                </a:cubicBezTo>
                <a:cubicBezTo>
                  <a:pt x="1176" y="1314"/>
                  <a:pt x="1145" y="1214"/>
                  <a:pt x="1130" y="1158"/>
                </a:cubicBezTo>
                <a:cubicBezTo>
                  <a:pt x="1128" y="1151"/>
                  <a:pt x="1128" y="1151"/>
                  <a:pt x="1128" y="1151"/>
                </a:cubicBezTo>
                <a:cubicBezTo>
                  <a:pt x="1135" y="1151"/>
                  <a:pt x="1135" y="1151"/>
                  <a:pt x="1135" y="1151"/>
                </a:cubicBezTo>
                <a:cubicBezTo>
                  <a:pt x="1148" y="1151"/>
                  <a:pt x="1161" y="1150"/>
                  <a:pt x="1175" y="1150"/>
                </a:cubicBezTo>
                <a:cubicBezTo>
                  <a:pt x="1197" y="1149"/>
                  <a:pt x="1220" y="1148"/>
                  <a:pt x="1241" y="1148"/>
                </a:cubicBezTo>
                <a:moveTo>
                  <a:pt x="573" y="1134"/>
                </a:moveTo>
                <a:cubicBezTo>
                  <a:pt x="571" y="1233"/>
                  <a:pt x="569" y="1337"/>
                  <a:pt x="501" y="1391"/>
                </a:cubicBezTo>
                <a:cubicBezTo>
                  <a:pt x="501" y="1391"/>
                  <a:pt x="501" y="1391"/>
                  <a:pt x="501" y="1391"/>
                </a:cubicBezTo>
                <a:cubicBezTo>
                  <a:pt x="493" y="1397"/>
                  <a:pt x="486" y="1403"/>
                  <a:pt x="478" y="1408"/>
                </a:cubicBezTo>
                <a:cubicBezTo>
                  <a:pt x="457" y="1421"/>
                  <a:pt x="434" y="1428"/>
                  <a:pt x="411" y="1428"/>
                </a:cubicBezTo>
                <a:cubicBezTo>
                  <a:pt x="411" y="1428"/>
                  <a:pt x="411" y="1428"/>
                  <a:pt x="411" y="1428"/>
                </a:cubicBezTo>
                <a:cubicBezTo>
                  <a:pt x="406" y="1428"/>
                  <a:pt x="400" y="1427"/>
                  <a:pt x="395" y="1427"/>
                </a:cubicBezTo>
                <a:cubicBezTo>
                  <a:pt x="368" y="1423"/>
                  <a:pt x="343" y="1409"/>
                  <a:pt x="324" y="1387"/>
                </a:cubicBezTo>
                <a:cubicBezTo>
                  <a:pt x="319" y="1381"/>
                  <a:pt x="314" y="1375"/>
                  <a:pt x="310" y="1368"/>
                </a:cubicBezTo>
                <a:cubicBezTo>
                  <a:pt x="291" y="1337"/>
                  <a:pt x="285" y="1303"/>
                  <a:pt x="293" y="1270"/>
                </a:cubicBezTo>
                <a:cubicBezTo>
                  <a:pt x="301" y="1237"/>
                  <a:pt x="324" y="1206"/>
                  <a:pt x="356" y="1184"/>
                </a:cubicBezTo>
                <a:cubicBezTo>
                  <a:pt x="406" y="1149"/>
                  <a:pt x="520" y="1125"/>
                  <a:pt x="567" y="1116"/>
                </a:cubicBezTo>
                <a:cubicBezTo>
                  <a:pt x="574" y="1115"/>
                  <a:pt x="574" y="1115"/>
                  <a:pt x="574" y="1115"/>
                </a:cubicBezTo>
                <a:lnTo>
                  <a:pt x="573" y="1134"/>
                </a:lnTo>
                <a:close/>
                <a:moveTo>
                  <a:pt x="1487" y="1372"/>
                </a:moveTo>
                <a:cubicBezTo>
                  <a:pt x="1491" y="1372"/>
                  <a:pt x="1494" y="1373"/>
                  <a:pt x="1498" y="1373"/>
                </a:cubicBezTo>
                <a:cubicBezTo>
                  <a:pt x="1510" y="1376"/>
                  <a:pt x="1521" y="1384"/>
                  <a:pt x="1528" y="1395"/>
                </a:cubicBezTo>
                <a:cubicBezTo>
                  <a:pt x="1535" y="1406"/>
                  <a:pt x="1538" y="1419"/>
                  <a:pt x="1535" y="1432"/>
                </a:cubicBezTo>
                <a:cubicBezTo>
                  <a:pt x="1532" y="1445"/>
                  <a:pt x="1524" y="1455"/>
                  <a:pt x="1513" y="1462"/>
                </a:cubicBezTo>
                <a:cubicBezTo>
                  <a:pt x="1505" y="1467"/>
                  <a:pt x="1496" y="1470"/>
                  <a:pt x="1487" y="1470"/>
                </a:cubicBezTo>
                <a:cubicBezTo>
                  <a:pt x="1483" y="1470"/>
                  <a:pt x="1480" y="1470"/>
                  <a:pt x="1476" y="1469"/>
                </a:cubicBezTo>
                <a:cubicBezTo>
                  <a:pt x="1464" y="1466"/>
                  <a:pt x="1453" y="1458"/>
                  <a:pt x="1446" y="1447"/>
                </a:cubicBezTo>
                <a:cubicBezTo>
                  <a:pt x="1439" y="1436"/>
                  <a:pt x="1436" y="1423"/>
                  <a:pt x="1439" y="1410"/>
                </a:cubicBezTo>
                <a:cubicBezTo>
                  <a:pt x="1442" y="1398"/>
                  <a:pt x="1450" y="1387"/>
                  <a:pt x="1461" y="1380"/>
                </a:cubicBezTo>
                <a:cubicBezTo>
                  <a:pt x="1469" y="1375"/>
                  <a:pt x="1478" y="1372"/>
                  <a:pt x="1487" y="1372"/>
                </a:cubicBezTo>
                <a:moveTo>
                  <a:pt x="282" y="1494"/>
                </a:moveTo>
                <a:cubicBezTo>
                  <a:pt x="278" y="1494"/>
                  <a:pt x="278" y="1494"/>
                  <a:pt x="278" y="1494"/>
                </a:cubicBezTo>
                <a:cubicBezTo>
                  <a:pt x="265" y="1493"/>
                  <a:pt x="253" y="1488"/>
                  <a:pt x="244" y="1479"/>
                </a:cubicBezTo>
                <a:cubicBezTo>
                  <a:pt x="243" y="1478"/>
                  <a:pt x="243" y="1477"/>
                  <a:pt x="242" y="1476"/>
                </a:cubicBezTo>
                <a:cubicBezTo>
                  <a:pt x="238" y="1472"/>
                  <a:pt x="236" y="1468"/>
                  <a:pt x="234" y="1463"/>
                </a:cubicBezTo>
                <a:cubicBezTo>
                  <a:pt x="232" y="1458"/>
                  <a:pt x="231" y="1454"/>
                  <a:pt x="231" y="1449"/>
                </a:cubicBezTo>
                <a:cubicBezTo>
                  <a:pt x="230" y="1449"/>
                  <a:pt x="230" y="1449"/>
                  <a:pt x="230" y="1449"/>
                </a:cubicBezTo>
                <a:cubicBezTo>
                  <a:pt x="231" y="1443"/>
                  <a:pt x="231" y="1443"/>
                  <a:pt x="231" y="1443"/>
                </a:cubicBezTo>
                <a:cubicBezTo>
                  <a:pt x="231" y="1431"/>
                  <a:pt x="236" y="1420"/>
                  <a:pt x="245" y="1411"/>
                </a:cubicBezTo>
                <a:cubicBezTo>
                  <a:pt x="245" y="1410"/>
                  <a:pt x="245" y="1410"/>
                  <a:pt x="246" y="1410"/>
                </a:cubicBezTo>
                <a:cubicBezTo>
                  <a:pt x="255" y="1401"/>
                  <a:pt x="267" y="1396"/>
                  <a:pt x="279" y="1396"/>
                </a:cubicBezTo>
                <a:cubicBezTo>
                  <a:pt x="281" y="1396"/>
                  <a:pt x="281" y="1396"/>
                  <a:pt x="281" y="1396"/>
                </a:cubicBezTo>
                <a:cubicBezTo>
                  <a:pt x="285" y="1396"/>
                  <a:pt x="289" y="1397"/>
                  <a:pt x="292" y="1398"/>
                </a:cubicBezTo>
                <a:cubicBezTo>
                  <a:pt x="296" y="1399"/>
                  <a:pt x="300" y="1401"/>
                  <a:pt x="303" y="1402"/>
                </a:cubicBezTo>
                <a:cubicBezTo>
                  <a:pt x="307" y="1405"/>
                  <a:pt x="311" y="1408"/>
                  <a:pt x="315" y="1412"/>
                </a:cubicBezTo>
                <a:cubicBezTo>
                  <a:pt x="323" y="1420"/>
                  <a:pt x="327" y="1431"/>
                  <a:pt x="328" y="1442"/>
                </a:cubicBezTo>
                <a:cubicBezTo>
                  <a:pt x="328" y="1442"/>
                  <a:pt x="328" y="1442"/>
                  <a:pt x="328" y="1442"/>
                </a:cubicBezTo>
                <a:cubicBezTo>
                  <a:pt x="328" y="1447"/>
                  <a:pt x="328" y="1447"/>
                  <a:pt x="328" y="1447"/>
                </a:cubicBezTo>
                <a:cubicBezTo>
                  <a:pt x="328" y="1460"/>
                  <a:pt x="322" y="1472"/>
                  <a:pt x="313" y="1481"/>
                </a:cubicBezTo>
                <a:cubicBezTo>
                  <a:pt x="304" y="1489"/>
                  <a:pt x="294" y="1493"/>
                  <a:pt x="282" y="1494"/>
                </a:cubicBezTo>
                <a:close/>
                <a:moveTo>
                  <a:pt x="971" y="1239"/>
                </a:moveTo>
                <a:cubicBezTo>
                  <a:pt x="1063" y="1288"/>
                  <a:pt x="1158" y="1339"/>
                  <a:pt x="1178" y="1424"/>
                </a:cubicBezTo>
                <a:cubicBezTo>
                  <a:pt x="1178" y="1424"/>
                  <a:pt x="1178" y="1424"/>
                  <a:pt x="1178" y="1424"/>
                </a:cubicBezTo>
                <a:cubicBezTo>
                  <a:pt x="1180" y="1433"/>
                  <a:pt x="1182" y="1443"/>
                  <a:pt x="1183" y="1452"/>
                </a:cubicBezTo>
                <a:cubicBezTo>
                  <a:pt x="1187" y="1483"/>
                  <a:pt x="1180" y="1512"/>
                  <a:pt x="1165" y="1535"/>
                </a:cubicBezTo>
                <a:cubicBezTo>
                  <a:pt x="1150" y="1558"/>
                  <a:pt x="1127" y="1574"/>
                  <a:pt x="1099" y="1582"/>
                </a:cubicBezTo>
                <a:cubicBezTo>
                  <a:pt x="1091" y="1585"/>
                  <a:pt x="1083" y="1586"/>
                  <a:pt x="1075" y="1587"/>
                </a:cubicBezTo>
                <a:cubicBezTo>
                  <a:pt x="1070" y="1588"/>
                  <a:pt x="1064" y="1588"/>
                  <a:pt x="1059" y="1588"/>
                </a:cubicBezTo>
                <a:cubicBezTo>
                  <a:pt x="1029" y="1588"/>
                  <a:pt x="1002" y="1579"/>
                  <a:pt x="980" y="1561"/>
                </a:cubicBezTo>
                <a:cubicBezTo>
                  <a:pt x="953" y="1539"/>
                  <a:pt x="935" y="1506"/>
                  <a:pt x="929" y="1467"/>
                </a:cubicBezTo>
                <a:cubicBezTo>
                  <a:pt x="918" y="1405"/>
                  <a:pt x="946" y="1287"/>
                  <a:pt x="959" y="1240"/>
                </a:cubicBezTo>
                <a:cubicBezTo>
                  <a:pt x="961" y="1233"/>
                  <a:pt x="961" y="1233"/>
                  <a:pt x="961" y="1233"/>
                </a:cubicBezTo>
                <a:lnTo>
                  <a:pt x="971" y="1239"/>
                </a:lnTo>
                <a:close/>
                <a:moveTo>
                  <a:pt x="739" y="1239"/>
                </a:moveTo>
                <a:cubicBezTo>
                  <a:pt x="787" y="1329"/>
                  <a:pt x="835" y="1423"/>
                  <a:pt x="803" y="1503"/>
                </a:cubicBezTo>
                <a:cubicBezTo>
                  <a:pt x="803" y="1504"/>
                  <a:pt x="803" y="1504"/>
                  <a:pt x="803" y="1504"/>
                </a:cubicBezTo>
                <a:cubicBezTo>
                  <a:pt x="800" y="1513"/>
                  <a:pt x="796" y="1521"/>
                  <a:pt x="791" y="1529"/>
                </a:cubicBezTo>
                <a:cubicBezTo>
                  <a:pt x="776" y="1557"/>
                  <a:pt x="754" y="1577"/>
                  <a:pt x="728" y="1587"/>
                </a:cubicBezTo>
                <a:cubicBezTo>
                  <a:pt x="715" y="1592"/>
                  <a:pt x="702" y="1594"/>
                  <a:pt x="688" y="1594"/>
                </a:cubicBezTo>
                <a:cubicBezTo>
                  <a:pt x="688" y="1594"/>
                  <a:pt x="688" y="1594"/>
                  <a:pt x="688" y="1594"/>
                </a:cubicBezTo>
                <a:cubicBezTo>
                  <a:pt x="674" y="1594"/>
                  <a:pt x="660" y="1592"/>
                  <a:pt x="647" y="1587"/>
                </a:cubicBezTo>
                <a:cubicBezTo>
                  <a:pt x="640" y="1585"/>
                  <a:pt x="632" y="1581"/>
                  <a:pt x="625" y="1577"/>
                </a:cubicBezTo>
                <a:cubicBezTo>
                  <a:pt x="593" y="1560"/>
                  <a:pt x="572" y="1533"/>
                  <a:pt x="563" y="1501"/>
                </a:cubicBezTo>
                <a:cubicBezTo>
                  <a:pt x="553" y="1467"/>
                  <a:pt x="558" y="1430"/>
                  <a:pt x="575" y="1395"/>
                </a:cubicBezTo>
                <a:cubicBezTo>
                  <a:pt x="602" y="1339"/>
                  <a:pt x="690" y="1261"/>
                  <a:pt x="727" y="1229"/>
                </a:cubicBezTo>
                <a:cubicBezTo>
                  <a:pt x="732" y="1225"/>
                  <a:pt x="732" y="1225"/>
                  <a:pt x="732" y="1225"/>
                </a:cubicBezTo>
                <a:lnTo>
                  <a:pt x="739" y="1239"/>
                </a:lnTo>
                <a:close/>
                <a:moveTo>
                  <a:pt x="1415" y="1418"/>
                </a:moveTo>
                <a:cubicBezTo>
                  <a:pt x="1415" y="1433"/>
                  <a:pt x="1418" y="1447"/>
                  <a:pt x="1426" y="1460"/>
                </a:cubicBezTo>
                <a:cubicBezTo>
                  <a:pt x="1427" y="1461"/>
                  <a:pt x="1429" y="1463"/>
                  <a:pt x="1430" y="1465"/>
                </a:cubicBezTo>
                <a:cubicBezTo>
                  <a:pt x="1433" y="1469"/>
                  <a:pt x="1433" y="1469"/>
                  <a:pt x="1433" y="1469"/>
                </a:cubicBezTo>
                <a:cubicBezTo>
                  <a:pt x="1429" y="1472"/>
                  <a:pt x="1429" y="1472"/>
                  <a:pt x="1429" y="1472"/>
                </a:cubicBezTo>
                <a:cubicBezTo>
                  <a:pt x="1395" y="1504"/>
                  <a:pt x="1358" y="1532"/>
                  <a:pt x="1318" y="1558"/>
                </a:cubicBezTo>
                <a:cubicBezTo>
                  <a:pt x="1280" y="1582"/>
                  <a:pt x="1240" y="1604"/>
                  <a:pt x="1198" y="1622"/>
                </a:cubicBezTo>
                <a:cubicBezTo>
                  <a:pt x="1193" y="1624"/>
                  <a:pt x="1193" y="1624"/>
                  <a:pt x="1193" y="1624"/>
                </a:cubicBezTo>
                <a:cubicBezTo>
                  <a:pt x="1191" y="1620"/>
                  <a:pt x="1191" y="1620"/>
                  <a:pt x="1191" y="1620"/>
                </a:cubicBezTo>
                <a:cubicBezTo>
                  <a:pt x="1187" y="1613"/>
                  <a:pt x="1182" y="1606"/>
                  <a:pt x="1176" y="1601"/>
                </a:cubicBezTo>
                <a:cubicBezTo>
                  <a:pt x="1170" y="1595"/>
                  <a:pt x="1164" y="1591"/>
                  <a:pt x="1156" y="1588"/>
                </a:cubicBezTo>
                <a:cubicBezTo>
                  <a:pt x="1148" y="1585"/>
                  <a:pt x="1148" y="1585"/>
                  <a:pt x="1148" y="1585"/>
                </a:cubicBezTo>
                <a:cubicBezTo>
                  <a:pt x="1155" y="1579"/>
                  <a:pt x="1155" y="1579"/>
                  <a:pt x="1155" y="1579"/>
                </a:cubicBezTo>
                <a:cubicBezTo>
                  <a:pt x="1167" y="1570"/>
                  <a:pt x="1176" y="1560"/>
                  <a:pt x="1184" y="1548"/>
                </a:cubicBezTo>
                <a:cubicBezTo>
                  <a:pt x="1203" y="1520"/>
                  <a:pt x="1210" y="1486"/>
                  <a:pt x="1206" y="1449"/>
                </a:cubicBezTo>
                <a:cubicBezTo>
                  <a:pt x="1205" y="1439"/>
                  <a:pt x="1203" y="1429"/>
                  <a:pt x="1200" y="1419"/>
                </a:cubicBezTo>
                <a:cubicBezTo>
                  <a:pt x="1199" y="1414"/>
                  <a:pt x="1199" y="1414"/>
                  <a:pt x="1199" y="1414"/>
                </a:cubicBezTo>
                <a:cubicBezTo>
                  <a:pt x="1199" y="1414"/>
                  <a:pt x="1199" y="1414"/>
                  <a:pt x="1199" y="1414"/>
                </a:cubicBezTo>
                <a:cubicBezTo>
                  <a:pt x="1196" y="1401"/>
                  <a:pt x="1191" y="1389"/>
                  <a:pt x="1185" y="1377"/>
                </a:cubicBezTo>
                <a:cubicBezTo>
                  <a:pt x="1193" y="1372"/>
                  <a:pt x="1193" y="1372"/>
                  <a:pt x="1193" y="1372"/>
                </a:cubicBezTo>
                <a:cubicBezTo>
                  <a:pt x="1195" y="1373"/>
                  <a:pt x="1195" y="1373"/>
                  <a:pt x="1195" y="1373"/>
                </a:cubicBezTo>
                <a:cubicBezTo>
                  <a:pt x="1223" y="1408"/>
                  <a:pt x="1260" y="1431"/>
                  <a:pt x="1300" y="1438"/>
                </a:cubicBezTo>
                <a:cubicBezTo>
                  <a:pt x="1308" y="1439"/>
                  <a:pt x="1316" y="1440"/>
                  <a:pt x="1324" y="1440"/>
                </a:cubicBezTo>
                <a:cubicBezTo>
                  <a:pt x="1353" y="1440"/>
                  <a:pt x="1381" y="1431"/>
                  <a:pt x="1407" y="1414"/>
                </a:cubicBezTo>
                <a:cubicBezTo>
                  <a:pt x="1416" y="1408"/>
                  <a:pt x="1416" y="1408"/>
                  <a:pt x="1416" y="1408"/>
                </a:cubicBezTo>
                <a:lnTo>
                  <a:pt x="1415" y="1418"/>
                </a:lnTo>
                <a:close/>
                <a:moveTo>
                  <a:pt x="555" y="1383"/>
                </a:moveTo>
                <a:cubicBezTo>
                  <a:pt x="554" y="1385"/>
                  <a:pt x="554" y="1385"/>
                  <a:pt x="554" y="1385"/>
                </a:cubicBezTo>
                <a:cubicBezTo>
                  <a:pt x="534" y="1425"/>
                  <a:pt x="530" y="1468"/>
                  <a:pt x="540" y="1507"/>
                </a:cubicBezTo>
                <a:cubicBezTo>
                  <a:pt x="549" y="1538"/>
                  <a:pt x="567" y="1564"/>
                  <a:pt x="593" y="1584"/>
                </a:cubicBezTo>
                <a:cubicBezTo>
                  <a:pt x="600" y="1590"/>
                  <a:pt x="600" y="1590"/>
                  <a:pt x="600" y="1590"/>
                </a:cubicBezTo>
                <a:cubicBezTo>
                  <a:pt x="591" y="1593"/>
                  <a:pt x="591" y="1593"/>
                  <a:pt x="591" y="1593"/>
                </a:cubicBezTo>
                <a:cubicBezTo>
                  <a:pt x="576" y="1598"/>
                  <a:pt x="564" y="1607"/>
                  <a:pt x="555" y="1620"/>
                </a:cubicBezTo>
                <a:cubicBezTo>
                  <a:pt x="553" y="1624"/>
                  <a:pt x="553" y="1624"/>
                  <a:pt x="553" y="1624"/>
                </a:cubicBezTo>
                <a:cubicBezTo>
                  <a:pt x="549" y="1622"/>
                  <a:pt x="549" y="1622"/>
                  <a:pt x="549" y="1622"/>
                </a:cubicBezTo>
                <a:cubicBezTo>
                  <a:pt x="505" y="1604"/>
                  <a:pt x="466" y="1584"/>
                  <a:pt x="431" y="1561"/>
                </a:cubicBezTo>
                <a:cubicBezTo>
                  <a:pt x="399" y="1541"/>
                  <a:pt x="369" y="1519"/>
                  <a:pt x="339" y="1493"/>
                </a:cubicBezTo>
                <a:cubicBezTo>
                  <a:pt x="336" y="1490"/>
                  <a:pt x="336" y="1490"/>
                  <a:pt x="336" y="1490"/>
                </a:cubicBezTo>
                <a:cubicBezTo>
                  <a:pt x="339" y="1486"/>
                  <a:pt x="339" y="1486"/>
                  <a:pt x="339" y="1486"/>
                </a:cubicBezTo>
                <a:cubicBezTo>
                  <a:pt x="346" y="1475"/>
                  <a:pt x="351" y="1461"/>
                  <a:pt x="351" y="1447"/>
                </a:cubicBezTo>
                <a:cubicBezTo>
                  <a:pt x="351" y="1445"/>
                  <a:pt x="351" y="1445"/>
                  <a:pt x="351" y="1445"/>
                </a:cubicBezTo>
                <a:cubicBezTo>
                  <a:pt x="351" y="1437"/>
                  <a:pt x="351" y="1437"/>
                  <a:pt x="351" y="1437"/>
                </a:cubicBezTo>
                <a:cubicBezTo>
                  <a:pt x="358" y="1440"/>
                  <a:pt x="358" y="1440"/>
                  <a:pt x="358" y="1440"/>
                </a:cubicBezTo>
                <a:cubicBezTo>
                  <a:pt x="369" y="1445"/>
                  <a:pt x="380" y="1448"/>
                  <a:pt x="391" y="1450"/>
                </a:cubicBezTo>
                <a:cubicBezTo>
                  <a:pt x="398" y="1451"/>
                  <a:pt x="405" y="1451"/>
                  <a:pt x="411" y="1451"/>
                </a:cubicBezTo>
                <a:cubicBezTo>
                  <a:pt x="438" y="1451"/>
                  <a:pt x="465" y="1443"/>
                  <a:pt x="490" y="1428"/>
                </a:cubicBezTo>
                <a:cubicBezTo>
                  <a:pt x="499" y="1422"/>
                  <a:pt x="507" y="1416"/>
                  <a:pt x="515" y="1409"/>
                </a:cubicBezTo>
                <a:cubicBezTo>
                  <a:pt x="527" y="1400"/>
                  <a:pt x="537" y="1389"/>
                  <a:pt x="546" y="1377"/>
                </a:cubicBezTo>
                <a:lnTo>
                  <a:pt x="555" y="1383"/>
                </a:lnTo>
                <a:close/>
                <a:moveTo>
                  <a:pt x="815" y="1687"/>
                </a:moveTo>
                <a:cubicBezTo>
                  <a:pt x="809" y="1686"/>
                  <a:pt x="809" y="1686"/>
                  <a:pt x="809" y="1686"/>
                </a:cubicBezTo>
                <a:cubicBezTo>
                  <a:pt x="773" y="1683"/>
                  <a:pt x="736" y="1678"/>
                  <a:pt x="691" y="1669"/>
                </a:cubicBezTo>
                <a:cubicBezTo>
                  <a:pt x="687" y="1668"/>
                  <a:pt x="687" y="1668"/>
                  <a:pt x="687" y="1668"/>
                </a:cubicBezTo>
                <a:cubicBezTo>
                  <a:pt x="687" y="1664"/>
                  <a:pt x="687" y="1664"/>
                  <a:pt x="687" y="1664"/>
                </a:cubicBezTo>
                <a:cubicBezTo>
                  <a:pt x="687" y="1658"/>
                  <a:pt x="687" y="1652"/>
                  <a:pt x="685" y="1646"/>
                </a:cubicBezTo>
                <a:cubicBezTo>
                  <a:pt x="684" y="1639"/>
                  <a:pt x="681" y="1632"/>
                  <a:pt x="678" y="1625"/>
                </a:cubicBezTo>
                <a:cubicBezTo>
                  <a:pt x="673" y="1617"/>
                  <a:pt x="673" y="1617"/>
                  <a:pt x="673" y="1617"/>
                </a:cubicBezTo>
                <a:cubicBezTo>
                  <a:pt x="682" y="1617"/>
                  <a:pt x="682" y="1617"/>
                  <a:pt x="682" y="1617"/>
                </a:cubicBezTo>
                <a:cubicBezTo>
                  <a:pt x="684" y="1617"/>
                  <a:pt x="686" y="1617"/>
                  <a:pt x="688" y="1617"/>
                </a:cubicBezTo>
                <a:cubicBezTo>
                  <a:pt x="705" y="1617"/>
                  <a:pt x="721" y="1614"/>
                  <a:pt x="737" y="1608"/>
                </a:cubicBezTo>
                <a:cubicBezTo>
                  <a:pt x="764" y="1598"/>
                  <a:pt x="788" y="1578"/>
                  <a:pt x="805" y="1551"/>
                </a:cubicBezTo>
                <a:cubicBezTo>
                  <a:pt x="815" y="1537"/>
                  <a:pt x="815" y="1537"/>
                  <a:pt x="815" y="1537"/>
                </a:cubicBezTo>
                <a:lnTo>
                  <a:pt x="815" y="1687"/>
                </a:lnTo>
                <a:close/>
                <a:moveTo>
                  <a:pt x="1056" y="1658"/>
                </a:moveTo>
                <a:cubicBezTo>
                  <a:pt x="1056" y="1660"/>
                  <a:pt x="1056" y="1662"/>
                  <a:pt x="1057" y="1664"/>
                </a:cubicBezTo>
                <a:cubicBezTo>
                  <a:pt x="1057" y="1669"/>
                  <a:pt x="1057" y="1669"/>
                  <a:pt x="1057" y="1669"/>
                </a:cubicBezTo>
                <a:cubicBezTo>
                  <a:pt x="1052" y="1670"/>
                  <a:pt x="1052" y="1670"/>
                  <a:pt x="1052" y="1670"/>
                </a:cubicBezTo>
                <a:cubicBezTo>
                  <a:pt x="1001" y="1679"/>
                  <a:pt x="960" y="1685"/>
                  <a:pt x="922" y="1687"/>
                </a:cubicBezTo>
                <a:cubicBezTo>
                  <a:pt x="916" y="1687"/>
                  <a:pt x="916" y="1687"/>
                  <a:pt x="916" y="1687"/>
                </a:cubicBezTo>
                <a:cubicBezTo>
                  <a:pt x="916" y="1533"/>
                  <a:pt x="916" y="1533"/>
                  <a:pt x="916" y="1533"/>
                </a:cubicBezTo>
                <a:cubicBezTo>
                  <a:pt x="926" y="1530"/>
                  <a:pt x="926" y="1530"/>
                  <a:pt x="926" y="1530"/>
                </a:cubicBezTo>
                <a:cubicBezTo>
                  <a:pt x="936" y="1549"/>
                  <a:pt x="949" y="1566"/>
                  <a:pt x="965" y="1578"/>
                </a:cubicBezTo>
                <a:cubicBezTo>
                  <a:pt x="992" y="1600"/>
                  <a:pt x="1024" y="1611"/>
                  <a:pt x="1059" y="1611"/>
                </a:cubicBezTo>
                <a:cubicBezTo>
                  <a:pt x="1069" y="1611"/>
                  <a:pt x="1069" y="1611"/>
                  <a:pt x="1069" y="1611"/>
                </a:cubicBezTo>
                <a:cubicBezTo>
                  <a:pt x="1065" y="1619"/>
                  <a:pt x="1065" y="1619"/>
                  <a:pt x="1065" y="1619"/>
                </a:cubicBezTo>
                <a:cubicBezTo>
                  <a:pt x="1059" y="1630"/>
                  <a:pt x="1055" y="1643"/>
                  <a:pt x="1056" y="1657"/>
                </a:cubicBezTo>
                <a:lnTo>
                  <a:pt x="1056" y="1658"/>
                </a:lnTo>
                <a:close/>
                <a:moveTo>
                  <a:pt x="1177" y="1656"/>
                </a:moveTo>
                <a:cubicBezTo>
                  <a:pt x="1176" y="1670"/>
                  <a:pt x="1170" y="1683"/>
                  <a:pt x="1158" y="1692"/>
                </a:cubicBezTo>
                <a:cubicBezTo>
                  <a:pt x="1149" y="1696"/>
                  <a:pt x="1139" y="1699"/>
                  <a:pt x="1129" y="1703"/>
                </a:cubicBezTo>
                <a:cubicBezTo>
                  <a:pt x="1125" y="1703"/>
                  <a:pt x="1125" y="1703"/>
                  <a:pt x="1125" y="1703"/>
                </a:cubicBezTo>
                <a:cubicBezTo>
                  <a:pt x="1125" y="1703"/>
                  <a:pt x="1125" y="1703"/>
                  <a:pt x="1125" y="1703"/>
                </a:cubicBezTo>
                <a:cubicBezTo>
                  <a:pt x="1109" y="1702"/>
                  <a:pt x="1095" y="1693"/>
                  <a:pt x="1086" y="1679"/>
                </a:cubicBezTo>
                <a:cubicBezTo>
                  <a:pt x="1084" y="1671"/>
                  <a:pt x="1081" y="1664"/>
                  <a:pt x="1079" y="1656"/>
                </a:cubicBezTo>
                <a:cubicBezTo>
                  <a:pt x="1079" y="1652"/>
                  <a:pt x="1079" y="1652"/>
                  <a:pt x="1079" y="1652"/>
                </a:cubicBezTo>
                <a:cubicBezTo>
                  <a:pt x="1079" y="1652"/>
                  <a:pt x="1079" y="1652"/>
                  <a:pt x="1079" y="1652"/>
                </a:cubicBezTo>
                <a:cubicBezTo>
                  <a:pt x="1080" y="1638"/>
                  <a:pt x="1086" y="1625"/>
                  <a:pt x="1097" y="1616"/>
                </a:cubicBezTo>
                <a:cubicBezTo>
                  <a:pt x="1107" y="1612"/>
                  <a:pt x="1116" y="1609"/>
                  <a:pt x="1126" y="1605"/>
                </a:cubicBezTo>
                <a:cubicBezTo>
                  <a:pt x="1130" y="1605"/>
                  <a:pt x="1130" y="1605"/>
                  <a:pt x="1130" y="1605"/>
                </a:cubicBezTo>
                <a:cubicBezTo>
                  <a:pt x="1130" y="1605"/>
                  <a:pt x="1130" y="1605"/>
                  <a:pt x="1130" y="1605"/>
                </a:cubicBezTo>
                <a:cubicBezTo>
                  <a:pt x="1146" y="1606"/>
                  <a:pt x="1161" y="1615"/>
                  <a:pt x="1170" y="1629"/>
                </a:cubicBezTo>
                <a:cubicBezTo>
                  <a:pt x="1172" y="1637"/>
                  <a:pt x="1174" y="1644"/>
                  <a:pt x="1177" y="1652"/>
                </a:cubicBezTo>
                <a:cubicBezTo>
                  <a:pt x="1177" y="1656"/>
                  <a:pt x="1177" y="1656"/>
                  <a:pt x="1177" y="1656"/>
                </a:cubicBezTo>
                <a:close/>
                <a:moveTo>
                  <a:pt x="659" y="1683"/>
                </a:moveTo>
                <a:cubicBezTo>
                  <a:pt x="656" y="1687"/>
                  <a:pt x="656" y="1687"/>
                  <a:pt x="656" y="1687"/>
                </a:cubicBezTo>
                <a:cubicBezTo>
                  <a:pt x="649" y="1698"/>
                  <a:pt x="638" y="1706"/>
                  <a:pt x="625" y="1708"/>
                </a:cubicBezTo>
                <a:cubicBezTo>
                  <a:pt x="622" y="1709"/>
                  <a:pt x="618" y="1709"/>
                  <a:pt x="615" y="1709"/>
                </a:cubicBezTo>
                <a:cubicBezTo>
                  <a:pt x="606" y="1709"/>
                  <a:pt x="596" y="1707"/>
                  <a:pt x="588" y="1701"/>
                </a:cubicBezTo>
                <a:cubicBezTo>
                  <a:pt x="577" y="1694"/>
                  <a:pt x="570" y="1683"/>
                  <a:pt x="567" y="1671"/>
                </a:cubicBezTo>
                <a:cubicBezTo>
                  <a:pt x="565" y="1659"/>
                  <a:pt x="566" y="1648"/>
                  <a:pt x="572" y="1638"/>
                </a:cubicBezTo>
                <a:cubicBezTo>
                  <a:pt x="571" y="1638"/>
                  <a:pt x="571" y="1638"/>
                  <a:pt x="571" y="1638"/>
                </a:cubicBezTo>
                <a:cubicBezTo>
                  <a:pt x="574" y="1634"/>
                  <a:pt x="574" y="1634"/>
                  <a:pt x="574" y="1634"/>
                </a:cubicBezTo>
                <a:cubicBezTo>
                  <a:pt x="583" y="1620"/>
                  <a:pt x="598" y="1612"/>
                  <a:pt x="615" y="1612"/>
                </a:cubicBezTo>
                <a:cubicBezTo>
                  <a:pt x="625" y="1612"/>
                  <a:pt x="634" y="1615"/>
                  <a:pt x="642" y="1620"/>
                </a:cubicBezTo>
                <a:cubicBezTo>
                  <a:pt x="642" y="1620"/>
                  <a:pt x="642" y="1620"/>
                  <a:pt x="642" y="1620"/>
                </a:cubicBezTo>
                <a:cubicBezTo>
                  <a:pt x="653" y="1627"/>
                  <a:pt x="660" y="1638"/>
                  <a:pt x="663" y="1651"/>
                </a:cubicBezTo>
                <a:cubicBezTo>
                  <a:pt x="665" y="1662"/>
                  <a:pt x="664" y="1673"/>
                  <a:pt x="659" y="1683"/>
                </a:cubicBezTo>
                <a:close/>
                <a:moveTo>
                  <a:pt x="893" y="2055"/>
                </a:moveTo>
                <a:cubicBezTo>
                  <a:pt x="838" y="2055"/>
                  <a:pt x="838" y="2055"/>
                  <a:pt x="838" y="2055"/>
                </a:cubicBezTo>
                <a:cubicBezTo>
                  <a:pt x="838" y="1309"/>
                  <a:pt x="838" y="1309"/>
                  <a:pt x="838" y="1309"/>
                </a:cubicBezTo>
                <a:cubicBezTo>
                  <a:pt x="893" y="1309"/>
                  <a:pt x="893" y="1309"/>
                  <a:pt x="893" y="1309"/>
                </a:cubicBezTo>
                <a:lnTo>
                  <a:pt x="893" y="2055"/>
                </a:lnTo>
                <a:close/>
                <a:moveTo>
                  <a:pt x="916" y="2078"/>
                </a:moveTo>
                <a:cubicBezTo>
                  <a:pt x="916" y="1712"/>
                  <a:pt x="916" y="1712"/>
                  <a:pt x="916" y="1712"/>
                </a:cubicBezTo>
                <a:cubicBezTo>
                  <a:pt x="921" y="1712"/>
                  <a:pt x="921" y="1712"/>
                  <a:pt x="921" y="1712"/>
                </a:cubicBezTo>
                <a:cubicBezTo>
                  <a:pt x="962" y="1709"/>
                  <a:pt x="1008" y="1703"/>
                  <a:pt x="1064" y="1693"/>
                </a:cubicBezTo>
                <a:cubicBezTo>
                  <a:pt x="1067" y="1692"/>
                  <a:pt x="1067" y="1692"/>
                  <a:pt x="1067" y="1692"/>
                </a:cubicBezTo>
                <a:cubicBezTo>
                  <a:pt x="1069" y="1695"/>
                  <a:pt x="1069" y="1695"/>
                  <a:pt x="1069" y="1695"/>
                </a:cubicBezTo>
                <a:cubicBezTo>
                  <a:pt x="1072" y="1700"/>
                  <a:pt x="1075" y="1704"/>
                  <a:pt x="1079" y="1707"/>
                </a:cubicBezTo>
                <a:cubicBezTo>
                  <a:pt x="1093" y="1719"/>
                  <a:pt x="1110" y="1726"/>
                  <a:pt x="1128" y="1726"/>
                </a:cubicBezTo>
                <a:cubicBezTo>
                  <a:pt x="1129" y="1726"/>
                  <a:pt x="1130" y="1726"/>
                  <a:pt x="1130" y="1726"/>
                </a:cubicBezTo>
                <a:cubicBezTo>
                  <a:pt x="1132" y="1726"/>
                  <a:pt x="1132" y="1726"/>
                  <a:pt x="1132" y="1726"/>
                </a:cubicBezTo>
                <a:cubicBezTo>
                  <a:pt x="1151" y="1725"/>
                  <a:pt x="1168" y="1717"/>
                  <a:pt x="1181" y="1703"/>
                </a:cubicBezTo>
                <a:cubicBezTo>
                  <a:pt x="1194" y="1689"/>
                  <a:pt x="1200" y="1670"/>
                  <a:pt x="1200" y="1651"/>
                </a:cubicBezTo>
                <a:cubicBezTo>
                  <a:pt x="1199" y="1646"/>
                  <a:pt x="1199" y="1646"/>
                  <a:pt x="1199" y="1646"/>
                </a:cubicBezTo>
                <a:cubicBezTo>
                  <a:pt x="1200" y="1646"/>
                  <a:pt x="1200" y="1646"/>
                  <a:pt x="1200" y="1646"/>
                </a:cubicBezTo>
                <a:cubicBezTo>
                  <a:pt x="1200" y="1646"/>
                  <a:pt x="1200" y="1646"/>
                  <a:pt x="1200" y="1646"/>
                </a:cubicBezTo>
                <a:cubicBezTo>
                  <a:pt x="1200" y="1646"/>
                  <a:pt x="1200" y="1646"/>
                  <a:pt x="1200" y="1646"/>
                </a:cubicBezTo>
                <a:cubicBezTo>
                  <a:pt x="1203" y="1645"/>
                  <a:pt x="1203" y="1645"/>
                  <a:pt x="1203" y="1645"/>
                </a:cubicBezTo>
                <a:cubicBezTo>
                  <a:pt x="1247" y="1626"/>
                  <a:pt x="1290" y="1603"/>
                  <a:pt x="1331" y="1577"/>
                </a:cubicBezTo>
                <a:cubicBezTo>
                  <a:pt x="1372" y="1550"/>
                  <a:pt x="1412" y="1520"/>
                  <a:pt x="1448" y="1486"/>
                </a:cubicBezTo>
                <a:cubicBezTo>
                  <a:pt x="1451" y="1483"/>
                  <a:pt x="1451" y="1483"/>
                  <a:pt x="1451" y="1483"/>
                </a:cubicBezTo>
                <a:cubicBezTo>
                  <a:pt x="1454" y="1485"/>
                  <a:pt x="1454" y="1485"/>
                  <a:pt x="1454" y="1485"/>
                </a:cubicBezTo>
                <a:cubicBezTo>
                  <a:pt x="1460" y="1488"/>
                  <a:pt x="1465" y="1490"/>
                  <a:pt x="1471" y="1491"/>
                </a:cubicBezTo>
                <a:cubicBezTo>
                  <a:pt x="1476" y="1492"/>
                  <a:pt x="1482" y="1493"/>
                  <a:pt x="1487" y="1493"/>
                </a:cubicBezTo>
                <a:cubicBezTo>
                  <a:pt x="1501" y="1493"/>
                  <a:pt x="1514" y="1489"/>
                  <a:pt x="1525" y="1482"/>
                </a:cubicBezTo>
                <a:cubicBezTo>
                  <a:pt x="1544" y="1470"/>
                  <a:pt x="1556" y="1452"/>
                  <a:pt x="1558" y="1430"/>
                </a:cubicBezTo>
                <a:cubicBezTo>
                  <a:pt x="1561" y="1413"/>
                  <a:pt x="1556" y="1395"/>
                  <a:pt x="1546" y="1380"/>
                </a:cubicBezTo>
                <a:cubicBezTo>
                  <a:pt x="1545" y="1379"/>
                  <a:pt x="1545" y="1379"/>
                  <a:pt x="1545" y="1379"/>
                </a:cubicBezTo>
                <a:cubicBezTo>
                  <a:pt x="1547" y="1376"/>
                  <a:pt x="1547" y="1376"/>
                  <a:pt x="1547" y="1376"/>
                </a:cubicBezTo>
                <a:cubicBezTo>
                  <a:pt x="1575" y="1339"/>
                  <a:pt x="1600" y="1300"/>
                  <a:pt x="1621" y="1259"/>
                </a:cubicBezTo>
                <a:cubicBezTo>
                  <a:pt x="1642" y="1220"/>
                  <a:pt x="1659" y="1179"/>
                  <a:pt x="1674" y="1137"/>
                </a:cubicBezTo>
                <a:cubicBezTo>
                  <a:pt x="1675" y="1133"/>
                  <a:pt x="1675" y="1133"/>
                  <a:pt x="1675" y="1133"/>
                </a:cubicBezTo>
                <a:cubicBezTo>
                  <a:pt x="1678" y="1133"/>
                  <a:pt x="1678" y="1133"/>
                  <a:pt x="1678" y="1133"/>
                </a:cubicBezTo>
                <a:cubicBezTo>
                  <a:pt x="1683" y="1133"/>
                  <a:pt x="1688" y="1132"/>
                  <a:pt x="1693" y="1131"/>
                </a:cubicBezTo>
                <a:cubicBezTo>
                  <a:pt x="1712" y="1125"/>
                  <a:pt x="1727" y="1113"/>
                  <a:pt x="1737" y="1097"/>
                </a:cubicBezTo>
                <a:cubicBezTo>
                  <a:pt x="1748" y="1076"/>
                  <a:pt x="1749" y="1051"/>
                  <a:pt x="1738" y="1029"/>
                </a:cubicBezTo>
                <a:cubicBezTo>
                  <a:pt x="1732" y="1016"/>
                  <a:pt x="1721" y="1006"/>
                  <a:pt x="1709" y="999"/>
                </a:cubicBezTo>
                <a:cubicBezTo>
                  <a:pt x="1708" y="998"/>
                  <a:pt x="1708" y="998"/>
                  <a:pt x="1708" y="998"/>
                </a:cubicBezTo>
                <a:cubicBezTo>
                  <a:pt x="1708" y="994"/>
                  <a:pt x="1708" y="994"/>
                  <a:pt x="1708" y="994"/>
                </a:cubicBezTo>
                <a:cubicBezTo>
                  <a:pt x="1716" y="941"/>
                  <a:pt x="1719" y="886"/>
                  <a:pt x="1717" y="832"/>
                </a:cubicBezTo>
                <a:cubicBezTo>
                  <a:pt x="1715" y="778"/>
                  <a:pt x="1707" y="724"/>
                  <a:pt x="1695" y="672"/>
                </a:cubicBezTo>
                <a:cubicBezTo>
                  <a:pt x="1694" y="669"/>
                  <a:pt x="1694" y="669"/>
                  <a:pt x="1694" y="669"/>
                </a:cubicBezTo>
                <a:cubicBezTo>
                  <a:pt x="1697" y="667"/>
                  <a:pt x="1697" y="667"/>
                  <a:pt x="1697" y="667"/>
                </a:cubicBezTo>
                <a:cubicBezTo>
                  <a:pt x="1700" y="664"/>
                  <a:pt x="1703" y="661"/>
                  <a:pt x="1706" y="658"/>
                </a:cubicBezTo>
                <a:cubicBezTo>
                  <a:pt x="1719" y="644"/>
                  <a:pt x="1725" y="626"/>
                  <a:pt x="1725" y="607"/>
                </a:cubicBezTo>
                <a:cubicBezTo>
                  <a:pt x="1725" y="606"/>
                  <a:pt x="1725" y="606"/>
                  <a:pt x="1725" y="606"/>
                </a:cubicBezTo>
                <a:cubicBezTo>
                  <a:pt x="1723" y="583"/>
                  <a:pt x="1712" y="562"/>
                  <a:pt x="1692" y="549"/>
                </a:cubicBezTo>
                <a:cubicBezTo>
                  <a:pt x="1680" y="541"/>
                  <a:pt x="1666" y="538"/>
                  <a:pt x="1652" y="538"/>
                </a:cubicBezTo>
                <a:cubicBezTo>
                  <a:pt x="1651" y="538"/>
                  <a:pt x="1651" y="538"/>
                  <a:pt x="1651" y="538"/>
                </a:cubicBezTo>
                <a:cubicBezTo>
                  <a:pt x="1649" y="535"/>
                  <a:pt x="1649" y="535"/>
                  <a:pt x="1649" y="535"/>
                </a:cubicBezTo>
                <a:cubicBezTo>
                  <a:pt x="1630" y="489"/>
                  <a:pt x="1609" y="449"/>
                  <a:pt x="1586" y="412"/>
                </a:cubicBezTo>
                <a:cubicBezTo>
                  <a:pt x="1562" y="373"/>
                  <a:pt x="1534" y="337"/>
                  <a:pt x="1501" y="302"/>
                </a:cubicBezTo>
                <a:cubicBezTo>
                  <a:pt x="1499" y="300"/>
                  <a:pt x="1499" y="300"/>
                  <a:pt x="1499" y="300"/>
                </a:cubicBezTo>
                <a:cubicBezTo>
                  <a:pt x="1500" y="296"/>
                  <a:pt x="1500" y="296"/>
                  <a:pt x="1500" y="296"/>
                </a:cubicBezTo>
                <a:cubicBezTo>
                  <a:pt x="1501" y="293"/>
                  <a:pt x="1502" y="290"/>
                  <a:pt x="1503" y="287"/>
                </a:cubicBezTo>
                <a:cubicBezTo>
                  <a:pt x="1508" y="268"/>
                  <a:pt x="1505" y="249"/>
                  <a:pt x="1495" y="232"/>
                </a:cubicBezTo>
                <a:cubicBezTo>
                  <a:pt x="1485" y="216"/>
                  <a:pt x="1469" y="204"/>
                  <a:pt x="1451" y="199"/>
                </a:cubicBezTo>
                <a:cubicBezTo>
                  <a:pt x="1445" y="198"/>
                  <a:pt x="1439" y="197"/>
                  <a:pt x="1433" y="197"/>
                </a:cubicBezTo>
                <a:cubicBezTo>
                  <a:pt x="1422" y="197"/>
                  <a:pt x="1412" y="200"/>
                  <a:pt x="1402" y="204"/>
                </a:cubicBezTo>
                <a:cubicBezTo>
                  <a:pt x="1399" y="206"/>
                  <a:pt x="1399" y="206"/>
                  <a:pt x="1399" y="206"/>
                </a:cubicBezTo>
                <a:cubicBezTo>
                  <a:pt x="1396" y="204"/>
                  <a:pt x="1396" y="204"/>
                  <a:pt x="1396" y="204"/>
                </a:cubicBezTo>
                <a:cubicBezTo>
                  <a:pt x="1358" y="172"/>
                  <a:pt x="1324" y="149"/>
                  <a:pt x="1288" y="128"/>
                </a:cubicBezTo>
                <a:cubicBezTo>
                  <a:pt x="1251" y="108"/>
                  <a:pt x="1212" y="91"/>
                  <a:pt x="1165" y="75"/>
                </a:cubicBezTo>
                <a:cubicBezTo>
                  <a:pt x="1158" y="72"/>
                  <a:pt x="1158" y="72"/>
                  <a:pt x="1158" y="72"/>
                </a:cubicBezTo>
                <a:cubicBezTo>
                  <a:pt x="1158" y="69"/>
                  <a:pt x="1158" y="69"/>
                  <a:pt x="1158" y="69"/>
                </a:cubicBezTo>
                <a:cubicBezTo>
                  <a:pt x="1158" y="68"/>
                  <a:pt x="1158" y="67"/>
                  <a:pt x="1158" y="66"/>
                </a:cubicBezTo>
                <a:cubicBezTo>
                  <a:pt x="1157" y="55"/>
                  <a:pt x="1154" y="44"/>
                  <a:pt x="1148" y="35"/>
                </a:cubicBezTo>
                <a:cubicBezTo>
                  <a:pt x="1143" y="26"/>
                  <a:pt x="1136" y="19"/>
                  <a:pt x="1128" y="13"/>
                </a:cubicBezTo>
                <a:cubicBezTo>
                  <a:pt x="1120" y="8"/>
                  <a:pt x="1112" y="4"/>
                  <a:pt x="1104" y="2"/>
                </a:cubicBezTo>
                <a:cubicBezTo>
                  <a:pt x="1098" y="0"/>
                  <a:pt x="1092" y="0"/>
                  <a:pt x="1086" y="0"/>
                </a:cubicBezTo>
                <a:cubicBezTo>
                  <a:pt x="1073" y="0"/>
                  <a:pt x="1060" y="3"/>
                  <a:pt x="1049" y="10"/>
                </a:cubicBezTo>
                <a:cubicBezTo>
                  <a:pt x="1039" y="16"/>
                  <a:pt x="1031" y="24"/>
                  <a:pt x="1025" y="33"/>
                </a:cubicBezTo>
                <a:cubicBezTo>
                  <a:pt x="1024" y="36"/>
                  <a:pt x="1024" y="36"/>
                  <a:pt x="1024" y="36"/>
                </a:cubicBezTo>
                <a:cubicBezTo>
                  <a:pt x="1020" y="36"/>
                  <a:pt x="1020" y="36"/>
                  <a:pt x="1020" y="36"/>
                </a:cubicBezTo>
                <a:cubicBezTo>
                  <a:pt x="972" y="27"/>
                  <a:pt x="923" y="23"/>
                  <a:pt x="873" y="23"/>
                </a:cubicBezTo>
                <a:cubicBezTo>
                  <a:pt x="869" y="23"/>
                  <a:pt x="865" y="23"/>
                  <a:pt x="862" y="23"/>
                </a:cubicBezTo>
                <a:cubicBezTo>
                  <a:pt x="808" y="24"/>
                  <a:pt x="756" y="29"/>
                  <a:pt x="707" y="40"/>
                </a:cubicBezTo>
                <a:cubicBezTo>
                  <a:pt x="703" y="41"/>
                  <a:pt x="703" y="41"/>
                  <a:pt x="703" y="41"/>
                </a:cubicBezTo>
                <a:cubicBezTo>
                  <a:pt x="701" y="38"/>
                  <a:pt x="701" y="38"/>
                  <a:pt x="701" y="38"/>
                </a:cubicBezTo>
                <a:cubicBezTo>
                  <a:pt x="699" y="35"/>
                  <a:pt x="696" y="32"/>
                  <a:pt x="694" y="29"/>
                </a:cubicBezTo>
                <a:cubicBezTo>
                  <a:pt x="680" y="15"/>
                  <a:pt x="662" y="8"/>
                  <a:pt x="643" y="8"/>
                </a:cubicBezTo>
                <a:cubicBezTo>
                  <a:pt x="619" y="8"/>
                  <a:pt x="598" y="19"/>
                  <a:pt x="584" y="38"/>
                </a:cubicBezTo>
                <a:cubicBezTo>
                  <a:pt x="576" y="49"/>
                  <a:pt x="572" y="63"/>
                  <a:pt x="571" y="77"/>
                </a:cubicBezTo>
                <a:cubicBezTo>
                  <a:pt x="571" y="79"/>
                  <a:pt x="571" y="79"/>
                  <a:pt x="571" y="79"/>
                </a:cubicBezTo>
                <a:cubicBezTo>
                  <a:pt x="568" y="80"/>
                  <a:pt x="568" y="80"/>
                  <a:pt x="568" y="80"/>
                </a:cubicBezTo>
                <a:cubicBezTo>
                  <a:pt x="522" y="97"/>
                  <a:pt x="478" y="119"/>
                  <a:pt x="437" y="143"/>
                </a:cubicBezTo>
                <a:cubicBezTo>
                  <a:pt x="394" y="170"/>
                  <a:pt x="352" y="200"/>
                  <a:pt x="314" y="234"/>
                </a:cubicBezTo>
                <a:cubicBezTo>
                  <a:pt x="314" y="235"/>
                  <a:pt x="314" y="235"/>
                  <a:pt x="314" y="235"/>
                </a:cubicBezTo>
                <a:cubicBezTo>
                  <a:pt x="306" y="241"/>
                  <a:pt x="306" y="241"/>
                  <a:pt x="306" y="241"/>
                </a:cubicBezTo>
                <a:cubicBezTo>
                  <a:pt x="303" y="239"/>
                  <a:pt x="303" y="239"/>
                  <a:pt x="303" y="239"/>
                </a:cubicBezTo>
                <a:cubicBezTo>
                  <a:pt x="299" y="238"/>
                  <a:pt x="295" y="236"/>
                  <a:pt x="290" y="235"/>
                </a:cubicBezTo>
                <a:cubicBezTo>
                  <a:pt x="284" y="233"/>
                  <a:pt x="278" y="233"/>
                  <a:pt x="272" y="233"/>
                </a:cubicBezTo>
                <a:cubicBezTo>
                  <a:pt x="260" y="233"/>
                  <a:pt x="247" y="236"/>
                  <a:pt x="236" y="243"/>
                </a:cubicBezTo>
                <a:cubicBezTo>
                  <a:pt x="235" y="243"/>
                  <a:pt x="235" y="243"/>
                  <a:pt x="235" y="243"/>
                </a:cubicBezTo>
                <a:cubicBezTo>
                  <a:pt x="228" y="247"/>
                  <a:pt x="221" y="253"/>
                  <a:pt x="215" y="260"/>
                </a:cubicBezTo>
                <a:cubicBezTo>
                  <a:pt x="197" y="285"/>
                  <a:pt x="196" y="315"/>
                  <a:pt x="209" y="339"/>
                </a:cubicBezTo>
                <a:cubicBezTo>
                  <a:pt x="211" y="342"/>
                  <a:pt x="211" y="342"/>
                  <a:pt x="211" y="342"/>
                </a:cubicBezTo>
                <a:cubicBezTo>
                  <a:pt x="209" y="345"/>
                  <a:pt x="209" y="345"/>
                  <a:pt x="209" y="345"/>
                </a:cubicBezTo>
                <a:cubicBezTo>
                  <a:pt x="179" y="384"/>
                  <a:pt x="152" y="425"/>
                  <a:pt x="128" y="468"/>
                </a:cubicBezTo>
                <a:cubicBezTo>
                  <a:pt x="108" y="506"/>
                  <a:pt x="91" y="546"/>
                  <a:pt x="76" y="586"/>
                </a:cubicBezTo>
                <a:cubicBezTo>
                  <a:pt x="75" y="589"/>
                  <a:pt x="75" y="589"/>
                  <a:pt x="75" y="589"/>
                </a:cubicBezTo>
                <a:cubicBezTo>
                  <a:pt x="72" y="589"/>
                  <a:pt x="72" y="589"/>
                  <a:pt x="72" y="589"/>
                </a:cubicBezTo>
                <a:cubicBezTo>
                  <a:pt x="66" y="589"/>
                  <a:pt x="61" y="590"/>
                  <a:pt x="56" y="591"/>
                </a:cubicBezTo>
                <a:cubicBezTo>
                  <a:pt x="37" y="596"/>
                  <a:pt x="21" y="608"/>
                  <a:pt x="11" y="624"/>
                </a:cubicBezTo>
                <a:cubicBezTo>
                  <a:pt x="11" y="625"/>
                  <a:pt x="11" y="625"/>
                  <a:pt x="11" y="625"/>
                </a:cubicBezTo>
                <a:cubicBezTo>
                  <a:pt x="5" y="635"/>
                  <a:pt x="2" y="646"/>
                  <a:pt x="1" y="657"/>
                </a:cubicBezTo>
                <a:cubicBezTo>
                  <a:pt x="0" y="685"/>
                  <a:pt x="14" y="709"/>
                  <a:pt x="36" y="723"/>
                </a:cubicBezTo>
                <a:cubicBezTo>
                  <a:pt x="40" y="725"/>
                  <a:pt x="40" y="725"/>
                  <a:pt x="40" y="725"/>
                </a:cubicBezTo>
                <a:cubicBezTo>
                  <a:pt x="40" y="729"/>
                  <a:pt x="40" y="729"/>
                  <a:pt x="40" y="729"/>
                </a:cubicBezTo>
                <a:cubicBezTo>
                  <a:pt x="31" y="778"/>
                  <a:pt x="28" y="828"/>
                  <a:pt x="28" y="878"/>
                </a:cubicBezTo>
                <a:cubicBezTo>
                  <a:pt x="29" y="923"/>
                  <a:pt x="33" y="967"/>
                  <a:pt x="41" y="1011"/>
                </a:cubicBezTo>
                <a:cubicBezTo>
                  <a:pt x="41" y="1014"/>
                  <a:pt x="41" y="1014"/>
                  <a:pt x="41" y="1014"/>
                </a:cubicBezTo>
                <a:cubicBezTo>
                  <a:pt x="38" y="1016"/>
                  <a:pt x="38" y="1016"/>
                  <a:pt x="38" y="1016"/>
                </a:cubicBezTo>
                <a:cubicBezTo>
                  <a:pt x="32" y="1019"/>
                  <a:pt x="27" y="1023"/>
                  <a:pt x="23" y="1027"/>
                </a:cubicBezTo>
                <a:cubicBezTo>
                  <a:pt x="9" y="1041"/>
                  <a:pt x="1" y="1058"/>
                  <a:pt x="0" y="1078"/>
                </a:cubicBezTo>
                <a:cubicBezTo>
                  <a:pt x="0" y="1078"/>
                  <a:pt x="0" y="1078"/>
                  <a:pt x="0" y="1078"/>
                </a:cubicBezTo>
                <a:cubicBezTo>
                  <a:pt x="0" y="1090"/>
                  <a:pt x="2" y="1102"/>
                  <a:pt x="8" y="1112"/>
                </a:cubicBezTo>
                <a:cubicBezTo>
                  <a:pt x="21" y="1136"/>
                  <a:pt x="44" y="1151"/>
                  <a:pt x="70" y="1151"/>
                </a:cubicBezTo>
                <a:cubicBezTo>
                  <a:pt x="72" y="1151"/>
                  <a:pt x="72" y="1151"/>
                  <a:pt x="72" y="1151"/>
                </a:cubicBezTo>
                <a:cubicBezTo>
                  <a:pt x="77" y="1151"/>
                  <a:pt x="77" y="1151"/>
                  <a:pt x="77" y="1151"/>
                </a:cubicBezTo>
                <a:cubicBezTo>
                  <a:pt x="79" y="1155"/>
                  <a:pt x="79" y="1155"/>
                  <a:pt x="79" y="1155"/>
                </a:cubicBezTo>
                <a:cubicBezTo>
                  <a:pt x="93" y="1196"/>
                  <a:pt x="110" y="1234"/>
                  <a:pt x="130" y="1271"/>
                </a:cubicBezTo>
                <a:cubicBezTo>
                  <a:pt x="149" y="1305"/>
                  <a:pt x="178" y="1351"/>
                  <a:pt x="207" y="1389"/>
                </a:cubicBezTo>
                <a:cubicBezTo>
                  <a:pt x="210" y="1394"/>
                  <a:pt x="214" y="1398"/>
                  <a:pt x="217" y="1403"/>
                </a:cubicBezTo>
                <a:cubicBezTo>
                  <a:pt x="219" y="1405"/>
                  <a:pt x="219" y="1405"/>
                  <a:pt x="219" y="1405"/>
                </a:cubicBezTo>
                <a:cubicBezTo>
                  <a:pt x="217" y="1408"/>
                  <a:pt x="217" y="1408"/>
                  <a:pt x="217" y="1408"/>
                </a:cubicBezTo>
                <a:cubicBezTo>
                  <a:pt x="211" y="1419"/>
                  <a:pt x="208" y="1431"/>
                  <a:pt x="207" y="1443"/>
                </a:cubicBezTo>
                <a:cubicBezTo>
                  <a:pt x="207" y="1444"/>
                  <a:pt x="207" y="1444"/>
                  <a:pt x="207" y="1444"/>
                </a:cubicBezTo>
                <a:cubicBezTo>
                  <a:pt x="207" y="1447"/>
                  <a:pt x="208" y="1451"/>
                  <a:pt x="208" y="1454"/>
                </a:cubicBezTo>
                <a:cubicBezTo>
                  <a:pt x="208" y="1458"/>
                  <a:pt x="209" y="1462"/>
                  <a:pt x="211" y="1466"/>
                </a:cubicBezTo>
                <a:cubicBezTo>
                  <a:pt x="214" y="1477"/>
                  <a:pt x="220" y="1487"/>
                  <a:pt x="227" y="1495"/>
                </a:cubicBezTo>
                <a:cubicBezTo>
                  <a:pt x="228" y="1496"/>
                  <a:pt x="228" y="1496"/>
                  <a:pt x="228" y="1496"/>
                </a:cubicBezTo>
                <a:cubicBezTo>
                  <a:pt x="241" y="1509"/>
                  <a:pt x="259" y="1517"/>
                  <a:pt x="278" y="1517"/>
                </a:cubicBezTo>
                <a:cubicBezTo>
                  <a:pt x="278" y="1517"/>
                  <a:pt x="278" y="1517"/>
                  <a:pt x="278" y="1517"/>
                </a:cubicBezTo>
                <a:cubicBezTo>
                  <a:pt x="291" y="1517"/>
                  <a:pt x="304" y="1514"/>
                  <a:pt x="315" y="1507"/>
                </a:cubicBezTo>
                <a:cubicBezTo>
                  <a:pt x="319" y="1505"/>
                  <a:pt x="319" y="1505"/>
                  <a:pt x="319" y="1505"/>
                </a:cubicBezTo>
                <a:cubicBezTo>
                  <a:pt x="321" y="1508"/>
                  <a:pt x="321" y="1508"/>
                  <a:pt x="321" y="1508"/>
                </a:cubicBezTo>
                <a:cubicBezTo>
                  <a:pt x="353" y="1536"/>
                  <a:pt x="384" y="1559"/>
                  <a:pt x="418" y="1581"/>
                </a:cubicBezTo>
                <a:cubicBezTo>
                  <a:pt x="455" y="1604"/>
                  <a:pt x="495" y="1625"/>
                  <a:pt x="541" y="1644"/>
                </a:cubicBezTo>
                <a:cubicBezTo>
                  <a:pt x="545" y="1646"/>
                  <a:pt x="545" y="1646"/>
                  <a:pt x="545" y="1646"/>
                </a:cubicBezTo>
                <a:cubicBezTo>
                  <a:pt x="544" y="1650"/>
                  <a:pt x="544" y="1650"/>
                  <a:pt x="544" y="1650"/>
                </a:cubicBezTo>
                <a:cubicBezTo>
                  <a:pt x="543" y="1658"/>
                  <a:pt x="543" y="1667"/>
                  <a:pt x="545" y="1675"/>
                </a:cubicBezTo>
                <a:cubicBezTo>
                  <a:pt x="549" y="1694"/>
                  <a:pt x="559" y="1710"/>
                  <a:pt x="576" y="1721"/>
                </a:cubicBezTo>
                <a:cubicBezTo>
                  <a:pt x="587" y="1728"/>
                  <a:pt x="601" y="1732"/>
                  <a:pt x="615" y="1732"/>
                </a:cubicBezTo>
                <a:cubicBezTo>
                  <a:pt x="620" y="1732"/>
                  <a:pt x="625" y="1732"/>
                  <a:pt x="630" y="1731"/>
                </a:cubicBezTo>
                <a:cubicBezTo>
                  <a:pt x="648" y="1727"/>
                  <a:pt x="665" y="1716"/>
                  <a:pt x="675" y="1700"/>
                </a:cubicBezTo>
                <a:cubicBezTo>
                  <a:pt x="677" y="1698"/>
                  <a:pt x="677" y="1698"/>
                  <a:pt x="677" y="1698"/>
                </a:cubicBezTo>
                <a:cubicBezTo>
                  <a:pt x="677" y="1697"/>
                  <a:pt x="678" y="1696"/>
                  <a:pt x="678" y="1695"/>
                </a:cubicBezTo>
                <a:cubicBezTo>
                  <a:pt x="680" y="1692"/>
                  <a:pt x="680" y="1692"/>
                  <a:pt x="680" y="1692"/>
                </a:cubicBezTo>
                <a:cubicBezTo>
                  <a:pt x="684" y="1692"/>
                  <a:pt x="684" y="1692"/>
                  <a:pt x="684" y="1692"/>
                </a:cubicBezTo>
                <a:cubicBezTo>
                  <a:pt x="732" y="1702"/>
                  <a:pt x="772" y="1708"/>
                  <a:pt x="810" y="1711"/>
                </a:cubicBezTo>
                <a:cubicBezTo>
                  <a:pt x="815" y="1711"/>
                  <a:pt x="815" y="1711"/>
                  <a:pt x="815" y="1711"/>
                </a:cubicBezTo>
                <a:cubicBezTo>
                  <a:pt x="815" y="2078"/>
                  <a:pt x="815" y="2078"/>
                  <a:pt x="815" y="2078"/>
                </a:cubicBezTo>
                <a:lnTo>
                  <a:pt x="916" y="2078"/>
                </a:lnTo>
                <a:close/>
              </a:path>
            </a:pathLst>
          </a:custGeom>
          <a:solidFill>
            <a:srgbClr val="A2CE62"/>
          </a:solidFill>
          <a:ln>
            <a:noFill/>
          </a:ln>
        </p:spPr>
        <p:txBody>
          <a:bodyPr/>
          <a:lstStyle/>
          <a:p>
            <a:pPr eaLnBrk="1" fontAlgn="auto" hangingPunct="1">
              <a:spcBef>
                <a:spcPts val="0"/>
              </a:spcBef>
              <a:spcAft>
                <a:spcPts val="0"/>
              </a:spcAft>
              <a:defRPr/>
            </a:pPr>
            <a:endParaRPr lang="en-US" sz="1350" dirty="0">
              <a:latin typeface="+mn-lt"/>
            </a:endParaRPr>
          </a:p>
        </p:txBody>
      </p:sp>
      <p:sp>
        <p:nvSpPr>
          <p:cNvPr id="6" name="Rectangle 6">
            <a:extLst>
              <a:ext uri="{FF2B5EF4-FFF2-40B4-BE49-F238E27FC236}">
                <a16:creationId xmlns:a16="http://schemas.microsoft.com/office/drawing/2014/main" id="{9D6E48DE-1987-4398-80B5-318ECDAC6F3A}"/>
              </a:ext>
            </a:extLst>
          </p:cNvPr>
          <p:cNvSpPr>
            <a:spLocks noChangeArrowheads="1"/>
          </p:cNvSpPr>
          <p:nvPr userDrawn="1"/>
        </p:nvSpPr>
        <p:spPr bwMode="auto">
          <a:xfrm>
            <a:off x="1463675" y="4611688"/>
            <a:ext cx="419100" cy="30162"/>
          </a:xfrm>
          <a:prstGeom prst="rect">
            <a:avLst/>
          </a:prstGeom>
          <a:solidFill>
            <a:srgbClr val="A2CE62"/>
          </a:solidFill>
          <a:ln>
            <a:noFill/>
          </a:ln>
        </p:spPr>
        <p:txBody>
          <a:bodyPr/>
          <a:lstStyle/>
          <a:p>
            <a:pPr eaLnBrk="1" fontAlgn="auto" hangingPunct="1">
              <a:spcBef>
                <a:spcPts val="0"/>
              </a:spcBef>
              <a:spcAft>
                <a:spcPts val="0"/>
              </a:spcAft>
              <a:defRPr/>
            </a:pPr>
            <a:endParaRPr lang="en-US" sz="1350" dirty="0">
              <a:latin typeface="+mn-lt"/>
            </a:endParaRPr>
          </a:p>
        </p:txBody>
      </p:sp>
      <p:sp>
        <p:nvSpPr>
          <p:cNvPr id="7" name="Rectangle 9">
            <a:extLst>
              <a:ext uri="{FF2B5EF4-FFF2-40B4-BE49-F238E27FC236}">
                <a16:creationId xmlns:a16="http://schemas.microsoft.com/office/drawing/2014/main" id="{014CAD9B-5920-4EFC-BFC1-39F9692DC72F}"/>
              </a:ext>
            </a:extLst>
          </p:cNvPr>
          <p:cNvSpPr>
            <a:spLocks noChangeArrowheads="1"/>
          </p:cNvSpPr>
          <p:nvPr userDrawn="1"/>
        </p:nvSpPr>
        <p:spPr bwMode="auto">
          <a:xfrm>
            <a:off x="3741738" y="3227388"/>
            <a:ext cx="2441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chemeClr val="bg1"/>
                </a:solidFill>
                <a:ea typeface="MS PGothic" panose="020B0600070205080204" pitchFamily="34" charset="-128"/>
                <a:cs typeface="Arial" panose="020B0604020202020204" pitchFamily="34" charset="0"/>
              </a:rPr>
              <a:t>Persistent Systems Limited</a:t>
            </a:r>
          </a:p>
        </p:txBody>
      </p:sp>
      <p:sp>
        <p:nvSpPr>
          <p:cNvPr id="11" name="Text Placeholder 2"/>
          <p:cNvSpPr>
            <a:spLocks noGrp="1"/>
          </p:cNvSpPr>
          <p:nvPr>
            <p:ph type="body" sz="quarter" idx="10"/>
          </p:nvPr>
        </p:nvSpPr>
        <p:spPr>
          <a:xfrm>
            <a:off x="3741956" y="2430369"/>
            <a:ext cx="5093756" cy="646928"/>
          </a:xfrm>
        </p:spPr>
        <p:txBody>
          <a:bodyPr>
            <a:normAutofit/>
          </a:bodyPr>
          <a:lstStyle>
            <a:lvl1pPr marL="0" indent="0" algn="l" defTabSz="457200" rtl="0" eaLnBrk="0" fontAlgn="base" latinLnBrk="0" hangingPunct="0">
              <a:spcBef>
                <a:spcPct val="20000"/>
              </a:spcBef>
              <a:spcAft>
                <a:spcPct val="0"/>
              </a:spcAft>
              <a:buClr>
                <a:srgbClr val="006899"/>
              </a:buClr>
              <a:buFont typeface="Wingdings 2" pitchFamily="18" charset="2"/>
              <a:buNone/>
              <a:defRPr lang="en-US" sz="3200" b="1" kern="1200" dirty="0">
                <a:solidFill>
                  <a:srgbClr val="FFFFFF"/>
                </a:solidFill>
                <a:latin typeface="+mn-lt"/>
                <a:ea typeface="ＭＳ Ｐゴシック" pitchFamily="34" charset="-128"/>
                <a:cs typeface="Arial" pitchFamily="34" charset="0"/>
              </a:defRPr>
            </a:lvl1pPr>
          </a:lstStyle>
          <a:p>
            <a:pPr lvl="0"/>
            <a:r>
              <a:rPr lang="en-US"/>
              <a:t>Edit Master text styles</a:t>
            </a:r>
          </a:p>
        </p:txBody>
      </p:sp>
      <p:sp>
        <p:nvSpPr>
          <p:cNvPr id="13" name="Text Placeholder 3"/>
          <p:cNvSpPr>
            <a:spLocks noGrp="1"/>
          </p:cNvSpPr>
          <p:nvPr>
            <p:ph type="body" sz="quarter" idx="12"/>
          </p:nvPr>
        </p:nvSpPr>
        <p:spPr>
          <a:xfrm>
            <a:off x="3741956" y="3511549"/>
            <a:ext cx="5091112" cy="1065213"/>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20160139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reen Contact Us Slide_ Half US Add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4D76F3-59B6-4352-B7B9-091041708200}"/>
              </a:ext>
            </a:extLst>
          </p:cNvPr>
          <p:cNvSpPr/>
          <p:nvPr userDrawn="1"/>
        </p:nvSpPr>
        <p:spPr>
          <a:xfrm>
            <a:off x="0" y="2111375"/>
            <a:ext cx="9144000" cy="2722563"/>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a:extLst>
              <a:ext uri="{FF2B5EF4-FFF2-40B4-BE49-F238E27FC236}">
                <a16:creationId xmlns:a16="http://schemas.microsoft.com/office/drawing/2014/main" id="{69D2BFCB-4FE9-4075-9778-47AC095977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585"/>
          <a:stretch>
            <a:fillRect/>
          </a:stretch>
        </p:blipFill>
        <p:spPr bwMode="auto">
          <a:xfrm>
            <a:off x="458788" y="2232025"/>
            <a:ext cx="25908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a:extLst>
              <a:ext uri="{FF2B5EF4-FFF2-40B4-BE49-F238E27FC236}">
                <a16:creationId xmlns:a16="http://schemas.microsoft.com/office/drawing/2014/main" id="{802D3E33-18EC-4596-9AE0-2015C9961FD4}"/>
              </a:ext>
            </a:extLst>
          </p:cNvPr>
          <p:cNvSpPr>
            <a:spLocks noChangeArrowheads="1"/>
          </p:cNvSpPr>
          <p:nvPr userDrawn="1"/>
        </p:nvSpPr>
        <p:spPr bwMode="auto">
          <a:xfrm>
            <a:off x="3741738" y="3227388"/>
            <a:ext cx="21129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chemeClr val="bg1"/>
                </a:solidFill>
                <a:ea typeface="MS PGothic" panose="020B0600070205080204" pitchFamily="34" charset="-128"/>
                <a:cs typeface="Arial" panose="020B0604020202020204" pitchFamily="34" charset="0"/>
              </a:rPr>
              <a:t>Persistent Systems Inc.</a:t>
            </a:r>
          </a:p>
        </p:txBody>
      </p:sp>
      <p:sp>
        <p:nvSpPr>
          <p:cNvPr id="11" name="Text Placeholder 3"/>
          <p:cNvSpPr>
            <a:spLocks noGrp="1"/>
          </p:cNvSpPr>
          <p:nvPr>
            <p:ph type="body" sz="quarter" idx="13"/>
          </p:nvPr>
        </p:nvSpPr>
        <p:spPr>
          <a:xfrm>
            <a:off x="3741956" y="3511549"/>
            <a:ext cx="5091112" cy="1065213"/>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9990C508-745C-4E64-A624-9672112A964F}"/>
              </a:ext>
            </a:extLst>
          </p:cNvPr>
          <p:cNvSpPr>
            <a:spLocks noGrp="1"/>
          </p:cNvSpPr>
          <p:nvPr>
            <p:ph type="body" sz="quarter" idx="10"/>
          </p:nvPr>
        </p:nvSpPr>
        <p:spPr>
          <a:xfrm>
            <a:off x="3739312" y="2716612"/>
            <a:ext cx="5093756" cy="288977"/>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7" name="Text Placeholder 2">
            <a:extLst>
              <a:ext uri="{FF2B5EF4-FFF2-40B4-BE49-F238E27FC236}">
                <a16:creationId xmlns:a16="http://schemas.microsoft.com/office/drawing/2014/main" id="{1A9096AB-555B-4D32-B732-6F2C127A1392}"/>
              </a:ext>
            </a:extLst>
          </p:cNvPr>
          <p:cNvSpPr>
            <a:spLocks noGrp="1"/>
          </p:cNvSpPr>
          <p:nvPr>
            <p:ph type="body" sz="quarter" idx="14"/>
          </p:nvPr>
        </p:nvSpPr>
        <p:spPr>
          <a:xfrm>
            <a:off x="3739312" y="2419350"/>
            <a:ext cx="5093756" cy="285535"/>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24814082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reen Contact Us Slide_Full US Add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844BFF-8BC7-4B2A-BF88-E6212D7CE89F}"/>
              </a:ext>
            </a:extLst>
          </p:cNvPr>
          <p:cNvSpPr/>
          <p:nvPr userDrawn="1"/>
        </p:nvSpPr>
        <p:spPr>
          <a:xfrm>
            <a:off x="0" y="0"/>
            <a:ext cx="9144000" cy="51435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6" name="Freeform 5">
            <a:extLst>
              <a:ext uri="{FF2B5EF4-FFF2-40B4-BE49-F238E27FC236}">
                <a16:creationId xmlns:a16="http://schemas.microsoft.com/office/drawing/2014/main" id="{91E56537-B762-42F6-B262-85C68CEEB473}"/>
              </a:ext>
            </a:extLst>
          </p:cNvPr>
          <p:cNvSpPr>
            <a:spLocks noEditPoints="1"/>
          </p:cNvSpPr>
          <p:nvPr userDrawn="1"/>
        </p:nvSpPr>
        <p:spPr bwMode="auto">
          <a:xfrm>
            <a:off x="414338" y="1628775"/>
            <a:ext cx="2536825" cy="3013075"/>
          </a:xfrm>
          <a:custGeom>
            <a:avLst/>
            <a:gdLst>
              <a:gd name="T0" fmla="*/ 643 w 1749"/>
              <a:gd name="T1" fmla="*/ 128 h 2078"/>
              <a:gd name="T2" fmla="*/ 1015 w 1749"/>
              <a:gd name="T3" fmla="*/ 63 h 2078"/>
              <a:gd name="T4" fmla="*/ 865 w 1749"/>
              <a:gd name="T5" fmla="*/ 278 h 2078"/>
              <a:gd name="T6" fmla="*/ 230 w 1749"/>
              <a:gd name="T7" fmla="*/ 328 h 2078"/>
              <a:gd name="T8" fmla="*/ 1154 w 1749"/>
              <a:gd name="T9" fmla="*/ 95 h 2078"/>
              <a:gd name="T10" fmla="*/ 334 w 1749"/>
              <a:gd name="T11" fmla="*/ 268 h 2078"/>
              <a:gd name="T12" fmla="*/ 276 w 1749"/>
              <a:gd name="T13" fmla="*/ 475 h 2078"/>
              <a:gd name="T14" fmla="*/ 1434 w 1749"/>
              <a:gd name="T15" fmla="*/ 475 h 2078"/>
              <a:gd name="T16" fmla="*/ 668 w 1749"/>
              <a:gd name="T17" fmla="*/ 155 h 2078"/>
              <a:gd name="T18" fmla="*/ 916 w 1749"/>
              <a:gd name="T19" fmla="*/ 579 h 2078"/>
              <a:gd name="T20" fmla="*/ 586 w 1749"/>
              <a:gd name="T21" fmla="*/ 379 h 2078"/>
              <a:gd name="T22" fmla="*/ 1573 w 1749"/>
              <a:gd name="T23" fmla="*/ 597 h 2078"/>
              <a:gd name="T24" fmla="*/ 1146 w 1749"/>
              <a:gd name="T25" fmla="*/ 619 h 2078"/>
              <a:gd name="T26" fmla="*/ 225 w 1749"/>
              <a:gd name="T27" fmla="*/ 565 h 2078"/>
              <a:gd name="T28" fmla="*/ 347 w 1749"/>
              <a:gd name="T29" fmla="*/ 575 h 2078"/>
              <a:gd name="T30" fmla="*/ 1604 w 1749"/>
              <a:gd name="T31" fmla="*/ 607 h 2078"/>
              <a:gd name="T32" fmla="*/ 754 w 1749"/>
              <a:gd name="T33" fmla="*/ 654 h 2078"/>
              <a:gd name="T34" fmla="*/ 73 w 1749"/>
              <a:gd name="T35" fmla="*/ 710 h 2078"/>
              <a:gd name="T36" fmla="*/ 530 w 1749"/>
              <a:gd name="T37" fmla="*/ 730 h 2078"/>
              <a:gd name="T38" fmla="*/ 1116 w 1749"/>
              <a:gd name="T39" fmla="*/ 656 h 2078"/>
              <a:gd name="T40" fmla="*/ 542 w 1749"/>
              <a:gd name="T41" fmla="*/ 750 h 2078"/>
              <a:gd name="T42" fmla="*/ 1022 w 1749"/>
              <a:gd name="T43" fmla="*/ 679 h 2078"/>
              <a:gd name="T44" fmla="*/ 1240 w 1749"/>
              <a:gd name="T45" fmla="*/ 777 h 2078"/>
              <a:gd name="T46" fmla="*/ 1097 w 1749"/>
              <a:gd name="T47" fmla="*/ 782 h 2078"/>
              <a:gd name="T48" fmla="*/ 1653 w 1749"/>
              <a:gd name="T49" fmla="*/ 682 h 2078"/>
              <a:gd name="T50" fmla="*/ 51 w 1749"/>
              <a:gd name="T51" fmla="*/ 851 h 2078"/>
              <a:gd name="T52" fmla="*/ 1199 w 1749"/>
              <a:gd name="T53" fmla="*/ 803 h 2078"/>
              <a:gd name="T54" fmla="*/ 522 w 1749"/>
              <a:gd name="T55" fmla="*/ 762 h 2078"/>
              <a:gd name="T56" fmla="*/ 656 w 1749"/>
              <a:gd name="T57" fmla="*/ 880 h 2078"/>
              <a:gd name="T58" fmla="*/ 1062 w 1749"/>
              <a:gd name="T59" fmla="*/ 964 h 2078"/>
              <a:gd name="T60" fmla="*/ 197 w 1749"/>
              <a:gd name="T61" fmla="*/ 890 h 2078"/>
              <a:gd name="T62" fmla="*/ 1070 w 1749"/>
              <a:gd name="T63" fmla="*/ 986 h 2078"/>
              <a:gd name="T64" fmla="*/ 690 w 1749"/>
              <a:gd name="T65" fmla="*/ 983 h 2078"/>
              <a:gd name="T66" fmla="*/ 887 w 1749"/>
              <a:gd name="T67" fmla="*/ 1045 h 2078"/>
              <a:gd name="T68" fmla="*/ 775 w 1749"/>
              <a:gd name="T69" fmla="*/ 1050 h 2078"/>
              <a:gd name="T70" fmla="*/ 1099 w 1749"/>
              <a:gd name="T71" fmla="*/ 1129 h 2078"/>
              <a:gd name="T72" fmla="*/ 1406 w 1749"/>
              <a:gd name="T73" fmla="*/ 1125 h 2078"/>
              <a:gd name="T74" fmla="*/ 494 w 1749"/>
              <a:gd name="T75" fmla="*/ 940 h 2078"/>
              <a:gd name="T76" fmla="*/ 366 w 1749"/>
              <a:gd name="T77" fmla="*/ 1140 h 2078"/>
              <a:gd name="T78" fmla="*/ 948 w 1749"/>
              <a:gd name="T79" fmla="*/ 1193 h 2078"/>
              <a:gd name="T80" fmla="*/ 143 w 1749"/>
              <a:gd name="T81" fmla="*/ 1114 h 2078"/>
              <a:gd name="T82" fmla="*/ 1398 w 1749"/>
              <a:gd name="T83" fmla="*/ 1146 h 2078"/>
              <a:gd name="T84" fmla="*/ 824 w 1749"/>
              <a:gd name="T85" fmla="*/ 1148 h 2078"/>
              <a:gd name="T86" fmla="*/ 601 w 1749"/>
              <a:gd name="T87" fmla="*/ 1110 h 2078"/>
              <a:gd name="T88" fmla="*/ 299 w 1749"/>
              <a:gd name="T89" fmla="*/ 1207 h 2078"/>
              <a:gd name="T90" fmla="*/ 1408 w 1749"/>
              <a:gd name="T91" fmla="*/ 1199 h 2078"/>
              <a:gd name="T92" fmla="*/ 324 w 1749"/>
              <a:gd name="T93" fmla="*/ 1387 h 2078"/>
              <a:gd name="T94" fmla="*/ 242 w 1749"/>
              <a:gd name="T95" fmla="*/ 1476 h 2078"/>
              <a:gd name="T96" fmla="*/ 1165 w 1749"/>
              <a:gd name="T97" fmla="*/ 1535 h 2078"/>
              <a:gd name="T98" fmla="*/ 732 w 1749"/>
              <a:gd name="T99" fmla="*/ 1225 h 2078"/>
              <a:gd name="T100" fmla="*/ 1193 w 1749"/>
              <a:gd name="T101" fmla="*/ 1372 h 2078"/>
              <a:gd name="T102" fmla="*/ 351 w 1749"/>
              <a:gd name="T103" fmla="*/ 1445 h 2078"/>
              <a:gd name="T104" fmla="*/ 815 w 1749"/>
              <a:gd name="T105" fmla="*/ 1537 h 2078"/>
              <a:gd name="T106" fmla="*/ 1086 w 1749"/>
              <a:gd name="T107" fmla="*/ 1679 h 2078"/>
              <a:gd name="T108" fmla="*/ 642 w 1749"/>
              <a:gd name="T109" fmla="*/ 1620 h 2078"/>
              <a:gd name="T110" fmla="*/ 1199 w 1749"/>
              <a:gd name="T111" fmla="*/ 1646 h 2078"/>
              <a:gd name="T112" fmla="*/ 1737 w 1749"/>
              <a:gd name="T113" fmla="*/ 1097 h 2078"/>
              <a:gd name="T114" fmla="*/ 1495 w 1749"/>
              <a:gd name="T115" fmla="*/ 232 h 2078"/>
              <a:gd name="T116" fmla="*/ 707 w 1749"/>
              <a:gd name="T117" fmla="*/ 40 h 2078"/>
              <a:gd name="T118" fmla="*/ 209 w 1749"/>
              <a:gd name="T119" fmla="*/ 345 h 2078"/>
              <a:gd name="T120" fmla="*/ 72 w 1749"/>
              <a:gd name="T121" fmla="*/ 1151 h 2078"/>
              <a:gd name="T122" fmla="*/ 545 w 1749"/>
              <a:gd name="T123" fmla="*/ 1646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9" h="2078">
                <a:moveTo>
                  <a:pt x="1086" y="23"/>
                </a:moveTo>
                <a:cubicBezTo>
                  <a:pt x="1090" y="23"/>
                  <a:pt x="1094" y="23"/>
                  <a:pt x="1098" y="24"/>
                </a:cubicBezTo>
                <a:cubicBezTo>
                  <a:pt x="1101" y="25"/>
                  <a:pt x="1104" y="26"/>
                  <a:pt x="1107" y="28"/>
                </a:cubicBezTo>
                <a:cubicBezTo>
                  <a:pt x="1110" y="29"/>
                  <a:pt x="1113" y="31"/>
                  <a:pt x="1115" y="32"/>
                </a:cubicBezTo>
                <a:cubicBezTo>
                  <a:pt x="1120" y="36"/>
                  <a:pt x="1125" y="41"/>
                  <a:pt x="1128" y="47"/>
                </a:cubicBezTo>
                <a:cubicBezTo>
                  <a:pt x="1135" y="58"/>
                  <a:pt x="1137" y="71"/>
                  <a:pt x="1134" y="84"/>
                </a:cubicBezTo>
                <a:cubicBezTo>
                  <a:pt x="1133" y="87"/>
                  <a:pt x="1132" y="90"/>
                  <a:pt x="1130" y="92"/>
                </a:cubicBezTo>
                <a:cubicBezTo>
                  <a:pt x="1126" y="101"/>
                  <a:pt x="1120" y="109"/>
                  <a:pt x="1111" y="114"/>
                </a:cubicBezTo>
                <a:cubicBezTo>
                  <a:pt x="1105" y="118"/>
                  <a:pt x="1098" y="120"/>
                  <a:pt x="1090" y="120"/>
                </a:cubicBezTo>
                <a:cubicBezTo>
                  <a:pt x="1089" y="120"/>
                  <a:pt x="1088" y="121"/>
                  <a:pt x="1086" y="121"/>
                </a:cubicBezTo>
                <a:cubicBezTo>
                  <a:pt x="1082" y="121"/>
                  <a:pt x="1078" y="120"/>
                  <a:pt x="1074" y="119"/>
                </a:cubicBezTo>
                <a:cubicBezTo>
                  <a:pt x="1073" y="119"/>
                  <a:pt x="1072" y="118"/>
                  <a:pt x="1071" y="118"/>
                </a:cubicBezTo>
                <a:cubicBezTo>
                  <a:pt x="1069" y="117"/>
                  <a:pt x="1068" y="117"/>
                  <a:pt x="1066" y="116"/>
                </a:cubicBezTo>
                <a:cubicBezTo>
                  <a:pt x="1065" y="116"/>
                  <a:pt x="1063" y="115"/>
                  <a:pt x="1062" y="114"/>
                </a:cubicBezTo>
                <a:cubicBezTo>
                  <a:pt x="1061" y="113"/>
                  <a:pt x="1060" y="113"/>
                  <a:pt x="1059" y="112"/>
                </a:cubicBezTo>
                <a:cubicBezTo>
                  <a:pt x="1053" y="108"/>
                  <a:pt x="1048" y="103"/>
                  <a:pt x="1044" y="97"/>
                </a:cubicBezTo>
                <a:cubicBezTo>
                  <a:pt x="1038" y="85"/>
                  <a:pt x="1036" y="72"/>
                  <a:pt x="1039" y="60"/>
                </a:cubicBezTo>
                <a:cubicBezTo>
                  <a:pt x="1042" y="47"/>
                  <a:pt x="1050" y="37"/>
                  <a:pt x="1061" y="30"/>
                </a:cubicBezTo>
                <a:cubicBezTo>
                  <a:pt x="1069" y="25"/>
                  <a:pt x="1077" y="23"/>
                  <a:pt x="1086" y="23"/>
                </a:cubicBezTo>
                <a:moveTo>
                  <a:pt x="647" y="128"/>
                </a:moveTo>
                <a:cubicBezTo>
                  <a:pt x="643" y="128"/>
                  <a:pt x="643" y="128"/>
                  <a:pt x="643" y="128"/>
                </a:cubicBezTo>
                <a:cubicBezTo>
                  <a:pt x="630" y="128"/>
                  <a:pt x="617" y="123"/>
                  <a:pt x="608" y="114"/>
                </a:cubicBezTo>
                <a:cubicBezTo>
                  <a:pt x="600" y="106"/>
                  <a:pt x="595" y="96"/>
                  <a:pt x="594" y="85"/>
                </a:cubicBezTo>
                <a:cubicBezTo>
                  <a:pt x="594" y="85"/>
                  <a:pt x="594" y="85"/>
                  <a:pt x="594" y="85"/>
                </a:cubicBezTo>
                <a:cubicBezTo>
                  <a:pt x="594" y="80"/>
                  <a:pt x="594" y="80"/>
                  <a:pt x="594" y="80"/>
                </a:cubicBezTo>
                <a:cubicBezTo>
                  <a:pt x="594" y="67"/>
                  <a:pt x="599" y="54"/>
                  <a:pt x="608" y="45"/>
                </a:cubicBezTo>
                <a:cubicBezTo>
                  <a:pt x="617" y="36"/>
                  <a:pt x="630" y="31"/>
                  <a:pt x="643" y="31"/>
                </a:cubicBezTo>
                <a:cubicBezTo>
                  <a:pt x="643" y="31"/>
                  <a:pt x="643" y="31"/>
                  <a:pt x="643" y="31"/>
                </a:cubicBezTo>
                <a:cubicBezTo>
                  <a:pt x="656" y="31"/>
                  <a:pt x="668" y="36"/>
                  <a:pt x="677" y="45"/>
                </a:cubicBezTo>
                <a:cubicBezTo>
                  <a:pt x="686" y="54"/>
                  <a:pt x="692" y="67"/>
                  <a:pt x="692" y="80"/>
                </a:cubicBezTo>
                <a:cubicBezTo>
                  <a:pt x="692" y="93"/>
                  <a:pt x="686" y="105"/>
                  <a:pt x="677" y="114"/>
                </a:cubicBezTo>
                <a:cubicBezTo>
                  <a:pt x="669" y="122"/>
                  <a:pt x="659" y="127"/>
                  <a:pt x="647" y="128"/>
                </a:cubicBezTo>
                <a:close/>
                <a:moveTo>
                  <a:pt x="1013" y="123"/>
                </a:moveTo>
                <a:cubicBezTo>
                  <a:pt x="993" y="123"/>
                  <a:pt x="975" y="126"/>
                  <a:pt x="957" y="134"/>
                </a:cubicBezTo>
                <a:cubicBezTo>
                  <a:pt x="927" y="148"/>
                  <a:pt x="902" y="173"/>
                  <a:pt x="886" y="206"/>
                </a:cubicBezTo>
                <a:cubicBezTo>
                  <a:pt x="885" y="207"/>
                  <a:pt x="884" y="209"/>
                  <a:pt x="883" y="211"/>
                </a:cubicBezTo>
                <a:cubicBezTo>
                  <a:pt x="873" y="209"/>
                  <a:pt x="873" y="209"/>
                  <a:pt x="873" y="209"/>
                </a:cubicBezTo>
                <a:cubicBezTo>
                  <a:pt x="873" y="46"/>
                  <a:pt x="873" y="46"/>
                  <a:pt x="873" y="46"/>
                </a:cubicBezTo>
                <a:cubicBezTo>
                  <a:pt x="879" y="46"/>
                  <a:pt x="879" y="46"/>
                  <a:pt x="879" y="46"/>
                </a:cubicBezTo>
                <a:cubicBezTo>
                  <a:pt x="923" y="46"/>
                  <a:pt x="967" y="50"/>
                  <a:pt x="1011" y="57"/>
                </a:cubicBezTo>
                <a:cubicBezTo>
                  <a:pt x="1015" y="58"/>
                  <a:pt x="1015" y="58"/>
                  <a:pt x="1015" y="58"/>
                </a:cubicBezTo>
                <a:cubicBezTo>
                  <a:pt x="1015" y="63"/>
                  <a:pt x="1015" y="63"/>
                  <a:pt x="1015" y="63"/>
                </a:cubicBezTo>
                <a:cubicBezTo>
                  <a:pt x="1013" y="79"/>
                  <a:pt x="1016" y="95"/>
                  <a:pt x="1025" y="109"/>
                </a:cubicBezTo>
                <a:cubicBezTo>
                  <a:pt x="1026" y="111"/>
                  <a:pt x="1027" y="113"/>
                  <a:pt x="1029" y="115"/>
                </a:cubicBezTo>
                <a:cubicBezTo>
                  <a:pt x="1035" y="124"/>
                  <a:pt x="1035" y="124"/>
                  <a:pt x="1035" y="124"/>
                </a:cubicBezTo>
                <a:cubicBezTo>
                  <a:pt x="1024" y="123"/>
                  <a:pt x="1024" y="123"/>
                  <a:pt x="1024" y="123"/>
                </a:cubicBezTo>
                <a:cubicBezTo>
                  <a:pt x="1020" y="123"/>
                  <a:pt x="1016" y="123"/>
                  <a:pt x="1013" y="123"/>
                </a:cubicBezTo>
                <a:moveTo>
                  <a:pt x="850" y="219"/>
                </a:moveTo>
                <a:cubicBezTo>
                  <a:pt x="840" y="221"/>
                  <a:pt x="840" y="221"/>
                  <a:pt x="840" y="221"/>
                </a:cubicBezTo>
                <a:cubicBezTo>
                  <a:pt x="831" y="199"/>
                  <a:pt x="817" y="180"/>
                  <a:pt x="801" y="165"/>
                </a:cubicBezTo>
                <a:cubicBezTo>
                  <a:pt x="775" y="142"/>
                  <a:pt x="742" y="129"/>
                  <a:pt x="706" y="128"/>
                </a:cubicBezTo>
                <a:cubicBezTo>
                  <a:pt x="697" y="128"/>
                  <a:pt x="697" y="128"/>
                  <a:pt x="697" y="128"/>
                </a:cubicBezTo>
                <a:cubicBezTo>
                  <a:pt x="702" y="120"/>
                  <a:pt x="702" y="120"/>
                  <a:pt x="702" y="120"/>
                </a:cubicBezTo>
                <a:cubicBezTo>
                  <a:pt x="710" y="108"/>
                  <a:pt x="715" y="94"/>
                  <a:pt x="715" y="80"/>
                </a:cubicBezTo>
                <a:cubicBezTo>
                  <a:pt x="715" y="75"/>
                  <a:pt x="714" y="71"/>
                  <a:pt x="714" y="67"/>
                </a:cubicBezTo>
                <a:cubicBezTo>
                  <a:pt x="713" y="62"/>
                  <a:pt x="713" y="62"/>
                  <a:pt x="713" y="62"/>
                </a:cubicBezTo>
                <a:cubicBezTo>
                  <a:pt x="718" y="61"/>
                  <a:pt x="718" y="61"/>
                  <a:pt x="718" y="61"/>
                </a:cubicBezTo>
                <a:cubicBezTo>
                  <a:pt x="759" y="53"/>
                  <a:pt x="801" y="48"/>
                  <a:pt x="845" y="46"/>
                </a:cubicBezTo>
                <a:cubicBezTo>
                  <a:pt x="850" y="46"/>
                  <a:pt x="850" y="46"/>
                  <a:pt x="850" y="46"/>
                </a:cubicBezTo>
                <a:lnTo>
                  <a:pt x="850" y="219"/>
                </a:lnTo>
                <a:close/>
                <a:moveTo>
                  <a:pt x="865" y="278"/>
                </a:moveTo>
                <a:cubicBezTo>
                  <a:pt x="855" y="278"/>
                  <a:pt x="855" y="278"/>
                  <a:pt x="855" y="278"/>
                </a:cubicBezTo>
                <a:cubicBezTo>
                  <a:pt x="865" y="278"/>
                  <a:pt x="865" y="278"/>
                  <a:pt x="865" y="278"/>
                </a:cubicBezTo>
                <a:close/>
                <a:moveTo>
                  <a:pt x="1433" y="220"/>
                </a:moveTo>
                <a:cubicBezTo>
                  <a:pt x="1437" y="220"/>
                  <a:pt x="1441" y="221"/>
                  <a:pt x="1445" y="222"/>
                </a:cubicBezTo>
                <a:cubicBezTo>
                  <a:pt x="1458" y="225"/>
                  <a:pt x="1469" y="233"/>
                  <a:pt x="1475" y="244"/>
                </a:cubicBezTo>
                <a:cubicBezTo>
                  <a:pt x="1482" y="255"/>
                  <a:pt x="1484" y="268"/>
                  <a:pt x="1481" y="281"/>
                </a:cubicBezTo>
                <a:cubicBezTo>
                  <a:pt x="1478" y="294"/>
                  <a:pt x="1470" y="304"/>
                  <a:pt x="1458" y="311"/>
                </a:cubicBezTo>
                <a:cubicBezTo>
                  <a:pt x="1451" y="315"/>
                  <a:pt x="1442" y="318"/>
                  <a:pt x="1433" y="318"/>
                </a:cubicBezTo>
                <a:cubicBezTo>
                  <a:pt x="1429" y="318"/>
                  <a:pt x="1425" y="317"/>
                  <a:pt x="1421" y="316"/>
                </a:cubicBezTo>
                <a:cubicBezTo>
                  <a:pt x="1409" y="313"/>
                  <a:pt x="1398" y="305"/>
                  <a:pt x="1391" y="294"/>
                </a:cubicBezTo>
                <a:cubicBezTo>
                  <a:pt x="1385" y="283"/>
                  <a:pt x="1383" y="270"/>
                  <a:pt x="1386" y="257"/>
                </a:cubicBezTo>
                <a:cubicBezTo>
                  <a:pt x="1389" y="245"/>
                  <a:pt x="1397" y="234"/>
                  <a:pt x="1408" y="227"/>
                </a:cubicBezTo>
                <a:cubicBezTo>
                  <a:pt x="1416" y="223"/>
                  <a:pt x="1424" y="220"/>
                  <a:pt x="1433" y="220"/>
                </a:cubicBezTo>
                <a:moveTo>
                  <a:pt x="272" y="256"/>
                </a:moveTo>
                <a:cubicBezTo>
                  <a:pt x="276" y="256"/>
                  <a:pt x="281" y="256"/>
                  <a:pt x="285" y="257"/>
                </a:cubicBezTo>
                <a:cubicBezTo>
                  <a:pt x="297" y="261"/>
                  <a:pt x="308" y="269"/>
                  <a:pt x="314" y="280"/>
                </a:cubicBezTo>
                <a:cubicBezTo>
                  <a:pt x="321" y="291"/>
                  <a:pt x="323" y="304"/>
                  <a:pt x="320" y="317"/>
                </a:cubicBezTo>
                <a:cubicBezTo>
                  <a:pt x="316" y="329"/>
                  <a:pt x="308" y="340"/>
                  <a:pt x="297" y="347"/>
                </a:cubicBezTo>
                <a:cubicBezTo>
                  <a:pt x="290" y="351"/>
                  <a:pt x="281" y="353"/>
                  <a:pt x="272" y="353"/>
                </a:cubicBezTo>
                <a:cubicBezTo>
                  <a:pt x="268" y="353"/>
                  <a:pt x="264" y="353"/>
                  <a:pt x="260" y="352"/>
                </a:cubicBezTo>
                <a:cubicBezTo>
                  <a:pt x="249" y="349"/>
                  <a:pt x="239" y="342"/>
                  <a:pt x="232" y="332"/>
                </a:cubicBezTo>
                <a:cubicBezTo>
                  <a:pt x="232" y="332"/>
                  <a:pt x="232" y="332"/>
                  <a:pt x="232" y="332"/>
                </a:cubicBezTo>
                <a:cubicBezTo>
                  <a:pt x="230" y="328"/>
                  <a:pt x="230" y="328"/>
                  <a:pt x="230" y="328"/>
                </a:cubicBezTo>
                <a:cubicBezTo>
                  <a:pt x="224" y="317"/>
                  <a:pt x="222" y="304"/>
                  <a:pt x="225" y="292"/>
                </a:cubicBezTo>
                <a:cubicBezTo>
                  <a:pt x="228" y="281"/>
                  <a:pt x="235" y="271"/>
                  <a:pt x="245" y="264"/>
                </a:cubicBezTo>
                <a:cubicBezTo>
                  <a:pt x="245" y="264"/>
                  <a:pt x="245" y="264"/>
                  <a:pt x="245" y="264"/>
                </a:cubicBezTo>
                <a:cubicBezTo>
                  <a:pt x="249" y="262"/>
                  <a:pt x="249" y="262"/>
                  <a:pt x="249" y="262"/>
                </a:cubicBezTo>
                <a:cubicBezTo>
                  <a:pt x="256" y="258"/>
                  <a:pt x="264" y="256"/>
                  <a:pt x="272" y="256"/>
                </a:cubicBezTo>
                <a:moveTo>
                  <a:pt x="1297" y="275"/>
                </a:moveTo>
                <a:cubicBezTo>
                  <a:pt x="1268" y="275"/>
                  <a:pt x="1239" y="284"/>
                  <a:pt x="1212" y="302"/>
                </a:cubicBezTo>
                <a:cubicBezTo>
                  <a:pt x="1204" y="308"/>
                  <a:pt x="1195" y="315"/>
                  <a:pt x="1188" y="323"/>
                </a:cubicBezTo>
                <a:cubicBezTo>
                  <a:pt x="1177" y="333"/>
                  <a:pt x="1167" y="343"/>
                  <a:pt x="1159" y="355"/>
                </a:cubicBezTo>
                <a:cubicBezTo>
                  <a:pt x="1150" y="350"/>
                  <a:pt x="1150" y="350"/>
                  <a:pt x="1150" y="350"/>
                </a:cubicBezTo>
                <a:cubicBezTo>
                  <a:pt x="1151" y="349"/>
                  <a:pt x="1151" y="349"/>
                  <a:pt x="1151" y="349"/>
                </a:cubicBezTo>
                <a:cubicBezTo>
                  <a:pt x="1168" y="307"/>
                  <a:pt x="1171" y="264"/>
                  <a:pt x="1158" y="226"/>
                </a:cubicBezTo>
                <a:cubicBezTo>
                  <a:pt x="1149" y="197"/>
                  <a:pt x="1130" y="172"/>
                  <a:pt x="1105" y="153"/>
                </a:cubicBezTo>
                <a:cubicBezTo>
                  <a:pt x="1104" y="153"/>
                  <a:pt x="1103" y="152"/>
                  <a:pt x="1101" y="151"/>
                </a:cubicBezTo>
                <a:cubicBezTo>
                  <a:pt x="1092" y="144"/>
                  <a:pt x="1092" y="144"/>
                  <a:pt x="1092" y="144"/>
                </a:cubicBezTo>
                <a:cubicBezTo>
                  <a:pt x="1103" y="142"/>
                  <a:pt x="1103" y="142"/>
                  <a:pt x="1103" y="142"/>
                </a:cubicBezTo>
                <a:cubicBezTo>
                  <a:pt x="1106" y="141"/>
                  <a:pt x="1110" y="140"/>
                  <a:pt x="1113" y="139"/>
                </a:cubicBezTo>
                <a:cubicBezTo>
                  <a:pt x="1116" y="137"/>
                  <a:pt x="1120" y="135"/>
                  <a:pt x="1123" y="133"/>
                </a:cubicBezTo>
                <a:cubicBezTo>
                  <a:pt x="1130" y="129"/>
                  <a:pt x="1136" y="124"/>
                  <a:pt x="1141" y="118"/>
                </a:cubicBezTo>
                <a:cubicBezTo>
                  <a:pt x="1146" y="113"/>
                  <a:pt x="1150" y="106"/>
                  <a:pt x="1153" y="100"/>
                </a:cubicBezTo>
                <a:cubicBezTo>
                  <a:pt x="1154" y="95"/>
                  <a:pt x="1154" y="95"/>
                  <a:pt x="1154" y="95"/>
                </a:cubicBezTo>
                <a:cubicBezTo>
                  <a:pt x="1163" y="98"/>
                  <a:pt x="1163" y="98"/>
                  <a:pt x="1163" y="98"/>
                </a:cubicBezTo>
                <a:cubicBezTo>
                  <a:pt x="1206" y="113"/>
                  <a:pt x="1242" y="129"/>
                  <a:pt x="1276" y="149"/>
                </a:cubicBezTo>
                <a:cubicBezTo>
                  <a:pt x="1309" y="167"/>
                  <a:pt x="1341" y="189"/>
                  <a:pt x="1376" y="217"/>
                </a:cubicBezTo>
                <a:cubicBezTo>
                  <a:pt x="1380" y="220"/>
                  <a:pt x="1380" y="220"/>
                  <a:pt x="1380" y="220"/>
                </a:cubicBezTo>
                <a:cubicBezTo>
                  <a:pt x="1377" y="224"/>
                  <a:pt x="1377" y="224"/>
                  <a:pt x="1377" y="224"/>
                </a:cubicBezTo>
                <a:cubicBezTo>
                  <a:pt x="1371" y="233"/>
                  <a:pt x="1366" y="242"/>
                  <a:pt x="1364" y="252"/>
                </a:cubicBezTo>
                <a:cubicBezTo>
                  <a:pt x="1361" y="262"/>
                  <a:pt x="1361" y="272"/>
                  <a:pt x="1363" y="283"/>
                </a:cubicBezTo>
                <a:cubicBezTo>
                  <a:pt x="1365" y="293"/>
                  <a:pt x="1365" y="293"/>
                  <a:pt x="1365" y="293"/>
                </a:cubicBezTo>
                <a:cubicBezTo>
                  <a:pt x="1355" y="288"/>
                  <a:pt x="1355" y="288"/>
                  <a:pt x="1355" y="288"/>
                </a:cubicBezTo>
                <a:cubicBezTo>
                  <a:pt x="1341" y="281"/>
                  <a:pt x="1326" y="277"/>
                  <a:pt x="1310" y="276"/>
                </a:cubicBezTo>
                <a:cubicBezTo>
                  <a:pt x="1306" y="275"/>
                  <a:pt x="1301" y="275"/>
                  <a:pt x="1297" y="275"/>
                </a:cubicBezTo>
                <a:moveTo>
                  <a:pt x="559" y="314"/>
                </a:moveTo>
                <a:cubicBezTo>
                  <a:pt x="561" y="329"/>
                  <a:pt x="566" y="343"/>
                  <a:pt x="572" y="356"/>
                </a:cubicBezTo>
                <a:cubicBezTo>
                  <a:pt x="563" y="361"/>
                  <a:pt x="563" y="361"/>
                  <a:pt x="563" y="361"/>
                </a:cubicBezTo>
                <a:cubicBezTo>
                  <a:pt x="562" y="359"/>
                  <a:pt x="562" y="359"/>
                  <a:pt x="562" y="359"/>
                </a:cubicBezTo>
                <a:cubicBezTo>
                  <a:pt x="535" y="323"/>
                  <a:pt x="499" y="298"/>
                  <a:pt x="460" y="289"/>
                </a:cubicBezTo>
                <a:cubicBezTo>
                  <a:pt x="450" y="287"/>
                  <a:pt x="439" y="286"/>
                  <a:pt x="428" y="286"/>
                </a:cubicBezTo>
                <a:cubicBezTo>
                  <a:pt x="402" y="286"/>
                  <a:pt x="376" y="293"/>
                  <a:pt x="352" y="307"/>
                </a:cubicBezTo>
                <a:cubicBezTo>
                  <a:pt x="344" y="312"/>
                  <a:pt x="344" y="312"/>
                  <a:pt x="344" y="312"/>
                </a:cubicBezTo>
                <a:cubicBezTo>
                  <a:pt x="344" y="303"/>
                  <a:pt x="344" y="303"/>
                  <a:pt x="344" y="303"/>
                </a:cubicBezTo>
                <a:cubicBezTo>
                  <a:pt x="344" y="291"/>
                  <a:pt x="341" y="279"/>
                  <a:pt x="334" y="268"/>
                </a:cubicBezTo>
                <a:cubicBezTo>
                  <a:pt x="332" y="265"/>
                  <a:pt x="330" y="262"/>
                  <a:pt x="328" y="259"/>
                </a:cubicBezTo>
                <a:cubicBezTo>
                  <a:pt x="325" y="255"/>
                  <a:pt x="325" y="255"/>
                  <a:pt x="325" y="255"/>
                </a:cubicBezTo>
                <a:cubicBezTo>
                  <a:pt x="329" y="252"/>
                  <a:pt x="329" y="252"/>
                  <a:pt x="329" y="252"/>
                </a:cubicBezTo>
                <a:cubicBezTo>
                  <a:pt x="366" y="219"/>
                  <a:pt x="407" y="189"/>
                  <a:pt x="449" y="163"/>
                </a:cubicBezTo>
                <a:cubicBezTo>
                  <a:pt x="487" y="140"/>
                  <a:pt x="528" y="120"/>
                  <a:pt x="569" y="104"/>
                </a:cubicBezTo>
                <a:cubicBezTo>
                  <a:pt x="574" y="102"/>
                  <a:pt x="574" y="102"/>
                  <a:pt x="574" y="102"/>
                </a:cubicBezTo>
                <a:cubicBezTo>
                  <a:pt x="576" y="107"/>
                  <a:pt x="576" y="107"/>
                  <a:pt x="576" y="107"/>
                </a:cubicBezTo>
                <a:cubicBezTo>
                  <a:pt x="580" y="116"/>
                  <a:pt x="585" y="124"/>
                  <a:pt x="592" y="131"/>
                </a:cubicBezTo>
                <a:cubicBezTo>
                  <a:pt x="598" y="137"/>
                  <a:pt x="605" y="141"/>
                  <a:pt x="612" y="145"/>
                </a:cubicBezTo>
                <a:cubicBezTo>
                  <a:pt x="621" y="149"/>
                  <a:pt x="621" y="149"/>
                  <a:pt x="621" y="149"/>
                </a:cubicBezTo>
                <a:cubicBezTo>
                  <a:pt x="613" y="154"/>
                  <a:pt x="613" y="154"/>
                  <a:pt x="613" y="154"/>
                </a:cubicBezTo>
                <a:cubicBezTo>
                  <a:pt x="601" y="162"/>
                  <a:pt x="590" y="173"/>
                  <a:pt x="581" y="185"/>
                </a:cubicBezTo>
                <a:cubicBezTo>
                  <a:pt x="561" y="212"/>
                  <a:pt x="551" y="246"/>
                  <a:pt x="554" y="282"/>
                </a:cubicBezTo>
                <a:cubicBezTo>
                  <a:pt x="554" y="291"/>
                  <a:pt x="555" y="300"/>
                  <a:pt x="557" y="309"/>
                </a:cubicBezTo>
                <a:cubicBezTo>
                  <a:pt x="557" y="309"/>
                  <a:pt x="557" y="309"/>
                  <a:pt x="557" y="309"/>
                </a:cubicBezTo>
                <a:lnTo>
                  <a:pt x="559" y="314"/>
                </a:lnTo>
                <a:close/>
                <a:moveTo>
                  <a:pt x="286" y="383"/>
                </a:moveTo>
                <a:cubicBezTo>
                  <a:pt x="282" y="393"/>
                  <a:pt x="279" y="404"/>
                  <a:pt x="278" y="415"/>
                </a:cubicBezTo>
                <a:cubicBezTo>
                  <a:pt x="276" y="433"/>
                  <a:pt x="277" y="451"/>
                  <a:pt x="282" y="469"/>
                </a:cubicBezTo>
                <a:cubicBezTo>
                  <a:pt x="285" y="478"/>
                  <a:pt x="285" y="478"/>
                  <a:pt x="285" y="478"/>
                </a:cubicBezTo>
                <a:cubicBezTo>
                  <a:pt x="276" y="475"/>
                  <a:pt x="276" y="475"/>
                  <a:pt x="276" y="475"/>
                </a:cubicBezTo>
                <a:cubicBezTo>
                  <a:pt x="261" y="471"/>
                  <a:pt x="248" y="468"/>
                  <a:pt x="234" y="464"/>
                </a:cubicBezTo>
                <a:cubicBezTo>
                  <a:pt x="217" y="459"/>
                  <a:pt x="199" y="453"/>
                  <a:pt x="175" y="446"/>
                </a:cubicBezTo>
                <a:cubicBezTo>
                  <a:pt x="169" y="444"/>
                  <a:pt x="169" y="444"/>
                  <a:pt x="169" y="444"/>
                </a:cubicBezTo>
                <a:cubicBezTo>
                  <a:pt x="172" y="438"/>
                  <a:pt x="172" y="438"/>
                  <a:pt x="172" y="438"/>
                </a:cubicBezTo>
                <a:cubicBezTo>
                  <a:pt x="188" y="412"/>
                  <a:pt x="205" y="388"/>
                  <a:pt x="223" y="364"/>
                </a:cubicBezTo>
                <a:cubicBezTo>
                  <a:pt x="227" y="360"/>
                  <a:pt x="227" y="360"/>
                  <a:pt x="227" y="360"/>
                </a:cubicBezTo>
                <a:cubicBezTo>
                  <a:pt x="231" y="363"/>
                  <a:pt x="231" y="363"/>
                  <a:pt x="231" y="363"/>
                </a:cubicBezTo>
                <a:cubicBezTo>
                  <a:pt x="238" y="368"/>
                  <a:pt x="246" y="372"/>
                  <a:pt x="254" y="374"/>
                </a:cubicBezTo>
                <a:cubicBezTo>
                  <a:pt x="260" y="376"/>
                  <a:pt x="266" y="376"/>
                  <a:pt x="272" y="376"/>
                </a:cubicBezTo>
                <a:cubicBezTo>
                  <a:pt x="275" y="376"/>
                  <a:pt x="278" y="376"/>
                  <a:pt x="281" y="376"/>
                </a:cubicBezTo>
                <a:cubicBezTo>
                  <a:pt x="289" y="375"/>
                  <a:pt x="289" y="375"/>
                  <a:pt x="289" y="375"/>
                </a:cubicBezTo>
                <a:lnTo>
                  <a:pt x="286" y="383"/>
                </a:lnTo>
                <a:close/>
                <a:moveTo>
                  <a:pt x="1489" y="323"/>
                </a:moveTo>
                <a:cubicBezTo>
                  <a:pt x="1518" y="355"/>
                  <a:pt x="1544" y="389"/>
                  <a:pt x="1567" y="424"/>
                </a:cubicBezTo>
                <a:cubicBezTo>
                  <a:pt x="1569" y="429"/>
                  <a:pt x="1572" y="433"/>
                  <a:pt x="1574" y="437"/>
                </a:cubicBezTo>
                <a:cubicBezTo>
                  <a:pt x="1578" y="442"/>
                  <a:pt x="1578" y="442"/>
                  <a:pt x="1578" y="442"/>
                </a:cubicBezTo>
                <a:cubicBezTo>
                  <a:pt x="1571" y="444"/>
                  <a:pt x="1571" y="444"/>
                  <a:pt x="1571" y="444"/>
                </a:cubicBezTo>
                <a:cubicBezTo>
                  <a:pt x="1546" y="453"/>
                  <a:pt x="1522" y="460"/>
                  <a:pt x="1498" y="467"/>
                </a:cubicBezTo>
                <a:cubicBezTo>
                  <a:pt x="1479" y="472"/>
                  <a:pt x="1460" y="477"/>
                  <a:pt x="1440" y="482"/>
                </a:cubicBezTo>
                <a:cubicBezTo>
                  <a:pt x="1431" y="484"/>
                  <a:pt x="1431" y="484"/>
                  <a:pt x="1431" y="484"/>
                </a:cubicBezTo>
                <a:cubicBezTo>
                  <a:pt x="1434" y="475"/>
                  <a:pt x="1434" y="475"/>
                  <a:pt x="1434" y="475"/>
                </a:cubicBezTo>
                <a:cubicBezTo>
                  <a:pt x="1437" y="468"/>
                  <a:pt x="1438" y="461"/>
                  <a:pt x="1440" y="454"/>
                </a:cubicBezTo>
                <a:cubicBezTo>
                  <a:pt x="1447" y="418"/>
                  <a:pt x="1440" y="381"/>
                  <a:pt x="1420" y="348"/>
                </a:cubicBezTo>
                <a:cubicBezTo>
                  <a:pt x="1415" y="339"/>
                  <a:pt x="1415" y="339"/>
                  <a:pt x="1415" y="339"/>
                </a:cubicBezTo>
                <a:cubicBezTo>
                  <a:pt x="1425" y="341"/>
                  <a:pt x="1425" y="341"/>
                  <a:pt x="1425" y="341"/>
                </a:cubicBezTo>
                <a:cubicBezTo>
                  <a:pt x="1428" y="341"/>
                  <a:pt x="1431" y="341"/>
                  <a:pt x="1433" y="341"/>
                </a:cubicBezTo>
                <a:cubicBezTo>
                  <a:pt x="1446" y="341"/>
                  <a:pt x="1459" y="337"/>
                  <a:pt x="1470" y="331"/>
                </a:cubicBezTo>
                <a:cubicBezTo>
                  <a:pt x="1474" y="328"/>
                  <a:pt x="1478" y="326"/>
                  <a:pt x="1481" y="323"/>
                </a:cubicBezTo>
                <a:cubicBezTo>
                  <a:pt x="1485" y="319"/>
                  <a:pt x="1485" y="319"/>
                  <a:pt x="1485" y="319"/>
                </a:cubicBezTo>
                <a:lnTo>
                  <a:pt x="1489" y="323"/>
                </a:lnTo>
                <a:close/>
                <a:moveTo>
                  <a:pt x="701" y="151"/>
                </a:moveTo>
                <a:cubicBezTo>
                  <a:pt x="733" y="151"/>
                  <a:pt x="762" y="162"/>
                  <a:pt x="785" y="183"/>
                </a:cubicBezTo>
                <a:cubicBezTo>
                  <a:pt x="811" y="206"/>
                  <a:pt x="828" y="240"/>
                  <a:pt x="832" y="279"/>
                </a:cubicBezTo>
                <a:cubicBezTo>
                  <a:pt x="838" y="334"/>
                  <a:pt x="812" y="433"/>
                  <a:pt x="796" y="487"/>
                </a:cubicBezTo>
                <a:cubicBezTo>
                  <a:pt x="794" y="493"/>
                  <a:pt x="794" y="493"/>
                  <a:pt x="794" y="493"/>
                </a:cubicBezTo>
                <a:cubicBezTo>
                  <a:pt x="788" y="490"/>
                  <a:pt x="788" y="490"/>
                  <a:pt x="788" y="490"/>
                </a:cubicBezTo>
                <a:cubicBezTo>
                  <a:pt x="777" y="484"/>
                  <a:pt x="766" y="478"/>
                  <a:pt x="756" y="473"/>
                </a:cubicBezTo>
                <a:cubicBezTo>
                  <a:pt x="673" y="430"/>
                  <a:pt x="596" y="389"/>
                  <a:pt x="581" y="310"/>
                </a:cubicBezTo>
                <a:cubicBezTo>
                  <a:pt x="581" y="309"/>
                  <a:pt x="581" y="309"/>
                  <a:pt x="581" y="309"/>
                </a:cubicBezTo>
                <a:cubicBezTo>
                  <a:pt x="579" y="300"/>
                  <a:pt x="577" y="290"/>
                  <a:pt x="577" y="281"/>
                </a:cubicBezTo>
                <a:cubicBezTo>
                  <a:pt x="575" y="250"/>
                  <a:pt x="583" y="221"/>
                  <a:pt x="599" y="199"/>
                </a:cubicBezTo>
                <a:cubicBezTo>
                  <a:pt x="616" y="177"/>
                  <a:pt x="639" y="162"/>
                  <a:pt x="668" y="155"/>
                </a:cubicBezTo>
                <a:cubicBezTo>
                  <a:pt x="676" y="153"/>
                  <a:pt x="684" y="152"/>
                  <a:pt x="692" y="151"/>
                </a:cubicBezTo>
                <a:cubicBezTo>
                  <a:pt x="695" y="151"/>
                  <a:pt x="698" y="151"/>
                  <a:pt x="701" y="151"/>
                </a:cubicBezTo>
                <a:moveTo>
                  <a:pt x="1012" y="146"/>
                </a:moveTo>
                <a:cubicBezTo>
                  <a:pt x="1024" y="146"/>
                  <a:pt x="1036" y="147"/>
                  <a:pt x="1048" y="151"/>
                </a:cubicBezTo>
                <a:cubicBezTo>
                  <a:pt x="1055" y="153"/>
                  <a:pt x="1063" y="156"/>
                  <a:pt x="1070" y="160"/>
                </a:cubicBezTo>
                <a:cubicBezTo>
                  <a:pt x="1103" y="175"/>
                  <a:pt x="1126" y="201"/>
                  <a:pt x="1136" y="233"/>
                </a:cubicBezTo>
                <a:cubicBezTo>
                  <a:pt x="1147" y="266"/>
                  <a:pt x="1145" y="304"/>
                  <a:pt x="1130" y="340"/>
                </a:cubicBezTo>
                <a:cubicBezTo>
                  <a:pt x="1105" y="397"/>
                  <a:pt x="1020" y="480"/>
                  <a:pt x="984" y="514"/>
                </a:cubicBezTo>
                <a:cubicBezTo>
                  <a:pt x="979" y="518"/>
                  <a:pt x="979" y="518"/>
                  <a:pt x="979" y="518"/>
                </a:cubicBezTo>
                <a:cubicBezTo>
                  <a:pt x="971" y="504"/>
                  <a:pt x="971" y="504"/>
                  <a:pt x="971" y="504"/>
                </a:cubicBezTo>
                <a:cubicBezTo>
                  <a:pt x="920" y="416"/>
                  <a:pt x="868" y="325"/>
                  <a:pt x="896" y="243"/>
                </a:cubicBezTo>
                <a:cubicBezTo>
                  <a:pt x="896" y="242"/>
                  <a:pt x="896" y="242"/>
                  <a:pt x="896" y="242"/>
                </a:cubicBezTo>
                <a:cubicBezTo>
                  <a:pt x="899" y="233"/>
                  <a:pt x="902" y="224"/>
                  <a:pt x="906" y="216"/>
                </a:cubicBezTo>
                <a:cubicBezTo>
                  <a:pt x="920" y="188"/>
                  <a:pt x="941" y="167"/>
                  <a:pt x="967" y="155"/>
                </a:cubicBezTo>
                <a:cubicBezTo>
                  <a:pt x="981" y="149"/>
                  <a:pt x="996" y="146"/>
                  <a:pt x="1012" y="146"/>
                </a:cubicBezTo>
                <a:moveTo>
                  <a:pt x="866" y="312"/>
                </a:moveTo>
                <a:cubicBezTo>
                  <a:pt x="872" y="379"/>
                  <a:pt x="912" y="448"/>
                  <a:pt x="951" y="515"/>
                </a:cubicBezTo>
                <a:cubicBezTo>
                  <a:pt x="962" y="534"/>
                  <a:pt x="962" y="534"/>
                  <a:pt x="962" y="534"/>
                </a:cubicBezTo>
                <a:cubicBezTo>
                  <a:pt x="959" y="537"/>
                  <a:pt x="959" y="537"/>
                  <a:pt x="959" y="537"/>
                </a:cubicBezTo>
                <a:cubicBezTo>
                  <a:pt x="944" y="550"/>
                  <a:pt x="931" y="563"/>
                  <a:pt x="919" y="575"/>
                </a:cubicBezTo>
                <a:cubicBezTo>
                  <a:pt x="916" y="579"/>
                  <a:pt x="916" y="579"/>
                  <a:pt x="916" y="579"/>
                </a:cubicBezTo>
                <a:cubicBezTo>
                  <a:pt x="912" y="576"/>
                  <a:pt x="912" y="576"/>
                  <a:pt x="912" y="576"/>
                </a:cubicBezTo>
                <a:cubicBezTo>
                  <a:pt x="889" y="552"/>
                  <a:pt x="859" y="530"/>
                  <a:pt x="818" y="506"/>
                </a:cubicBezTo>
                <a:cubicBezTo>
                  <a:pt x="814" y="504"/>
                  <a:pt x="814" y="504"/>
                  <a:pt x="814" y="504"/>
                </a:cubicBezTo>
                <a:cubicBezTo>
                  <a:pt x="816" y="500"/>
                  <a:pt x="816" y="500"/>
                  <a:pt x="816" y="500"/>
                </a:cubicBezTo>
                <a:cubicBezTo>
                  <a:pt x="829" y="457"/>
                  <a:pt x="852" y="375"/>
                  <a:pt x="856" y="312"/>
                </a:cubicBezTo>
                <a:lnTo>
                  <a:pt x="866" y="312"/>
                </a:lnTo>
                <a:close/>
                <a:moveTo>
                  <a:pt x="429" y="309"/>
                </a:moveTo>
                <a:cubicBezTo>
                  <a:pt x="437" y="309"/>
                  <a:pt x="446" y="310"/>
                  <a:pt x="455" y="312"/>
                </a:cubicBezTo>
                <a:cubicBezTo>
                  <a:pt x="489" y="319"/>
                  <a:pt x="520" y="341"/>
                  <a:pt x="543" y="372"/>
                </a:cubicBezTo>
                <a:cubicBezTo>
                  <a:pt x="576" y="418"/>
                  <a:pt x="602" y="517"/>
                  <a:pt x="614" y="572"/>
                </a:cubicBezTo>
                <a:cubicBezTo>
                  <a:pt x="615" y="578"/>
                  <a:pt x="615" y="578"/>
                  <a:pt x="615" y="578"/>
                </a:cubicBezTo>
                <a:cubicBezTo>
                  <a:pt x="600" y="579"/>
                  <a:pt x="600" y="579"/>
                  <a:pt x="600" y="579"/>
                </a:cubicBezTo>
                <a:cubicBezTo>
                  <a:pt x="575" y="580"/>
                  <a:pt x="549" y="581"/>
                  <a:pt x="524" y="581"/>
                </a:cubicBezTo>
                <a:cubicBezTo>
                  <a:pt x="457" y="581"/>
                  <a:pt x="383" y="574"/>
                  <a:pt x="340" y="523"/>
                </a:cubicBezTo>
                <a:cubicBezTo>
                  <a:pt x="339" y="522"/>
                  <a:pt x="339" y="522"/>
                  <a:pt x="339" y="522"/>
                </a:cubicBezTo>
                <a:cubicBezTo>
                  <a:pt x="333" y="515"/>
                  <a:pt x="327" y="508"/>
                  <a:pt x="322" y="500"/>
                </a:cubicBezTo>
                <a:cubicBezTo>
                  <a:pt x="305" y="474"/>
                  <a:pt x="298" y="445"/>
                  <a:pt x="301" y="417"/>
                </a:cubicBezTo>
                <a:cubicBezTo>
                  <a:pt x="304" y="390"/>
                  <a:pt x="318" y="365"/>
                  <a:pt x="339" y="346"/>
                </a:cubicBezTo>
                <a:cubicBezTo>
                  <a:pt x="345" y="340"/>
                  <a:pt x="351" y="335"/>
                  <a:pt x="358" y="331"/>
                </a:cubicBezTo>
                <a:cubicBezTo>
                  <a:pt x="380" y="316"/>
                  <a:pt x="404" y="309"/>
                  <a:pt x="429" y="309"/>
                </a:cubicBezTo>
                <a:moveTo>
                  <a:pt x="586" y="379"/>
                </a:moveTo>
                <a:cubicBezTo>
                  <a:pt x="621" y="428"/>
                  <a:pt x="681" y="460"/>
                  <a:pt x="745" y="493"/>
                </a:cubicBezTo>
                <a:cubicBezTo>
                  <a:pt x="757" y="500"/>
                  <a:pt x="770" y="506"/>
                  <a:pt x="783" y="513"/>
                </a:cubicBezTo>
                <a:cubicBezTo>
                  <a:pt x="787" y="515"/>
                  <a:pt x="787" y="515"/>
                  <a:pt x="787" y="515"/>
                </a:cubicBezTo>
                <a:cubicBezTo>
                  <a:pt x="785" y="519"/>
                  <a:pt x="785" y="519"/>
                  <a:pt x="785" y="519"/>
                </a:cubicBezTo>
                <a:cubicBezTo>
                  <a:pt x="778" y="540"/>
                  <a:pt x="772" y="559"/>
                  <a:pt x="768" y="578"/>
                </a:cubicBezTo>
                <a:cubicBezTo>
                  <a:pt x="766" y="583"/>
                  <a:pt x="766" y="583"/>
                  <a:pt x="766" y="583"/>
                </a:cubicBezTo>
                <a:cubicBezTo>
                  <a:pt x="762" y="582"/>
                  <a:pt x="762" y="582"/>
                  <a:pt x="762" y="582"/>
                </a:cubicBezTo>
                <a:cubicBezTo>
                  <a:pt x="738" y="579"/>
                  <a:pt x="711" y="577"/>
                  <a:pt x="678" y="577"/>
                </a:cubicBezTo>
                <a:cubicBezTo>
                  <a:pt x="668" y="577"/>
                  <a:pt x="656" y="577"/>
                  <a:pt x="643" y="578"/>
                </a:cubicBezTo>
                <a:cubicBezTo>
                  <a:pt x="639" y="578"/>
                  <a:pt x="639" y="578"/>
                  <a:pt x="639" y="578"/>
                </a:cubicBezTo>
                <a:cubicBezTo>
                  <a:pt x="638" y="573"/>
                  <a:pt x="638" y="573"/>
                  <a:pt x="638" y="573"/>
                </a:cubicBezTo>
                <a:cubicBezTo>
                  <a:pt x="628" y="527"/>
                  <a:pt x="606" y="440"/>
                  <a:pt x="577" y="384"/>
                </a:cubicBezTo>
                <a:lnTo>
                  <a:pt x="586" y="379"/>
                </a:lnTo>
                <a:close/>
                <a:moveTo>
                  <a:pt x="1591" y="467"/>
                </a:moveTo>
                <a:cubicBezTo>
                  <a:pt x="1603" y="489"/>
                  <a:pt x="1615" y="512"/>
                  <a:pt x="1626" y="537"/>
                </a:cubicBezTo>
                <a:cubicBezTo>
                  <a:pt x="1628" y="542"/>
                  <a:pt x="1628" y="542"/>
                  <a:pt x="1628" y="542"/>
                </a:cubicBezTo>
                <a:cubicBezTo>
                  <a:pt x="1623" y="544"/>
                  <a:pt x="1623" y="544"/>
                  <a:pt x="1623" y="544"/>
                </a:cubicBezTo>
                <a:cubicBezTo>
                  <a:pt x="1614" y="548"/>
                  <a:pt x="1606" y="554"/>
                  <a:pt x="1600" y="561"/>
                </a:cubicBezTo>
                <a:cubicBezTo>
                  <a:pt x="1591" y="570"/>
                  <a:pt x="1585" y="582"/>
                  <a:pt x="1582" y="594"/>
                </a:cubicBezTo>
                <a:cubicBezTo>
                  <a:pt x="1580" y="605"/>
                  <a:pt x="1580" y="605"/>
                  <a:pt x="1580" y="605"/>
                </a:cubicBezTo>
                <a:cubicBezTo>
                  <a:pt x="1573" y="597"/>
                  <a:pt x="1573" y="597"/>
                  <a:pt x="1573" y="597"/>
                </a:cubicBezTo>
                <a:cubicBezTo>
                  <a:pt x="1566" y="587"/>
                  <a:pt x="1557" y="579"/>
                  <a:pt x="1547" y="572"/>
                </a:cubicBezTo>
                <a:cubicBezTo>
                  <a:pt x="1524" y="556"/>
                  <a:pt x="1495" y="547"/>
                  <a:pt x="1464" y="547"/>
                </a:cubicBezTo>
                <a:cubicBezTo>
                  <a:pt x="1459" y="547"/>
                  <a:pt x="1454" y="547"/>
                  <a:pt x="1449" y="548"/>
                </a:cubicBezTo>
                <a:cubicBezTo>
                  <a:pt x="1439" y="548"/>
                  <a:pt x="1429" y="550"/>
                  <a:pt x="1418" y="553"/>
                </a:cubicBezTo>
                <a:cubicBezTo>
                  <a:pt x="1403" y="556"/>
                  <a:pt x="1389" y="561"/>
                  <a:pt x="1376" y="568"/>
                </a:cubicBezTo>
                <a:cubicBezTo>
                  <a:pt x="1371" y="559"/>
                  <a:pt x="1371" y="559"/>
                  <a:pt x="1371" y="559"/>
                </a:cubicBezTo>
                <a:cubicBezTo>
                  <a:pt x="1373" y="558"/>
                  <a:pt x="1373" y="558"/>
                  <a:pt x="1373" y="558"/>
                </a:cubicBezTo>
                <a:cubicBezTo>
                  <a:pt x="1389" y="545"/>
                  <a:pt x="1403" y="530"/>
                  <a:pt x="1415" y="514"/>
                </a:cubicBezTo>
                <a:cubicBezTo>
                  <a:pt x="1416" y="512"/>
                  <a:pt x="1416" y="512"/>
                  <a:pt x="1416" y="512"/>
                </a:cubicBezTo>
                <a:cubicBezTo>
                  <a:pt x="1418" y="511"/>
                  <a:pt x="1418" y="511"/>
                  <a:pt x="1418" y="511"/>
                </a:cubicBezTo>
                <a:cubicBezTo>
                  <a:pt x="1450" y="504"/>
                  <a:pt x="1478" y="496"/>
                  <a:pt x="1504" y="489"/>
                </a:cubicBezTo>
                <a:cubicBezTo>
                  <a:pt x="1531" y="481"/>
                  <a:pt x="1557" y="473"/>
                  <a:pt x="1585" y="464"/>
                </a:cubicBezTo>
                <a:cubicBezTo>
                  <a:pt x="1589" y="463"/>
                  <a:pt x="1589" y="463"/>
                  <a:pt x="1589" y="463"/>
                </a:cubicBezTo>
                <a:lnTo>
                  <a:pt x="1591" y="467"/>
                </a:lnTo>
                <a:close/>
                <a:moveTo>
                  <a:pt x="1297" y="298"/>
                </a:moveTo>
                <a:cubicBezTo>
                  <a:pt x="1301" y="298"/>
                  <a:pt x="1304" y="298"/>
                  <a:pt x="1308" y="298"/>
                </a:cubicBezTo>
                <a:cubicBezTo>
                  <a:pt x="1335" y="301"/>
                  <a:pt x="1360" y="314"/>
                  <a:pt x="1381" y="335"/>
                </a:cubicBezTo>
                <a:cubicBezTo>
                  <a:pt x="1386" y="340"/>
                  <a:pt x="1391" y="347"/>
                  <a:pt x="1396" y="353"/>
                </a:cubicBezTo>
                <a:cubicBezTo>
                  <a:pt x="1416" y="383"/>
                  <a:pt x="1424" y="416"/>
                  <a:pt x="1417" y="450"/>
                </a:cubicBezTo>
                <a:cubicBezTo>
                  <a:pt x="1410" y="484"/>
                  <a:pt x="1390" y="515"/>
                  <a:pt x="1359" y="539"/>
                </a:cubicBezTo>
                <a:cubicBezTo>
                  <a:pt x="1309" y="577"/>
                  <a:pt x="1193" y="608"/>
                  <a:pt x="1146" y="619"/>
                </a:cubicBezTo>
                <a:cubicBezTo>
                  <a:pt x="1139" y="620"/>
                  <a:pt x="1139" y="620"/>
                  <a:pt x="1139" y="620"/>
                </a:cubicBezTo>
                <a:cubicBezTo>
                  <a:pt x="1139" y="604"/>
                  <a:pt x="1139" y="604"/>
                  <a:pt x="1139" y="604"/>
                </a:cubicBezTo>
                <a:cubicBezTo>
                  <a:pt x="1139" y="502"/>
                  <a:pt x="1138" y="397"/>
                  <a:pt x="1203" y="340"/>
                </a:cubicBezTo>
                <a:cubicBezTo>
                  <a:pt x="1204" y="339"/>
                  <a:pt x="1204" y="339"/>
                  <a:pt x="1204" y="339"/>
                </a:cubicBezTo>
                <a:cubicBezTo>
                  <a:pt x="1211" y="333"/>
                  <a:pt x="1218" y="327"/>
                  <a:pt x="1225" y="321"/>
                </a:cubicBezTo>
                <a:cubicBezTo>
                  <a:pt x="1248" y="306"/>
                  <a:pt x="1273" y="298"/>
                  <a:pt x="1297" y="298"/>
                </a:cubicBezTo>
                <a:moveTo>
                  <a:pt x="813" y="530"/>
                </a:moveTo>
                <a:cubicBezTo>
                  <a:pt x="849" y="552"/>
                  <a:pt x="876" y="572"/>
                  <a:pt x="897" y="594"/>
                </a:cubicBezTo>
                <a:cubicBezTo>
                  <a:pt x="900" y="597"/>
                  <a:pt x="900" y="597"/>
                  <a:pt x="900" y="597"/>
                </a:cubicBezTo>
                <a:cubicBezTo>
                  <a:pt x="897" y="601"/>
                  <a:pt x="897" y="601"/>
                  <a:pt x="897" y="601"/>
                </a:cubicBezTo>
                <a:cubicBezTo>
                  <a:pt x="891" y="609"/>
                  <a:pt x="885" y="616"/>
                  <a:pt x="880" y="624"/>
                </a:cubicBezTo>
                <a:cubicBezTo>
                  <a:pt x="876" y="628"/>
                  <a:pt x="876" y="628"/>
                  <a:pt x="876" y="628"/>
                </a:cubicBezTo>
                <a:cubicBezTo>
                  <a:pt x="872" y="625"/>
                  <a:pt x="872" y="625"/>
                  <a:pt x="872" y="625"/>
                </a:cubicBezTo>
                <a:cubicBezTo>
                  <a:pt x="850" y="608"/>
                  <a:pt x="825" y="597"/>
                  <a:pt x="794" y="589"/>
                </a:cubicBezTo>
                <a:cubicBezTo>
                  <a:pt x="789" y="587"/>
                  <a:pt x="789" y="587"/>
                  <a:pt x="789" y="587"/>
                </a:cubicBezTo>
                <a:cubicBezTo>
                  <a:pt x="790" y="582"/>
                  <a:pt x="790" y="582"/>
                  <a:pt x="790" y="582"/>
                </a:cubicBezTo>
                <a:cubicBezTo>
                  <a:pt x="794" y="567"/>
                  <a:pt x="799" y="550"/>
                  <a:pt x="805" y="533"/>
                </a:cubicBezTo>
                <a:cubicBezTo>
                  <a:pt x="807" y="527"/>
                  <a:pt x="807" y="527"/>
                  <a:pt x="807" y="527"/>
                </a:cubicBezTo>
                <a:lnTo>
                  <a:pt x="813" y="530"/>
                </a:lnTo>
                <a:close/>
                <a:moveTo>
                  <a:pt x="271" y="558"/>
                </a:moveTo>
                <a:cubicBezTo>
                  <a:pt x="255" y="558"/>
                  <a:pt x="239" y="560"/>
                  <a:pt x="225" y="565"/>
                </a:cubicBezTo>
                <a:cubicBezTo>
                  <a:pt x="192" y="575"/>
                  <a:pt x="164" y="596"/>
                  <a:pt x="144" y="626"/>
                </a:cubicBezTo>
                <a:cubicBezTo>
                  <a:pt x="140" y="633"/>
                  <a:pt x="140" y="633"/>
                  <a:pt x="140" y="633"/>
                </a:cubicBezTo>
                <a:cubicBezTo>
                  <a:pt x="136" y="626"/>
                  <a:pt x="136" y="626"/>
                  <a:pt x="136" y="626"/>
                </a:cubicBezTo>
                <a:cubicBezTo>
                  <a:pt x="130" y="615"/>
                  <a:pt x="121" y="606"/>
                  <a:pt x="110" y="600"/>
                </a:cubicBezTo>
                <a:cubicBezTo>
                  <a:pt x="110" y="599"/>
                  <a:pt x="110" y="599"/>
                  <a:pt x="110" y="599"/>
                </a:cubicBezTo>
                <a:cubicBezTo>
                  <a:pt x="108" y="598"/>
                  <a:pt x="105" y="597"/>
                  <a:pt x="103" y="596"/>
                </a:cubicBezTo>
                <a:cubicBezTo>
                  <a:pt x="98" y="594"/>
                  <a:pt x="98" y="594"/>
                  <a:pt x="98" y="594"/>
                </a:cubicBezTo>
                <a:cubicBezTo>
                  <a:pt x="100" y="589"/>
                  <a:pt x="100" y="589"/>
                  <a:pt x="100" y="589"/>
                </a:cubicBezTo>
                <a:cubicBezTo>
                  <a:pt x="113" y="551"/>
                  <a:pt x="130" y="514"/>
                  <a:pt x="149" y="479"/>
                </a:cubicBezTo>
                <a:cubicBezTo>
                  <a:pt x="151" y="475"/>
                  <a:pt x="153" y="471"/>
                  <a:pt x="155" y="468"/>
                </a:cubicBezTo>
                <a:cubicBezTo>
                  <a:pt x="157" y="464"/>
                  <a:pt x="157" y="464"/>
                  <a:pt x="157" y="464"/>
                </a:cubicBezTo>
                <a:cubicBezTo>
                  <a:pt x="161" y="465"/>
                  <a:pt x="161" y="465"/>
                  <a:pt x="161" y="465"/>
                </a:cubicBezTo>
                <a:cubicBezTo>
                  <a:pt x="188" y="474"/>
                  <a:pt x="208" y="480"/>
                  <a:pt x="227" y="486"/>
                </a:cubicBezTo>
                <a:cubicBezTo>
                  <a:pt x="249" y="492"/>
                  <a:pt x="271" y="498"/>
                  <a:pt x="296" y="504"/>
                </a:cubicBezTo>
                <a:cubicBezTo>
                  <a:pt x="298" y="505"/>
                  <a:pt x="298" y="505"/>
                  <a:pt x="298" y="505"/>
                </a:cubicBezTo>
                <a:cubicBezTo>
                  <a:pt x="299" y="507"/>
                  <a:pt x="299" y="507"/>
                  <a:pt x="299" y="507"/>
                </a:cubicBezTo>
                <a:cubicBezTo>
                  <a:pt x="300" y="509"/>
                  <a:pt x="301" y="511"/>
                  <a:pt x="303" y="513"/>
                </a:cubicBezTo>
                <a:cubicBezTo>
                  <a:pt x="308" y="522"/>
                  <a:pt x="315" y="530"/>
                  <a:pt x="322" y="538"/>
                </a:cubicBezTo>
                <a:cubicBezTo>
                  <a:pt x="332" y="550"/>
                  <a:pt x="344" y="560"/>
                  <a:pt x="357" y="569"/>
                </a:cubicBezTo>
                <a:cubicBezTo>
                  <a:pt x="352" y="578"/>
                  <a:pt x="352" y="578"/>
                  <a:pt x="352" y="578"/>
                </a:cubicBezTo>
                <a:cubicBezTo>
                  <a:pt x="351" y="577"/>
                  <a:pt x="349" y="576"/>
                  <a:pt x="347" y="575"/>
                </a:cubicBezTo>
                <a:cubicBezTo>
                  <a:pt x="323" y="564"/>
                  <a:pt x="296" y="558"/>
                  <a:pt x="271" y="558"/>
                </a:cubicBezTo>
                <a:moveTo>
                  <a:pt x="1143" y="385"/>
                </a:moveTo>
                <a:cubicBezTo>
                  <a:pt x="1115" y="447"/>
                  <a:pt x="1116" y="527"/>
                  <a:pt x="1116" y="604"/>
                </a:cubicBezTo>
                <a:cubicBezTo>
                  <a:pt x="1116" y="626"/>
                  <a:pt x="1116" y="626"/>
                  <a:pt x="1116" y="626"/>
                </a:cubicBezTo>
                <a:cubicBezTo>
                  <a:pt x="1112" y="626"/>
                  <a:pt x="1112" y="626"/>
                  <a:pt x="1112" y="626"/>
                </a:cubicBezTo>
                <a:cubicBezTo>
                  <a:pt x="1089" y="632"/>
                  <a:pt x="1067" y="638"/>
                  <a:pt x="1047" y="645"/>
                </a:cubicBezTo>
                <a:cubicBezTo>
                  <a:pt x="1043" y="647"/>
                  <a:pt x="1043" y="647"/>
                  <a:pt x="1043" y="647"/>
                </a:cubicBezTo>
                <a:cubicBezTo>
                  <a:pt x="1041" y="642"/>
                  <a:pt x="1041" y="642"/>
                  <a:pt x="1041" y="642"/>
                </a:cubicBezTo>
                <a:cubicBezTo>
                  <a:pt x="1028" y="606"/>
                  <a:pt x="1009" y="571"/>
                  <a:pt x="993" y="542"/>
                </a:cubicBezTo>
                <a:cubicBezTo>
                  <a:pt x="991" y="539"/>
                  <a:pt x="991" y="539"/>
                  <a:pt x="991" y="539"/>
                </a:cubicBezTo>
                <a:cubicBezTo>
                  <a:pt x="994" y="536"/>
                  <a:pt x="994" y="536"/>
                  <a:pt x="994" y="536"/>
                </a:cubicBezTo>
                <a:cubicBezTo>
                  <a:pt x="1016" y="515"/>
                  <a:pt x="1094" y="442"/>
                  <a:pt x="1134" y="380"/>
                </a:cubicBezTo>
                <a:lnTo>
                  <a:pt x="1143" y="385"/>
                </a:lnTo>
                <a:close/>
                <a:moveTo>
                  <a:pt x="1701" y="612"/>
                </a:moveTo>
                <a:cubicBezTo>
                  <a:pt x="1701" y="624"/>
                  <a:pt x="1696" y="634"/>
                  <a:pt x="1689" y="643"/>
                </a:cubicBezTo>
                <a:cubicBezTo>
                  <a:pt x="1680" y="652"/>
                  <a:pt x="1668" y="658"/>
                  <a:pt x="1656" y="658"/>
                </a:cubicBezTo>
                <a:cubicBezTo>
                  <a:pt x="1650" y="659"/>
                  <a:pt x="1650" y="659"/>
                  <a:pt x="1650" y="659"/>
                </a:cubicBezTo>
                <a:cubicBezTo>
                  <a:pt x="1650" y="658"/>
                  <a:pt x="1650" y="658"/>
                  <a:pt x="1650" y="658"/>
                </a:cubicBezTo>
                <a:cubicBezTo>
                  <a:pt x="1639" y="658"/>
                  <a:pt x="1628" y="653"/>
                  <a:pt x="1620" y="646"/>
                </a:cubicBezTo>
                <a:cubicBezTo>
                  <a:pt x="1610" y="637"/>
                  <a:pt x="1605" y="625"/>
                  <a:pt x="1604" y="613"/>
                </a:cubicBezTo>
                <a:cubicBezTo>
                  <a:pt x="1604" y="607"/>
                  <a:pt x="1604" y="607"/>
                  <a:pt x="1604" y="607"/>
                </a:cubicBezTo>
                <a:cubicBezTo>
                  <a:pt x="1604" y="607"/>
                  <a:pt x="1604" y="607"/>
                  <a:pt x="1604" y="607"/>
                </a:cubicBezTo>
                <a:cubicBezTo>
                  <a:pt x="1605" y="596"/>
                  <a:pt x="1609" y="585"/>
                  <a:pt x="1617" y="577"/>
                </a:cubicBezTo>
                <a:cubicBezTo>
                  <a:pt x="1625" y="567"/>
                  <a:pt x="1637" y="562"/>
                  <a:pt x="1650" y="561"/>
                </a:cubicBezTo>
                <a:cubicBezTo>
                  <a:pt x="1655" y="561"/>
                  <a:pt x="1655" y="561"/>
                  <a:pt x="1655" y="561"/>
                </a:cubicBezTo>
                <a:cubicBezTo>
                  <a:pt x="1655" y="561"/>
                  <a:pt x="1655" y="561"/>
                  <a:pt x="1655" y="561"/>
                </a:cubicBezTo>
                <a:cubicBezTo>
                  <a:pt x="1667" y="561"/>
                  <a:pt x="1677" y="566"/>
                  <a:pt x="1686" y="574"/>
                </a:cubicBezTo>
                <a:cubicBezTo>
                  <a:pt x="1695" y="582"/>
                  <a:pt x="1701" y="594"/>
                  <a:pt x="1701" y="607"/>
                </a:cubicBezTo>
                <a:cubicBezTo>
                  <a:pt x="1702" y="612"/>
                  <a:pt x="1702" y="612"/>
                  <a:pt x="1702" y="612"/>
                </a:cubicBezTo>
                <a:lnTo>
                  <a:pt x="1701" y="612"/>
                </a:lnTo>
                <a:close/>
                <a:moveTo>
                  <a:pt x="730" y="658"/>
                </a:moveTo>
                <a:cubicBezTo>
                  <a:pt x="709" y="658"/>
                  <a:pt x="688" y="661"/>
                  <a:pt x="665" y="667"/>
                </a:cubicBezTo>
                <a:cubicBezTo>
                  <a:pt x="660" y="669"/>
                  <a:pt x="660" y="669"/>
                  <a:pt x="660" y="669"/>
                </a:cubicBezTo>
                <a:cubicBezTo>
                  <a:pt x="658" y="664"/>
                  <a:pt x="658" y="664"/>
                  <a:pt x="658" y="664"/>
                </a:cubicBezTo>
                <a:cubicBezTo>
                  <a:pt x="653" y="646"/>
                  <a:pt x="649" y="627"/>
                  <a:pt x="645" y="607"/>
                </a:cubicBezTo>
                <a:cubicBezTo>
                  <a:pt x="644" y="601"/>
                  <a:pt x="644" y="601"/>
                  <a:pt x="644" y="601"/>
                </a:cubicBezTo>
                <a:cubicBezTo>
                  <a:pt x="650" y="600"/>
                  <a:pt x="650" y="600"/>
                  <a:pt x="650" y="600"/>
                </a:cubicBezTo>
                <a:cubicBezTo>
                  <a:pt x="659" y="600"/>
                  <a:pt x="668" y="600"/>
                  <a:pt x="678" y="600"/>
                </a:cubicBezTo>
                <a:cubicBezTo>
                  <a:pt x="709" y="600"/>
                  <a:pt x="733" y="602"/>
                  <a:pt x="756" y="605"/>
                </a:cubicBezTo>
                <a:cubicBezTo>
                  <a:pt x="761" y="606"/>
                  <a:pt x="761" y="606"/>
                  <a:pt x="761" y="606"/>
                </a:cubicBezTo>
                <a:cubicBezTo>
                  <a:pt x="760" y="611"/>
                  <a:pt x="760" y="611"/>
                  <a:pt x="760" y="611"/>
                </a:cubicBezTo>
                <a:cubicBezTo>
                  <a:pt x="758" y="626"/>
                  <a:pt x="755" y="640"/>
                  <a:pt x="754" y="654"/>
                </a:cubicBezTo>
                <a:cubicBezTo>
                  <a:pt x="754" y="659"/>
                  <a:pt x="754" y="659"/>
                  <a:pt x="754" y="659"/>
                </a:cubicBezTo>
                <a:cubicBezTo>
                  <a:pt x="748" y="658"/>
                  <a:pt x="748" y="658"/>
                  <a:pt x="748" y="658"/>
                </a:cubicBezTo>
                <a:cubicBezTo>
                  <a:pt x="742" y="658"/>
                  <a:pt x="736" y="658"/>
                  <a:pt x="730" y="658"/>
                </a:cubicBezTo>
                <a:moveTo>
                  <a:pt x="976" y="560"/>
                </a:moveTo>
                <a:cubicBezTo>
                  <a:pt x="997" y="597"/>
                  <a:pt x="1010" y="624"/>
                  <a:pt x="1019" y="650"/>
                </a:cubicBezTo>
                <a:cubicBezTo>
                  <a:pt x="1021" y="655"/>
                  <a:pt x="1021" y="655"/>
                  <a:pt x="1021" y="655"/>
                </a:cubicBezTo>
                <a:cubicBezTo>
                  <a:pt x="1016" y="657"/>
                  <a:pt x="1016" y="657"/>
                  <a:pt x="1016" y="657"/>
                </a:cubicBezTo>
                <a:cubicBezTo>
                  <a:pt x="1003" y="662"/>
                  <a:pt x="990" y="669"/>
                  <a:pt x="978" y="675"/>
                </a:cubicBezTo>
                <a:cubicBezTo>
                  <a:pt x="972" y="678"/>
                  <a:pt x="972" y="678"/>
                  <a:pt x="972" y="678"/>
                </a:cubicBezTo>
                <a:cubicBezTo>
                  <a:pt x="970" y="672"/>
                  <a:pt x="970" y="672"/>
                  <a:pt x="970" y="672"/>
                </a:cubicBezTo>
                <a:cubicBezTo>
                  <a:pt x="962" y="646"/>
                  <a:pt x="950" y="622"/>
                  <a:pt x="934" y="601"/>
                </a:cubicBezTo>
                <a:cubicBezTo>
                  <a:pt x="931" y="597"/>
                  <a:pt x="931" y="597"/>
                  <a:pt x="931" y="597"/>
                </a:cubicBezTo>
                <a:cubicBezTo>
                  <a:pt x="934" y="594"/>
                  <a:pt x="934" y="594"/>
                  <a:pt x="934" y="594"/>
                </a:cubicBezTo>
                <a:cubicBezTo>
                  <a:pt x="944" y="582"/>
                  <a:pt x="956" y="571"/>
                  <a:pt x="968" y="559"/>
                </a:cubicBezTo>
                <a:cubicBezTo>
                  <a:pt x="973" y="555"/>
                  <a:pt x="973" y="555"/>
                  <a:pt x="973" y="555"/>
                </a:cubicBezTo>
                <a:lnTo>
                  <a:pt x="976" y="560"/>
                </a:lnTo>
                <a:close/>
                <a:moveTo>
                  <a:pt x="99" y="620"/>
                </a:moveTo>
                <a:cubicBezTo>
                  <a:pt x="110" y="626"/>
                  <a:pt x="117" y="637"/>
                  <a:pt x="121" y="649"/>
                </a:cubicBezTo>
                <a:cubicBezTo>
                  <a:pt x="124" y="662"/>
                  <a:pt x="122" y="675"/>
                  <a:pt x="115" y="686"/>
                </a:cubicBezTo>
                <a:cubicBezTo>
                  <a:pt x="108" y="697"/>
                  <a:pt x="98" y="705"/>
                  <a:pt x="85" y="709"/>
                </a:cubicBezTo>
                <a:cubicBezTo>
                  <a:pt x="81" y="710"/>
                  <a:pt x="77" y="710"/>
                  <a:pt x="73" y="710"/>
                </a:cubicBezTo>
                <a:cubicBezTo>
                  <a:pt x="65" y="710"/>
                  <a:pt x="56" y="708"/>
                  <a:pt x="49" y="704"/>
                </a:cubicBezTo>
                <a:cubicBezTo>
                  <a:pt x="43" y="702"/>
                  <a:pt x="43" y="702"/>
                  <a:pt x="43" y="702"/>
                </a:cubicBezTo>
                <a:cubicBezTo>
                  <a:pt x="44" y="700"/>
                  <a:pt x="44" y="700"/>
                  <a:pt x="44" y="700"/>
                </a:cubicBezTo>
                <a:cubicBezTo>
                  <a:pt x="35" y="694"/>
                  <a:pt x="29" y="684"/>
                  <a:pt x="26" y="673"/>
                </a:cubicBezTo>
                <a:cubicBezTo>
                  <a:pt x="23" y="662"/>
                  <a:pt x="24" y="651"/>
                  <a:pt x="29" y="641"/>
                </a:cubicBezTo>
                <a:cubicBezTo>
                  <a:pt x="29" y="641"/>
                  <a:pt x="29" y="641"/>
                  <a:pt x="29" y="641"/>
                </a:cubicBezTo>
                <a:cubicBezTo>
                  <a:pt x="34" y="632"/>
                  <a:pt x="34" y="632"/>
                  <a:pt x="34" y="632"/>
                </a:cubicBezTo>
                <a:cubicBezTo>
                  <a:pt x="34" y="632"/>
                  <a:pt x="34" y="632"/>
                  <a:pt x="34" y="632"/>
                </a:cubicBezTo>
                <a:cubicBezTo>
                  <a:pt x="41" y="623"/>
                  <a:pt x="50" y="617"/>
                  <a:pt x="61" y="614"/>
                </a:cubicBezTo>
                <a:cubicBezTo>
                  <a:pt x="65" y="613"/>
                  <a:pt x="69" y="612"/>
                  <a:pt x="73" y="612"/>
                </a:cubicBezTo>
                <a:cubicBezTo>
                  <a:pt x="75" y="612"/>
                  <a:pt x="77" y="613"/>
                  <a:pt x="79" y="613"/>
                </a:cubicBezTo>
                <a:cubicBezTo>
                  <a:pt x="80" y="613"/>
                  <a:pt x="80" y="613"/>
                  <a:pt x="80" y="613"/>
                </a:cubicBezTo>
                <a:cubicBezTo>
                  <a:pt x="94" y="617"/>
                  <a:pt x="94" y="617"/>
                  <a:pt x="94" y="617"/>
                </a:cubicBezTo>
                <a:cubicBezTo>
                  <a:pt x="94" y="617"/>
                  <a:pt x="94" y="617"/>
                  <a:pt x="94" y="617"/>
                </a:cubicBezTo>
                <a:cubicBezTo>
                  <a:pt x="99" y="619"/>
                  <a:pt x="99" y="619"/>
                  <a:pt x="99" y="619"/>
                </a:cubicBezTo>
                <a:lnTo>
                  <a:pt x="99" y="620"/>
                </a:lnTo>
                <a:close/>
                <a:moveTo>
                  <a:pt x="621" y="606"/>
                </a:moveTo>
                <a:cubicBezTo>
                  <a:pt x="625" y="629"/>
                  <a:pt x="631" y="651"/>
                  <a:pt x="637" y="672"/>
                </a:cubicBezTo>
                <a:cubicBezTo>
                  <a:pt x="638" y="676"/>
                  <a:pt x="638" y="676"/>
                  <a:pt x="638" y="676"/>
                </a:cubicBezTo>
                <a:cubicBezTo>
                  <a:pt x="634" y="678"/>
                  <a:pt x="634" y="678"/>
                  <a:pt x="634" y="678"/>
                </a:cubicBezTo>
                <a:cubicBezTo>
                  <a:pt x="597" y="692"/>
                  <a:pt x="561" y="712"/>
                  <a:pt x="530" y="730"/>
                </a:cubicBezTo>
                <a:cubicBezTo>
                  <a:pt x="526" y="732"/>
                  <a:pt x="526" y="732"/>
                  <a:pt x="526" y="732"/>
                </a:cubicBezTo>
                <a:cubicBezTo>
                  <a:pt x="524" y="729"/>
                  <a:pt x="524" y="729"/>
                  <a:pt x="524" y="729"/>
                </a:cubicBezTo>
                <a:cubicBezTo>
                  <a:pt x="496" y="699"/>
                  <a:pt x="427" y="623"/>
                  <a:pt x="369" y="587"/>
                </a:cubicBezTo>
                <a:cubicBezTo>
                  <a:pt x="374" y="578"/>
                  <a:pt x="374" y="578"/>
                  <a:pt x="374" y="578"/>
                </a:cubicBezTo>
                <a:cubicBezTo>
                  <a:pt x="420" y="601"/>
                  <a:pt x="478" y="604"/>
                  <a:pt x="523" y="604"/>
                </a:cubicBezTo>
                <a:cubicBezTo>
                  <a:pt x="549" y="604"/>
                  <a:pt x="575" y="603"/>
                  <a:pt x="601" y="602"/>
                </a:cubicBezTo>
                <a:cubicBezTo>
                  <a:pt x="620" y="601"/>
                  <a:pt x="620" y="601"/>
                  <a:pt x="620" y="601"/>
                </a:cubicBezTo>
                <a:lnTo>
                  <a:pt x="621" y="606"/>
                </a:lnTo>
                <a:close/>
                <a:moveTo>
                  <a:pt x="1116" y="656"/>
                </a:moveTo>
                <a:cubicBezTo>
                  <a:pt x="1116" y="697"/>
                  <a:pt x="1113" y="728"/>
                  <a:pt x="1109" y="755"/>
                </a:cubicBezTo>
                <a:cubicBezTo>
                  <a:pt x="1108" y="760"/>
                  <a:pt x="1108" y="760"/>
                  <a:pt x="1108" y="760"/>
                </a:cubicBezTo>
                <a:cubicBezTo>
                  <a:pt x="1103" y="759"/>
                  <a:pt x="1103" y="759"/>
                  <a:pt x="1103" y="759"/>
                </a:cubicBezTo>
                <a:cubicBezTo>
                  <a:pt x="1090" y="758"/>
                  <a:pt x="1077" y="757"/>
                  <a:pt x="1064" y="756"/>
                </a:cubicBezTo>
                <a:cubicBezTo>
                  <a:pt x="1059" y="756"/>
                  <a:pt x="1059" y="756"/>
                  <a:pt x="1059" y="756"/>
                </a:cubicBezTo>
                <a:cubicBezTo>
                  <a:pt x="1059" y="751"/>
                  <a:pt x="1059" y="751"/>
                  <a:pt x="1059" y="751"/>
                </a:cubicBezTo>
                <a:cubicBezTo>
                  <a:pt x="1061" y="726"/>
                  <a:pt x="1058" y="701"/>
                  <a:pt x="1051" y="673"/>
                </a:cubicBezTo>
                <a:cubicBezTo>
                  <a:pt x="1050" y="669"/>
                  <a:pt x="1050" y="669"/>
                  <a:pt x="1050" y="669"/>
                </a:cubicBezTo>
                <a:cubicBezTo>
                  <a:pt x="1054" y="667"/>
                  <a:pt x="1054" y="667"/>
                  <a:pt x="1054" y="667"/>
                </a:cubicBezTo>
                <a:cubicBezTo>
                  <a:pt x="1072" y="661"/>
                  <a:pt x="1090" y="656"/>
                  <a:pt x="1110" y="651"/>
                </a:cubicBezTo>
                <a:cubicBezTo>
                  <a:pt x="1116" y="649"/>
                  <a:pt x="1116" y="649"/>
                  <a:pt x="1116" y="649"/>
                </a:cubicBezTo>
                <a:lnTo>
                  <a:pt x="1116" y="656"/>
                </a:lnTo>
                <a:close/>
                <a:moveTo>
                  <a:pt x="1350" y="584"/>
                </a:moveTo>
                <a:cubicBezTo>
                  <a:pt x="1295" y="624"/>
                  <a:pt x="1257" y="697"/>
                  <a:pt x="1219" y="766"/>
                </a:cubicBezTo>
                <a:cubicBezTo>
                  <a:pt x="1211" y="783"/>
                  <a:pt x="1211" y="783"/>
                  <a:pt x="1211" y="783"/>
                </a:cubicBezTo>
                <a:cubicBezTo>
                  <a:pt x="1207" y="782"/>
                  <a:pt x="1207" y="782"/>
                  <a:pt x="1207" y="782"/>
                </a:cubicBezTo>
                <a:cubicBezTo>
                  <a:pt x="1182" y="774"/>
                  <a:pt x="1159" y="768"/>
                  <a:pt x="1136" y="764"/>
                </a:cubicBezTo>
                <a:cubicBezTo>
                  <a:pt x="1131" y="763"/>
                  <a:pt x="1131" y="763"/>
                  <a:pt x="1131" y="763"/>
                </a:cubicBezTo>
                <a:cubicBezTo>
                  <a:pt x="1132" y="758"/>
                  <a:pt x="1132" y="758"/>
                  <a:pt x="1132" y="758"/>
                </a:cubicBezTo>
                <a:cubicBezTo>
                  <a:pt x="1138" y="721"/>
                  <a:pt x="1139" y="682"/>
                  <a:pt x="1139" y="648"/>
                </a:cubicBezTo>
                <a:cubicBezTo>
                  <a:pt x="1139" y="644"/>
                  <a:pt x="1139" y="644"/>
                  <a:pt x="1139" y="644"/>
                </a:cubicBezTo>
                <a:cubicBezTo>
                  <a:pt x="1143" y="643"/>
                  <a:pt x="1143" y="643"/>
                  <a:pt x="1143" y="643"/>
                </a:cubicBezTo>
                <a:cubicBezTo>
                  <a:pt x="1174" y="636"/>
                  <a:pt x="1279" y="610"/>
                  <a:pt x="1345" y="575"/>
                </a:cubicBezTo>
                <a:lnTo>
                  <a:pt x="1350" y="584"/>
                </a:lnTo>
                <a:close/>
                <a:moveTo>
                  <a:pt x="647" y="704"/>
                </a:moveTo>
                <a:cubicBezTo>
                  <a:pt x="652" y="719"/>
                  <a:pt x="658" y="733"/>
                  <a:pt x="664" y="746"/>
                </a:cubicBezTo>
                <a:cubicBezTo>
                  <a:pt x="666" y="751"/>
                  <a:pt x="666" y="751"/>
                  <a:pt x="666" y="751"/>
                </a:cubicBezTo>
                <a:cubicBezTo>
                  <a:pt x="661" y="753"/>
                  <a:pt x="661" y="753"/>
                  <a:pt x="661" y="753"/>
                </a:cubicBezTo>
                <a:cubicBezTo>
                  <a:pt x="638" y="763"/>
                  <a:pt x="617" y="779"/>
                  <a:pt x="595" y="799"/>
                </a:cubicBezTo>
                <a:cubicBezTo>
                  <a:pt x="592" y="803"/>
                  <a:pt x="592" y="803"/>
                  <a:pt x="592" y="803"/>
                </a:cubicBezTo>
                <a:cubicBezTo>
                  <a:pt x="588" y="799"/>
                  <a:pt x="588" y="799"/>
                  <a:pt x="588" y="799"/>
                </a:cubicBezTo>
                <a:cubicBezTo>
                  <a:pt x="574" y="786"/>
                  <a:pt x="560" y="771"/>
                  <a:pt x="546" y="755"/>
                </a:cubicBezTo>
                <a:cubicBezTo>
                  <a:pt x="542" y="750"/>
                  <a:pt x="542" y="750"/>
                  <a:pt x="542" y="750"/>
                </a:cubicBezTo>
                <a:cubicBezTo>
                  <a:pt x="547" y="747"/>
                  <a:pt x="547" y="747"/>
                  <a:pt x="547" y="747"/>
                </a:cubicBezTo>
                <a:cubicBezTo>
                  <a:pt x="573" y="732"/>
                  <a:pt x="607" y="714"/>
                  <a:pt x="640" y="700"/>
                </a:cubicBezTo>
                <a:cubicBezTo>
                  <a:pt x="645" y="699"/>
                  <a:pt x="645" y="699"/>
                  <a:pt x="645" y="699"/>
                </a:cubicBezTo>
                <a:lnTo>
                  <a:pt x="647" y="704"/>
                </a:lnTo>
                <a:close/>
                <a:moveTo>
                  <a:pt x="919" y="621"/>
                </a:moveTo>
                <a:cubicBezTo>
                  <a:pt x="929" y="635"/>
                  <a:pt x="938" y="650"/>
                  <a:pt x="944" y="666"/>
                </a:cubicBezTo>
                <a:cubicBezTo>
                  <a:pt x="946" y="673"/>
                  <a:pt x="949" y="681"/>
                  <a:pt x="951" y="687"/>
                </a:cubicBezTo>
                <a:cubicBezTo>
                  <a:pt x="951" y="691"/>
                  <a:pt x="951" y="691"/>
                  <a:pt x="951" y="691"/>
                </a:cubicBezTo>
                <a:cubicBezTo>
                  <a:pt x="948" y="692"/>
                  <a:pt x="948" y="692"/>
                  <a:pt x="948" y="692"/>
                </a:cubicBezTo>
                <a:cubicBezTo>
                  <a:pt x="901" y="725"/>
                  <a:pt x="870" y="764"/>
                  <a:pt x="858" y="810"/>
                </a:cubicBezTo>
                <a:cubicBezTo>
                  <a:pt x="848" y="810"/>
                  <a:pt x="848" y="810"/>
                  <a:pt x="848" y="810"/>
                </a:cubicBezTo>
                <a:cubicBezTo>
                  <a:pt x="839" y="770"/>
                  <a:pt x="844" y="705"/>
                  <a:pt x="911" y="620"/>
                </a:cubicBezTo>
                <a:cubicBezTo>
                  <a:pt x="915" y="615"/>
                  <a:pt x="915" y="615"/>
                  <a:pt x="915" y="615"/>
                </a:cubicBezTo>
                <a:lnTo>
                  <a:pt x="919" y="621"/>
                </a:lnTo>
                <a:close/>
                <a:moveTo>
                  <a:pt x="1029" y="683"/>
                </a:moveTo>
                <a:cubicBezTo>
                  <a:pt x="1036" y="708"/>
                  <a:pt x="1038" y="730"/>
                  <a:pt x="1036" y="752"/>
                </a:cubicBezTo>
                <a:cubicBezTo>
                  <a:pt x="1035" y="756"/>
                  <a:pt x="1035" y="756"/>
                  <a:pt x="1035" y="756"/>
                </a:cubicBezTo>
                <a:cubicBezTo>
                  <a:pt x="1031" y="757"/>
                  <a:pt x="1031" y="757"/>
                  <a:pt x="1031" y="757"/>
                </a:cubicBezTo>
                <a:cubicBezTo>
                  <a:pt x="972" y="761"/>
                  <a:pt x="924" y="780"/>
                  <a:pt x="890" y="814"/>
                </a:cubicBezTo>
                <a:cubicBezTo>
                  <a:pt x="882" y="809"/>
                  <a:pt x="882" y="809"/>
                  <a:pt x="882" y="809"/>
                </a:cubicBezTo>
                <a:cubicBezTo>
                  <a:pt x="894" y="772"/>
                  <a:pt x="928" y="719"/>
                  <a:pt x="1022" y="679"/>
                </a:cubicBezTo>
                <a:cubicBezTo>
                  <a:pt x="1028" y="677"/>
                  <a:pt x="1028" y="677"/>
                  <a:pt x="1028" y="677"/>
                </a:cubicBezTo>
                <a:lnTo>
                  <a:pt x="1029" y="683"/>
                </a:lnTo>
                <a:close/>
                <a:moveTo>
                  <a:pt x="789" y="611"/>
                </a:moveTo>
                <a:cubicBezTo>
                  <a:pt x="817" y="619"/>
                  <a:pt x="841" y="630"/>
                  <a:pt x="860" y="645"/>
                </a:cubicBezTo>
                <a:cubicBezTo>
                  <a:pt x="864" y="648"/>
                  <a:pt x="864" y="648"/>
                  <a:pt x="864" y="648"/>
                </a:cubicBezTo>
                <a:cubicBezTo>
                  <a:pt x="861" y="652"/>
                  <a:pt x="861" y="652"/>
                  <a:pt x="861" y="652"/>
                </a:cubicBezTo>
                <a:cubicBezTo>
                  <a:pt x="816" y="726"/>
                  <a:pt x="818" y="786"/>
                  <a:pt x="827" y="822"/>
                </a:cubicBezTo>
                <a:cubicBezTo>
                  <a:pt x="818" y="827"/>
                  <a:pt x="818" y="827"/>
                  <a:pt x="818" y="827"/>
                </a:cubicBezTo>
                <a:cubicBezTo>
                  <a:pt x="790" y="794"/>
                  <a:pt x="761" y="731"/>
                  <a:pt x="783" y="615"/>
                </a:cubicBezTo>
                <a:cubicBezTo>
                  <a:pt x="784" y="610"/>
                  <a:pt x="784" y="610"/>
                  <a:pt x="784" y="610"/>
                </a:cubicBezTo>
                <a:lnTo>
                  <a:pt x="789" y="611"/>
                </a:lnTo>
                <a:close/>
                <a:moveTo>
                  <a:pt x="1464" y="570"/>
                </a:moveTo>
                <a:cubicBezTo>
                  <a:pt x="1490" y="570"/>
                  <a:pt x="1514" y="577"/>
                  <a:pt x="1534" y="591"/>
                </a:cubicBezTo>
                <a:cubicBezTo>
                  <a:pt x="1556" y="607"/>
                  <a:pt x="1572" y="630"/>
                  <a:pt x="1579" y="658"/>
                </a:cubicBezTo>
                <a:cubicBezTo>
                  <a:pt x="1581" y="666"/>
                  <a:pt x="1583" y="674"/>
                  <a:pt x="1583" y="682"/>
                </a:cubicBezTo>
                <a:cubicBezTo>
                  <a:pt x="1587" y="718"/>
                  <a:pt x="1577" y="751"/>
                  <a:pt x="1555" y="777"/>
                </a:cubicBezTo>
                <a:cubicBezTo>
                  <a:pt x="1532" y="803"/>
                  <a:pt x="1498" y="820"/>
                  <a:pt x="1460" y="826"/>
                </a:cubicBezTo>
                <a:cubicBezTo>
                  <a:pt x="1453" y="827"/>
                  <a:pt x="1444" y="827"/>
                  <a:pt x="1435" y="827"/>
                </a:cubicBezTo>
                <a:cubicBezTo>
                  <a:pt x="1372" y="827"/>
                  <a:pt x="1277" y="802"/>
                  <a:pt x="1239" y="791"/>
                </a:cubicBezTo>
                <a:cubicBezTo>
                  <a:pt x="1233" y="790"/>
                  <a:pt x="1233" y="790"/>
                  <a:pt x="1233" y="790"/>
                </a:cubicBezTo>
                <a:cubicBezTo>
                  <a:pt x="1240" y="777"/>
                  <a:pt x="1240" y="777"/>
                  <a:pt x="1240" y="777"/>
                </a:cubicBezTo>
                <a:cubicBezTo>
                  <a:pt x="1288" y="687"/>
                  <a:pt x="1338" y="594"/>
                  <a:pt x="1423" y="576"/>
                </a:cubicBezTo>
                <a:cubicBezTo>
                  <a:pt x="1423" y="576"/>
                  <a:pt x="1423" y="576"/>
                  <a:pt x="1423" y="576"/>
                </a:cubicBezTo>
                <a:cubicBezTo>
                  <a:pt x="1432" y="573"/>
                  <a:pt x="1442" y="572"/>
                  <a:pt x="1451" y="571"/>
                </a:cubicBezTo>
                <a:cubicBezTo>
                  <a:pt x="1455" y="570"/>
                  <a:pt x="1460" y="570"/>
                  <a:pt x="1464" y="570"/>
                </a:cubicBezTo>
                <a:moveTo>
                  <a:pt x="271" y="581"/>
                </a:moveTo>
                <a:cubicBezTo>
                  <a:pt x="293" y="581"/>
                  <a:pt x="316" y="587"/>
                  <a:pt x="338" y="596"/>
                </a:cubicBezTo>
                <a:cubicBezTo>
                  <a:pt x="392" y="621"/>
                  <a:pt x="471" y="705"/>
                  <a:pt x="502" y="740"/>
                </a:cubicBezTo>
                <a:cubicBezTo>
                  <a:pt x="506" y="744"/>
                  <a:pt x="506" y="744"/>
                  <a:pt x="506" y="744"/>
                </a:cubicBezTo>
                <a:cubicBezTo>
                  <a:pt x="497" y="750"/>
                  <a:pt x="497" y="750"/>
                  <a:pt x="497" y="750"/>
                </a:cubicBezTo>
                <a:cubicBezTo>
                  <a:pt x="426" y="792"/>
                  <a:pt x="352" y="836"/>
                  <a:pt x="284" y="836"/>
                </a:cubicBezTo>
                <a:cubicBezTo>
                  <a:pt x="284" y="836"/>
                  <a:pt x="284" y="836"/>
                  <a:pt x="284" y="836"/>
                </a:cubicBezTo>
                <a:cubicBezTo>
                  <a:pt x="267" y="836"/>
                  <a:pt x="250" y="833"/>
                  <a:pt x="235" y="827"/>
                </a:cubicBezTo>
                <a:cubicBezTo>
                  <a:pt x="234" y="827"/>
                  <a:pt x="234" y="827"/>
                  <a:pt x="234" y="827"/>
                </a:cubicBezTo>
                <a:cubicBezTo>
                  <a:pt x="225" y="824"/>
                  <a:pt x="217" y="821"/>
                  <a:pt x="208" y="816"/>
                </a:cubicBezTo>
                <a:cubicBezTo>
                  <a:pt x="181" y="802"/>
                  <a:pt x="160" y="781"/>
                  <a:pt x="149" y="755"/>
                </a:cubicBezTo>
                <a:cubicBezTo>
                  <a:pt x="139" y="729"/>
                  <a:pt x="138" y="701"/>
                  <a:pt x="147" y="674"/>
                </a:cubicBezTo>
                <a:cubicBezTo>
                  <a:pt x="149" y="666"/>
                  <a:pt x="152" y="659"/>
                  <a:pt x="156" y="651"/>
                </a:cubicBezTo>
                <a:cubicBezTo>
                  <a:pt x="173" y="619"/>
                  <a:pt x="199" y="597"/>
                  <a:pt x="231" y="587"/>
                </a:cubicBezTo>
                <a:cubicBezTo>
                  <a:pt x="244" y="583"/>
                  <a:pt x="257" y="581"/>
                  <a:pt x="271" y="581"/>
                </a:cubicBezTo>
                <a:moveTo>
                  <a:pt x="1053" y="779"/>
                </a:moveTo>
                <a:cubicBezTo>
                  <a:pt x="1067" y="779"/>
                  <a:pt x="1082" y="780"/>
                  <a:pt x="1097" y="782"/>
                </a:cubicBezTo>
                <a:cubicBezTo>
                  <a:pt x="1103" y="782"/>
                  <a:pt x="1103" y="782"/>
                  <a:pt x="1103" y="782"/>
                </a:cubicBezTo>
                <a:cubicBezTo>
                  <a:pt x="1102" y="788"/>
                  <a:pt x="1102" y="788"/>
                  <a:pt x="1102" y="788"/>
                </a:cubicBezTo>
                <a:cubicBezTo>
                  <a:pt x="1095" y="813"/>
                  <a:pt x="1086" y="834"/>
                  <a:pt x="1073" y="852"/>
                </a:cubicBezTo>
                <a:cubicBezTo>
                  <a:pt x="1071" y="855"/>
                  <a:pt x="1071" y="855"/>
                  <a:pt x="1071" y="855"/>
                </a:cubicBezTo>
                <a:cubicBezTo>
                  <a:pt x="1067" y="853"/>
                  <a:pt x="1067" y="853"/>
                  <a:pt x="1067" y="853"/>
                </a:cubicBezTo>
                <a:cubicBezTo>
                  <a:pt x="1032" y="836"/>
                  <a:pt x="997" y="828"/>
                  <a:pt x="964" y="828"/>
                </a:cubicBezTo>
                <a:cubicBezTo>
                  <a:pt x="948" y="828"/>
                  <a:pt x="932" y="830"/>
                  <a:pt x="916" y="834"/>
                </a:cubicBezTo>
                <a:cubicBezTo>
                  <a:pt x="911" y="826"/>
                  <a:pt x="911" y="826"/>
                  <a:pt x="911" y="826"/>
                </a:cubicBezTo>
                <a:cubicBezTo>
                  <a:pt x="945" y="795"/>
                  <a:pt x="993" y="779"/>
                  <a:pt x="1053" y="779"/>
                </a:cubicBezTo>
                <a:moveTo>
                  <a:pt x="1674" y="684"/>
                </a:moveTo>
                <a:cubicBezTo>
                  <a:pt x="1685" y="733"/>
                  <a:pt x="1692" y="783"/>
                  <a:pt x="1694" y="833"/>
                </a:cubicBezTo>
                <a:cubicBezTo>
                  <a:pt x="1694" y="839"/>
                  <a:pt x="1694" y="845"/>
                  <a:pt x="1694" y="850"/>
                </a:cubicBezTo>
                <a:cubicBezTo>
                  <a:pt x="1695" y="856"/>
                  <a:pt x="1695" y="856"/>
                  <a:pt x="1695" y="856"/>
                </a:cubicBezTo>
                <a:cubicBezTo>
                  <a:pt x="1481" y="856"/>
                  <a:pt x="1481" y="856"/>
                  <a:pt x="1481" y="856"/>
                </a:cubicBezTo>
                <a:cubicBezTo>
                  <a:pt x="1480" y="846"/>
                  <a:pt x="1480" y="846"/>
                  <a:pt x="1480" y="846"/>
                </a:cubicBezTo>
                <a:cubicBezTo>
                  <a:pt x="1517" y="837"/>
                  <a:pt x="1549" y="818"/>
                  <a:pt x="1572" y="792"/>
                </a:cubicBezTo>
                <a:cubicBezTo>
                  <a:pt x="1598" y="761"/>
                  <a:pt x="1610" y="723"/>
                  <a:pt x="1607" y="680"/>
                </a:cubicBezTo>
                <a:cubicBezTo>
                  <a:pt x="1606" y="678"/>
                  <a:pt x="1606" y="677"/>
                  <a:pt x="1606" y="675"/>
                </a:cubicBezTo>
                <a:cubicBezTo>
                  <a:pt x="1605" y="664"/>
                  <a:pt x="1605" y="664"/>
                  <a:pt x="1605" y="664"/>
                </a:cubicBezTo>
                <a:cubicBezTo>
                  <a:pt x="1614" y="670"/>
                  <a:pt x="1614" y="670"/>
                  <a:pt x="1614" y="670"/>
                </a:cubicBezTo>
                <a:cubicBezTo>
                  <a:pt x="1626" y="678"/>
                  <a:pt x="1639" y="682"/>
                  <a:pt x="1653" y="682"/>
                </a:cubicBezTo>
                <a:cubicBezTo>
                  <a:pt x="1654" y="682"/>
                  <a:pt x="1656" y="681"/>
                  <a:pt x="1656" y="681"/>
                </a:cubicBezTo>
                <a:cubicBezTo>
                  <a:pt x="1660" y="681"/>
                  <a:pt x="1664" y="681"/>
                  <a:pt x="1668" y="680"/>
                </a:cubicBezTo>
                <a:cubicBezTo>
                  <a:pt x="1673" y="679"/>
                  <a:pt x="1673" y="679"/>
                  <a:pt x="1673" y="679"/>
                </a:cubicBezTo>
                <a:lnTo>
                  <a:pt x="1674" y="684"/>
                </a:lnTo>
                <a:close/>
                <a:moveTo>
                  <a:pt x="731" y="681"/>
                </a:moveTo>
                <a:cubicBezTo>
                  <a:pt x="736" y="681"/>
                  <a:pt x="742" y="681"/>
                  <a:pt x="747" y="682"/>
                </a:cubicBezTo>
                <a:cubicBezTo>
                  <a:pt x="752" y="682"/>
                  <a:pt x="752" y="682"/>
                  <a:pt x="752" y="682"/>
                </a:cubicBezTo>
                <a:cubicBezTo>
                  <a:pt x="752" y="687"/>
                  <a:pt x="752" y="687"/>
                  <a:pt x="752" y="687"/>
                </a:cubicBezTo>
                <a:cubicBezTo>
                  <a:pt x="751" y="772"/>
                  <a:pt x="781" y="821"/>
                  <a:pt x="806" y="848"/>
                </a:cubicBezTo>
                <a:cubicBezTo>
                  <a:pt x="801" y="856"/>
                  <a:pt x="801" y="856"/>
                  <a:pt x="801" y="856"/>
                </a:cubicBezTo>
                <a:cubicBezTo>
                  <a:pt x="761" y="842"/>
                  <a:pt x="706" y="803"/>
                  <a:pt x="669" y="696"/>
                </a:cubicBezTo>
                <a:cubicBezTo>
                  <a:pt x="667" y="691"/>
                  <a:pt x="667" y="691"/>
                  <a:pt x="667" y="691"/>
                </a:cubicBezTo>
                <a:cubicBezTo>
                  <a:pt x="672" y="690"/>
                  <a:pt x="672" y="690"/>
                  <a:pt x="672" y="690"/>
                </a:cubicBezTo>
                <a:cubicBezTo>
                  <a:pt x="693" y="684"/>
                  <a:pt x="712" y="681"/>
                  <a:pt x="731" y="681"/>
                </a:cubicBezTo>
                <a:moveTo>
                  <a:pt x="119" y="726"/>
                </a:moveTo>
                <a:cubicBezTo>
                  <a:pt x="120" y="739"/>
                  <a:pt x="123" y="752"/>
                  <a:pt x="128" y="764"/>
                </a:cubicBezTo>
                <a:cubicBezTo>
                  <a:pt x="141" y="795"/>
                  <a:pt x="165" y="820"/>
                  <a:pt x="198" y="837"/>
                </a:cubicBezTo>
                <a:cubicBezTo>
                  <a:pt x="205" y="841"/>
                  <a:pt x="213" y="844"/>
                  <a:pt x="221" y="847"/>
                </a:cubicBezTo>
                <a:cubicBezTo>
                  <a:pt x="219" y="857"/>
                  <a:pt x="219" y="857"/>
                  <a:pt x="219" y="857"/>
                </a:cubicBezTo>
                <a:cubicBezTo>
                  <a:pt x="51" y="856"/>
                  <a:pt x="51" y="856"/>
                  <a:pt x="51" y="856"/>
                </a:cubicBezTo>
                <a:cubicBezTo>
                  <a:pt x="51" y="851"/>
                  <a:pt x="51" y="851"/>
                  <a:pt x="51" y="851"/>
                </a:cubicBezTo>
                <a:cubicBezTo>
                  <a:pt x="52" y="813"/>
                  <a:pt x="56" y="775"/>
                  <a:pt x="62" y="737"/>
                </a:cubicBezTo>
                <a:cubicBezTo>
                  <a:pt x="62" y="733"/>
                  <a:pt x="62" y="733"/>
                  <a:pt x="62" y="733"/>
                </a:cubicBezTo>
                <a:cubicBezTo>
                  <a:pt x="67" y="733"/>
                  <a:pt x="67" y="733"/>
                  <a:pt x="67" y="733"/>
                </a:cubicBezTo>
                <a:cubicBezTo>
                  <a:pt x="69" y="733"/>
                  <a:pt x="71" y="733"/>
                  <a:pt x="73" y="733"/>
                </a:cubicBezTo>
                <a:cubicBezTo>
                  <a:pt x="79" y="733"/>
                  <a:pt x="85" y="732"/>
                  <a:pt x="91" y="731"/>
                </a:cubicBezTo>
                <a:cubicBezTo>
                  <a:pt x="98" y="729"/>
                  <a:pt x="105" y="726"/>
                  <a:pt x="111" y="723"/>
                </a:cubicBezTo>
                <a:cubicBezTo>
                  <a:pt x="118" y="718"/>
                  <a:pt x="118" y="718"/>
                  <a:pt x="118" y="718"/>
                </a:cubicBezTo>
                <a:lnTo>
                  <a:pt x="119" y="726"/>
                </a:lnTo>
                <a:close/>
                <a:moveTo>
                  <a:pt x="679" y="776"/>
                </a:moveTo>
                <a:cubicBezTo>
                  <a:pt x="711" y="831"/>
                  <a:pt x="752" y="866"/>
                  <a:pt x="801" y="880"/>
                </a:cubicBezTo>
                <a:cubicBezTo>
                  <a:pt x="801" y="890"/>
                  <a:pt x="801" y="890"/>
                  <a:pt x="801" y="890"/>
                </a:cubicBezTo>
                <a:cubicBezTo>
                  <a:pt x="792" y="892"/>
                  <a:pt x="783" y="893"/>
                  <a:pt x="774" y="893"/>
                </a:cubicBezTo>
                <a:cubicBezTo>
                  <a:pt x="723" y="893"/>
                  <a:pt x="669" y="869"/>
                  <a:pt x="613" y="822"/>
                </a:cubicBezTo>
                <a:cubicBezTo>
                  <a:pt x="609" y="818"/>
                  <a:pt x="609" y="818"/>
                  <a:pt x="609" y="818"/>
                </a:cubicBezTo>
                <a:cubicBezTo>
                  <a:pt x="613" y="814"/>
                  <a:pt x="613" y="814"/>
                  <a:pt x="613" y="814"/>
                </a:cubicBezTo>
                <a:cubicBezTo>
                  <a:pt x="633" y="796"/>
                  <a:pt x="652" y="782"/>
                  <a:pt x="673" y="773"/>
                </a:cubicBezTo>
                <a:cubicBezTo>
                  <a:pt x="677" y="772"/>
                  <a:pt x="677" y="772"/>
                  <a:pt x="677" y="772"/>
                </a:cubicBezTo>
                <a:lnTo>
                  <a:pt x="679" y="776"/>
                </a:lnTo>
                <a:close/>
                <a:moveTo>
                  <a:pt x="1131" y="787"/>
                </a:moveTo>
                <a:cubicBezTo>
                  <a:pt x="1151" y="790"/>
                  <a:pt x="1172" y="795"/>
                  <a:pt x="1193" y="802"/>
                </a:cubicBezTo>
                <a:cubicBezTo>
                  <a:pt x="1199" y="803"/>
                  <a:pt x="1199" y="803"/>
                  <a:pt x="1199" y="803"/>
                </a:cubicBezTo>
                <a:cubicBezTo>
                  <a:pt x="1196" y="809"/>
                  <a:pt x="1196" y="809"/>
                  <a:pt x="1196" y="809"/>
                </a:cubicBezTo>
                <a:cubicBezTo>
                  <a:pt x="1182" y="834"/>
                  <a:pt x="1164" y="867"/>
                  <a:pt x="1142" y="895"/>
                </a:cubicBezTo>
                <a:cubicBezTo>
                  <a:pt x="1139" y="899"/>
                  <a:pt x="1139" y="899"/>
                  <a:pt x="1139" y="899"/>
                </a:cubicBezTo>
                <a:cubicBezTo>
                  <a:pt x="1135" y="896"/>
                  <a:pt x="1135" y="896"/>
                  <a:pt x="1135" y="896"/>
                </a:cubicBezTo>
                <a:cubicBezTo>
                  <a:pt x="1122" y="886"/>
                  <a:pt x="1109" y="877"/>
                  <a:pt x="1096" y="869"/>
                </a:cubicBezTo>
                <a:cubicBezTo>
                  <a:pt x="1091" y="866"/>
                  <a:pt x="1091" y="866"/>
                  <a:pt x="1091" y="866"/>
                </a:cubicBezTo>
                <a:cubicBezTo>
                  <a:pt x="1094" y="862"/>
                  <a:pt x="1094" y="862"/>
                  <a:pt x="1094" y="862"/>
                </a:cubicBezTo>
                <a:cubicBezTo>
                  <a:pt x="1108" y="841"/>
                  <a:pt x="1118" y="818"/>
                  <a:pt x="1125" y="791"/>
                </a:cubicBezTo>
                <a:cubicBezTo>
                  <a:pt x="1126" y="786"/>
                  <a:pt x="1126" y="786"/>
                  <a:pt x="1126" y="786"/>
                </a:cubicBezTo>
                <a:lnTo>
                  <a:pt x="1131" y="787"/>
                </a:lnTo>
                <a:close/>
                <a:moveTo>
                  <a:pt x="524" y="766"/>
                </a:moveTo>
                <a:cubicBezTo>
                  <a:pt x="540" y="784"/>
                  <a:pt x="557" y="801"/>
                  <a:pt x="572" y="816"/>
                </a:cubicBezTo>
                <a:cubicBezTo>
                  <a:pt x="576" y="820"/>
                  <a:pt x="576" y="820"/>
                  <a:pt x="576" y="820"/>
                </a:cubicBezTo>
                <a:cubicBezTo>
                  <a:pt x="573" y="823"/>
                  <a:pt x="573" y="823"/>
                  <a:pt x="573" y="823"/>
                </a:cubicBezTo>
                <a:cubicBezTo>
                  <a:pt x="548" y="853"/>
                  <a:pt x="526" y="887"/>
                  <a:pt x="508" y="916"/>
                </a:cubicBezTo>
                <a:cubicBezTo>
                  <a:pt x="506" y="920"/>
                  <a:pt x="506" y="920"/>
                  <a:pt x="506" y="920"/>
                </a:cubicBezTo>
                <a:cubicBezTo>
                  <a:pt x="502" y="918"/>
                  <a:pt x="502" y="918"/>
                  <a:pt x="502" y="918"/>
                </a:cubicBezTo>
                <a:cubicBezTo>
                  <a:pt x="464" y="905"/>
                  <a:pt x="367" y="874"/>
                  <a:pt x="297" y="869"/>
                </a:cubicBezTo>
                <a:cubicBezTo>
                  <a:pt x="297" y="859"/>
                  <a:pt x="297" y="859"/>
                  <a:pt x="297" y="859"/>
                </a:cubicBezTo>
                <a:cubicBezTo>
                  <a:pt x="366" y="855"/>
                  <a:pt x="439" y="811"/>
                  <a:pt x="509" y="770"/>
                </a:cubicBezTo>
                <a:cubicBezTo>
                  <a:pt x="522" y="762"/>
                  <a:pt x="522" y="762"/>
                  <a:pt x="522" y="762"/>
                </a:cubicBezTo>
                <a:lnTo>
                  <a:pt x="524" y="766"/>
                </a:lnTo>
                <a:close/>
                <a:moveTo>
                  <a:pt x="597" y="839"/>
                </a:moveTo>
                <a:cubicBezTo>
                  <a:pt x="608" y="848"/>
                  <a:pt x="620" y="857"/>
                  <a:pt x="631" y="865"/>
                </a:cubicBezTo>
                <a:cubicBezTo>
                  <a:pt x="636" y="868"/>
                  <a:pt x="636" y="868"/>
                  <a:pt x="636" y="868"/>
                </a:cubicBezTo>
                <a:cubicBezTo>
                  <a:pt x="632" y="872"/>
                  <a:pt x="632" y="872"/>
                  <a:pt x="632" y="872"/>
                </a:cubicBezTo>
                <a:cubicBezTo>
                  <a:pt x="616" y="892"/>
                  <a:pt x="604" y="915"/>
                  <a:pt x="595" y="943"/>
                </a:cubicBezTo>
                <a:cubicBezTo>
                  <a:pt x="593" y="947"/>
                  <a:pt x="593" y="947"/>
                  <a:pt x="593" y="947"/>
                </a:cubicBezTo>
                <a:cubicBezTo>
                  <a:pt x="589" y="946"/>
                  <a:pt x="589" y="946"/>
                  <a:pt x="589" y="946"/>
                </a:cubicBezTo>
                <a:cubicBezTo>
                  <a:pt x="571" y="942"/>
                  <a:pt x="553" y="936"/>
                  <a:pt x="534" y="930"/>
                </a:cubicBezTo>
                <a:cubicBezTo>
                  <a:pt x="528" y="928"/>
                  <a:pt x="528" y="928"/>
                  <a:pt x="528" y="928"/>
                </a:cubicBezTo>
                <a:cubicBezTo>
                  <a:pt x="531" y="922"/>
                  <a:pt x="531" y="922"/>
                  <a:pt x="531" y="922"/>
                </a:cubicBezTo>
                <a:cubicBezTo>
                  <a:pt x="546" y="898"/>
                  <a:pt x="567" y="866"/>
                  <a:pt x="590" y="839"/>
                </a:cubicBezTo>
                <a:cubicBezTo>
                  <a:pt x="593" y="835"/>
                  <a:pt x="593" y="835"/>
                  <a:pt x="593" y="835"/>
                </a:cubicBezTo>
                <a:lnTo>
                  <a:pt x="597" y="839"/>
                </a:lnTo>
                <a:close/>
                <a:moveTo>
                  <a:pt x="817" y="920"/>
                </a:moveTo>
                <a:cubicBezTo>
                  <a:pt x="785" y="947"/>
                  <a:pt x="742" y="960"/>
                  <a:pt x="689" y="960"/>
                </a:cubicBezTo>
                <a:cubicBezTo>
                  <a:pt x="668" y="960"/>
                  <a:pt x="646" y="958"/>
                  <a:pt x="622" y="953"/>
                </a:cubicBezTo>
                <a:cubicBezTo>
                  <a:pt x="616" y="952"/>
                  <a:pt x="616" y="952"/>
                  <a:pt x="616" y="952"/>
                </a:cubicBezTo>
                <a:cubicBezTo>
                  <a:pt x="618" y="947"/>
                  <a:pt x="618" y="947"/>
                  <a:pt x="618" y="947"/>
                </a:cubicBezTo>
                <a:cubicBezTo>
                  <a:pt x="627" y="922"/>
                  <a:pt x="638" y="901"/>
                  <a:pt x="653" y="884"/>
                </a:cubicBezTo>
                <a:cubicBezTo>
                  <a:pt x="656" y="880"/>
                  <a:pt x="656" y="880"/>
                  <a:pt x="656" y="880"/>
                </a:cubicBezTo>
                <a:cubicBezTo>
                  <a:pt x="659" y="883"/>
                  <a:pt x="659" y="883"/>
                  <a:pt x="659" y="883"/>
                </a:cubicBezTo>
                <a:cubicBezTo>
                  <a:pt x="698" y="904"/>
                  <a:pt x="737" y="915"/>
                  <a:pt x="773" y="915"/>
                </a:cubicBezTo>
                <a:cubicBezTo>
                  <a:pt x="787" y="915"/>
                  <a:pt x="800" y="914"/>
                  <a:pt x="812" y="911"/>
                </a:cubicBezTo>
                <a:lnTo>
                  <a:pt x="817" y="920"/>
                </a:lnTo>
                <a:close/>
                <a:moveTo>
                  <a:pt x="1226" y="812"/>
                </a:moveTo>
                <a:cubicBezTo>
                  <a:pt x="1264" y="823"/>
                  <a:pt x="1360" y="849"/>
                  <a:pt x="1431" y="850"/>
                </a:cubicBezTo>
                <a:cubicBezTo>
                  <a:pt x="1431" y="860"/>
                  <a:pt x="1431" y="860"/>
                  <a:pt x="1431" y="860"/>
                </a:cubicBezTo>
                <a:cubicBezTo>
                  <a:pt x="1363" y="869"/>
                  <a:pt x="1294" y="913"/>
                  <a:pt x="1226" y="956"/>
                </a:cubicBezTo>
                <a:cubicBezTo>
                  <a:pt x="1211" y="965"/>
                  <a:pt x="1211" y="965"/>
                  <a:pt x="1211" y="965"/>
                </a:cubicBezTo>
                <a:cubicBezTo>
                  <a:pt x="1208" y="962"/>
                  <a:pt x="1208" y="962"/>
                  <a:pt x="1208" y="962"/>
                </a:cubicBezTo>
                <a:cubicBezTo>
                  <a:pt x="1192" y="946"/>
                  <a:pt x="1176" y="930"/>
                  <a:pt x="1160" y="917"/>
                </a:cubicBezTo>
                <a:cubicBezTo>
                  <a:pt x="1157" y="913"/>
                  <a:pt x="1157" y="913"/>
                  <a:pt x="1157" y="913"/>
                </a:cubicBezTo>
                <a:cubicBezTo>
                  <a:pt x="1160" y="910"/>
                  <a:pt x="1160" y="910"/>
                  <a:pt x="1160" y="910"/>
                </a:cubicBezTo>
                <a:cubicBezTo>
                  <a:pt x="1183" y="879"/>
                  <a:pt x="1203" y="844"/>
                  <a:pt x="1220" y="814"/>
                </a:cubicBezTo>
                <a:cubicBezTo>
                  <a:pt x="1222" y="810"/>
                  <a:pt x="1222" y="810"/>
                  <a:pt x="1222" y="810"/>
                </a:cubicBezTo>
                <a:lnTo>
                  <a:pt x="1226" y="812"/>
                </a:lnTo>
                <a:close/>
                <a:moveTo>
                  <a:pt x="964" y="851"/>
                </a:moveTo>
                <a:cubicBezTo>
                  <a:pt x="1013" y="851"/>
                  <a:pt x="1065" y="872"/>
                  <a:pt x="1119" y="913"/>
                </a:cubicBezTo>
                <a:cubicBezTo>
                  <a:pt x="1124" y="916"/>
                  <a:pt x="1124" y="916"/>
                  <a:pt x="1124" y="916"/>
                </a:cubicBezTo>
                <a:cubicBezTo>
                  <a:pt x="1120" y="921"/>
                  <a:pt x="1120" y="921"/>
                  <a:pt x="1120" y="921"/>
                </a:cubicBezTo>
                <a:cubicBezTo>
                  <a:pt x="1101" y="940"/>
                  <a:pt x="1083" y="954"/>
                  <a:pt x="1062" y="964"/>
                </a:cubicBezTo>
                <a:cubicBezTo>
                  <a:pt x="1058" y="966"/>
                  <a:pt x="1058" y="966"/>
                  <a:pt x="1058" y="966"/>
                </a:cubicBezTo>
                <a:cubicBezTo>
                  <a:pt x="1056" y="963"/>
                  <a:pt x="1056" y="963"/>
                  <a:pt x="1056" y="963"/>
                </a:cubicBezTo>
                <a:cubicBezTo>
                  <a:pt x="1021" y="910"/>
                  <a:pt x="979" y="877"/>
                  <a:pt x="929" y="865"/>
                </a:cubicBezTo>
                <a:cubicBezTo>
                  <a:pt x="929" y="855"/>
                  <a:pt x="929" y="855"/>
                  <a:pt x="929" y="855"/>
                </a:cubicBezTo>
                <a:cubicBezTo>
                  <a:pt x="941" y="852"/>
                  <a:pt x="952" y="851"/>
                  <a:pt x="964" y="851"/>
                </a:cubicBezTo>
                <a:moveTo>
                  <a:pt x="1674" y="989"/>
                </a:moveTo>
                <a:cubicBezTo>
                  <a:pt x="1667" y="989"/>
                  <a:pt x="1661" y="990"/>
                  <a:pt x="1654" y="992"/>
                </a:cubicBezTo>
                <a:cubicBezTo>
                  <a:pt x="1645" y="995"/>
                  <a:pt x="1636" y="999"/>
                  <a:pt x="1629" y="1005"/>
                </a:cubicBezTo>
                <a:cubicBezTo>
                  <a:pt x="1621" y="1012"/>
                  <a:pt x="1621" y="1012"/>
                  <a:pt x="1621" y="1012"/>
                </a:cubicBezTo>
                <a:cubicBezTo>
                  <a:pt x="1620" y="1002"/>
                  <a:pt x="1620" y="1002"/>
                  <a:pt x="1620" y="1002"/>
                </a:cubicBezTo>
                <a:cubicBezTo>
                  <a:pt x="1620" y="983"/>
                  <a:pt x="1615" y="964"/>
                  <a:pt x="1607" y="947"/>
                </a:cubicBezTo>
                <a:cubicBezTo>
                  <a:pt x="1596" y="924"/>
                  <a:pt x="1578" y="903"/>
                  <a:pt x="1554" y="888"/>
                </a:cubicBezTo>
                <a:cubicBezTo>
                  <a:pt x="1539" y="879"/>
                  <a:pt x="1539" y="879"/>
                  <a:pt x="1539" y="879"/>
                </a:cubicBezTo>
                <a:cubicBezTo>
                  <a:pt x="1695" y="879"/>
                  <a:pt x="1695" y="879"/>
                  <a:pt x="1695" y="879"/>
                </a:cubicBezTo>
                <a:cubicBezTo>
                  <a:pt x="1694" y="884"/>
                  <a:pt x="1694" y="884"/>
                  <a:pt x="1694" y="884"/>
                </a:cubicBezTo>
                <a:cubicBezTo>
                  <a:pt x="1694" y="918"/>
                  <a:pt x="1691" y="952"/>
                  <a:pt x="1686" y="985"/>
                </a:cubicBezTo>
                <a:cubicBezTo>
                  <a:pt x="1685" y="990"/>
                  <a:pt x="1685" y="990"/>
                  <a:pt x="1685" y="990"/>
                </a:cubicBezTo>
                <a:cubicBezTo>
                  <a:pt x="1680" y="990"/>
                  <a:pt x="1680" y="990"/>
                  <a:pt x="1680" y="990"/>
                </a:cubicBezTo>
                <a:cubicBezTo>
                  <a:pt x="1678" y="990"/>
                  <a:pt x="1676" y="989"/>
                  <a:pt x="1674" y="989"/>
                </a:cubicBezTo>
                <a:moveTo>
                  <a:pt x="194" y="880"/>
                </a:moveTo>
                <a:cubicBezTo>
                  <a:pt x="197" y="890"/>
                  <a:pt x="197" y="890"/>
                  <a:pt x="197" y="890"/>
                </a:cubicBezTo>
                <a:cubicBezTo>
                  <a:pt x="181" y="898"/>
                  <a:pt x="167" y="909"/>
                  <a:pt x="155" y="921"/>
                </a:cubicBezTo>
                <a:cubicBezTo>
                  <a:pt x="132" y="946"/>
                  <a:pt x="118" y="978"/>
                  <a:pt x="116" y="1013"/>
                </a:cubicBezTo>
                <a:cubicBezTo>
                  <a:pt x="115" y="1021"/>
                  <a:pt x="115" y="1021"/>
                  <a:pt x="115" y="1021"/>
                </a:cubicBezTo>
                <a:cubicBezTo>
                  <a:pt x="108" y="1017"/>
                  <a:pt x="108" y="1017"/>
                  <a:pt x="108" y="1017"/>
                </a:cubicBezTo>
                <a:cubicBezTo>
                  <a:pt x="98" y="1011"/>
                  <a:pt x="86" y="1008"/>
                  <a:pt x="74" y="1008"/>
                </a:cubicBezTo>
                <a:cubicBezTo>
                  <a:pt x="72" y="1008"/>
                  <a:pt x="72" y="1008"/>
                  <a:pt x="72" y="1008"/>
                </a:cubicBezTo>
                <a:cubicBezTo>
                  <a:pt x="71" y="1008"/>
                  <a:pt x="69" y="1008"/>
                  <a:pt x="68" y="1008"/>
                </a:cubicBezTo>
                <a:cubicBezTo>
                  <a:pt x="63" y="1008"/>
                  <a:pt x="63" y="1008"/>
                  <a:pt x="63" y="1008"/>
                </a:cubicBezTo>
                <a:cubicBezTo>
                  <a:pt x="63" y="1003"/>
                  <a:pt x="63" y="1003"/>
                  <a:pt x="63" y="1003"/>
                </a:cubicBezTo>
                <a:cubicBezTo>
                  <a:pt x="56" y="964"/>
                  <a:pt x="52" y="924"/>
                  <a:pt x="51" y="885"/>
                </a:cubicBezTo>
                <a:cubicBezTo>
                  <a:pt x="51" y="880"/>
                  <a:pt x="51" y="880"/>
                  <a:pt x="51" y="880"/>
                </a:cubicBezTo>
                <a:lnTo>
                  <a:pt x="194" y="880"/>
                </a:lnTo>
                <a:close/>
                <a:moveTo>
                  <a:pt x="1146" y="934"/>
                </a:moveTo>
                <a:cubicBezTo>
                  <a:pt x="1159" y="946"/>
                  <a:pt x="1173" y="959"/>
                  <a:pt x="1187" y="973"/>
                </a:cubicBezTo>
                <a:cubicBezTo>
                  <a:pt x="1191" y="978"/>
                  <a:pt x="1191" y="978"/>
                  <a:pt x="1191" y="978"/>
                </a:cubicBezTo>
                <a:cubicBezTo>
                  <a:pt x="1186" y="981"/>
                  <a:pt x="1186" y="981"/>
                  <a:pt x="1186" y="981"/>
                </a:cubicBezTo>
                <a:cubicBezTo>
                  <a:pt x="1162" y="996"/>
                  <a:pt x="1129" y="1016"/>
                  <a:pt x="1096" y="1030"/>
                </a:cubicBezTo>
                <a:cubicBezTo>
                  <a:pt x="1092" y="1032"/>
                  <a:pt x="1092" y="1032"/>
                  <a:pt x="1092" y="1032"/>
                </a:cubicBezTo>
                <a:cubicBezTo>
                  <a:pt x="1090" y="1027"/>
                  <a:pt x="1090" y="1027"/>
                  <a:pt x="1090" y="1027"/>
                </a:cubicBezTo>
                <a:cubicBezTo>
                  <a:pt x="1084" y="1014"/>
                  <a:pt x="1078" y="1002"/>
                  <a:pt x="1073" y="991"/>
                </a:cubicBezTo>
                <a:cubicBezTo>
                  <a:pt x="1070" y="986"/>
                  <a:pt x="1070" y="986"/>
                  <a:pt x="1070" y="986"/>
                </a:cubicBezTo>
                <a:cubicBezTo>
                  <a:pt x="1075" y="984"/>
                  <a:pt x="1075" y="984"/>
                  <a:pt x="1075" y="984"/>
                </a:cubicBezTo>
                <a:cubicBezTo>
                  <a:pt x="1097" y="973"/>
                  <a:pt x="1118" y="956"/>
                  <a:pt x="1139" y="935"/>
                </a:cubicBezTo>
                <a:cubicBezTo>
                  <a:pt x="1142" y="931"/>
                  <a:pt x="1142" y="931"/>
                  <a:pt x="1142" y="931"/>
                </a:cubicBezTo>
                <a:lnTo>
                  <a:pt x="1146" y="934"/>
                </a:lnTo>
                <a:close/>
                <a:moveTo>
                  <a:pt x="931" y="889"/>
                </a:moveTo>
                <a:cubicBezTo>
                  <a:pt x="970" y="900"/>
                  <a:pt x="1025" y="935"/>
                  <a:pt x="1068" y="1034"/>
                </a:cubicBezTo>
                <a:cubicBezTo>
                  <a:pt x="1070" y="1040"/>
                  <a:pt x="1070" y="1040"/>
                  <a:pt x="1070" y="1040"/>
                </a:cubicBezTo>
                <a:cubicBezTo>
                  <a:pt x="1065" y="1041"/>
                  <a:pt x="1065" y="1041"/>
                  <a:pt x="1065" y="1041"/>
                </a:cubicBezTo>
                <a:cubicBezTo>
                  <a:pt x="1042" y="1048"/>
                  <a:pt x="1022" y="1052"/>
                  <a:pt x="1002" y="1052"/>
                </a:cubicBezTo>
                <a:cubicBezTo>
                  <a:pt x="999" y="1052"/>
                  <a:pt x="996" y="1052"/>
                  <a:pt x="992" y="1051"/>
                </a:cubicBezTo>
                <a:cubicBezTo>
                  <a:pt x="988" y="1051"/>
                  <a:pt x="988" y="1051"/>
                  <a:pt x="988" y="1051"/>
                </a:cubicBezTo>
                <a:cubicBezTo>
                  <a:pt x="988" y="1047"/>
                  <a:pt x="988" y="1047"/>
                  <a:pt x="988" y="1047"/>
                </a:cubicBezTo>
                <a:cubicBezTo>
                  <a:pt x="984" y="983"/>
                  <a:pt x="963" y="932"/>
                  <a:pt x="926" y="897"/>
                </a:cubicBezTo>
                <a:lnTo>
                  <a:pt x="931" y="889"/>
                </a:lnTo>
                <a:close/>
                <a:moveTo>
                  <a:pt x="846" y="938"/>
                </a:moveTo>
                <a:cubicBezTo>
                  <a:pt x="832" y="975"/>
                  <a:pt x="794" y="1027"/>
                  <a:pt x="695" y="1062"/>
                </a:cubicBezTo>
                <a:cubicBezTo>
                  <a:pt x="690" y="1064"/>
                  <a:pt x="690" y="1064"/>
                  <a:pt x="690" y="1064"/>
                </a:cubicBezTo>
                <a:cubicBezTo>
                  <a:pt x="688" y="1058"/>
                  <a:pt x="688" y="1058"/>
                  <a:pt x="688" y="1058"/>
                </a:cubicBezTo>
                <a:cubicBezTo>
                  <a:pt x="683" y="1033"/>
                  <a:pt x="682" y="1009"/>
                  <a:pt x="685" y="987"/>
                </a:cubicBezTo>
                <a:cubicBezTo>
                  <a:pt x="685" y="983"/>
                  <a:pt x="685" y="983"/>
                  <a:pt x="685" y="983"/>
                </a:cubicBezTo>
                <a:cubicBezTo>
                  <a:pt x="690" y="983"/>
                  <a:pt x="690" y="983"/>
                  <a:pt x="690" y="983"/>
                </a:cubicBezTo>
                <a:cubicBezTo>
                  <a:pt x="751" y="983"/>
                  <a:pt x="801" y="966"/>
                  <a:pt x="838" y="932"/>
                </a:cubicBezTo>
                <a:lnTo>
                  <a:pt x="846" y="938"/>
                </a:lnTo>
                <a:close/>
                <a:moveTo>
                  <a:pt x="615" y="976"/>
                </a:moveTo>
                <a:cubicBezTo>
                  <a:pt x="629" y="978"/>
                  <a:pt x="643" y="980"/>
                  <a:pt x="657" y="981"/>
                </a:cubicBezTo>
                <a:cubicBezTo>
                  <a:pt x="662" y="982"/>
                  <a:pt x="662" y="982"/>
                  <a:pt x="662" y="982"/>
                </a:cubicBezTo>
                <a:cubicBezTo>
                  <a:pt x="662" y="987"/>
                  <a:pt x="662" y="987"/>
                  <a:pt x="662" y="987"/>
                </a:cubicBezTo>
                <a:cubicBezTo>
                  <a:pt x="658" y="1012"/>
                  <a:pt x="660" y="1038"/>
                  <a:pt x="666" y="1066"/>
                </a:cubicBezTo>
                <a:cubicBezTo>
                  <a:pt x="668" y="1071"/>
                  <a:pt x="668" y="1071"/>
                  <a:pt x="668" y="1071"/>
                </a:cubicBezTo>
                <a:cubicBezTo>
                  <a:pt x="663" y="1072"/>
                  <a:pt x="663" y="1072"/>
                  <a:pt x="663" y="1072"/>
                </a:cubicBezTo>
                <a:cubicBezTo>
                  <a:pt x="644" y="1078"/>
                  <a:pt x="625" y="1082"/>
                  <a:pt x="604" y="1086"/>
                </a:cubicBezTo>
                <a:cubicBezTo>
                  <a:pt x="598" y="1087"/>
                  <a:pt x="598" y="1087"/>
                  <a:pt x="598" y="1087"/>
                </a:cubicBezTo>
                <a:cubicBezTo>
                  <a:pt x="598" y="1081"/>
                  <a:pt x="598" y="1081"/>
                  <a:pt x="598" y="1081"/>
                </a:cubicBezTo>
                <a:cubicBezTo>
                  <a:pt x="600" y="1038"/>
                  <a:pt x="603" y="1007"/>
                  <a:pt x="609" y="980"/>
                </a:cubicBezTo>
                <a:cubicBezTo>
                  <a:pt x="610" y="975"/>
                  <a:pt x="610" y="975"/>
                  <a:pt x="610" y="975"/>
                </a:cubicBezTo>
                <a:lnTo>
                  <a:pt x="615" y="976"/>
                </a:lnTo>
                <a:close/>
                <a:moveTo>
                  <a:pt x="907" y="911"/>
                </a:moveTo>
                <a:cubicBezTo>
                  <a:pt x="937" y="938"/>
                  <a:pt x="972" y="993"/>
                  <a:pt x="964" y="1098"/>
                </a:cubicBezTo>
                <a:cubicBezTo>
                  <a:pt x="963" y="1106"/>
                  <a:pt x="963" y="1106"/>
                  <a:pt x="963" y="1106"/>
                </a:cubicBezTo>
                <a:cubicBezTo>
                  <a:pt x="957" y="1103"/>
                  <a:pt x="957" y="1103"/>
                  <a:pt x="957" y="1103"/>
                </a:cubicBezTo>
                <a:cubicBezTo>
                  <a:pt x="929" y="1089"/>
                  <a:pt x="907" y="1071"/>
                  <a:pt x="889" y="1047"/>
                </a:cubicBezTo>
                <a:cubicBezTo>
                  <a:pt x="887" y="1045"/>
                  <a:pt x="887" y="1045"/>
                  <a:pt x="887" y="1045"/>
                </a:cubicBezTo>
                <a:cubicBezTo>
                  <a:pt x="888" y="1042"/>
                  <a:pt x="888" y="1042"/>
                  <a:pt x="888" y="1042"/>
                </a:cubicBezTo>
                <a:cubicBezTo>
                  <a:pt x="906" y="998"/>
                  <a:pt x="909" y="956"/>
                  <a:pt x="898" y="916"/>
                </a:cubicBezTo>
                <a:cubicBezTo>
                  <a:pt x="894" y="899"/>
                  <a:pt x="894" y="899"/>
                  <a:pt x="894" y="899"/>
                </a:cubicBezTo>
                <a:lnTo>
                  <a:pt x="907" y="911"/>
                </a:lnTo>
                <a:close/>
                <a:moveTo>
                  <a:pt x="1698" y="1019"/>
                </a:moveTo>
                <a:cubicBezTo>
                  <a:pt x="1709" y="1025"/>
                  <a:pt x="1717" y="1036"/>
                  <a:pt x="1721" y="1048"/>
                </a:cubicBezTo>
                <a:cubicBezTo>
                  <a:pt x="1724" y="1061"/>
                  <a:pt x="1723" y="1074"/>
                  <a:pt x="1716" y="1085"/>
                </a:cubicBezTo>
                <a:cubicBezTo>
                  <a:pt x="1710" y="1097"/>
                  <a:pt x="1700" y="1105"/>
                  <a:pt x="1687" y="1108"/>
                </a:cubicBezTo>
                <a:cubicBezTo>
                  <a:pt x="1683" y="1110"/>
                  <a:pt x="1678" y="1110"/>
                  <a:pt x="1674" y="1110"/>
                </a:cubicBezTo>
                <a:cubicBezTo>
                  <a:pt x="1666" y="1110"/>
                  <a:pt x="1657" y="1108"/>
                  <a:pt x="1650" y="1104"/>
                </a:cubicBezTo>
                <a:cubicBezTo>
                  <a:pt x="1639" y="1098"/>
                  <a:pt x="1630" y="1087"/>
                  <a:pt x="1627" y="1075"/>
                </a:cubicBezTo>
                <a:cubicBezTo>
                  <a:pt x="1623" y="1062"/>
                  <a:pt x="1625" y="1049"/>
                  <a:pt x="1631" y="1038"/>
                </a:cubicBezTo>
                <a:cubicBezTo>
                  <a:pt x="1638" y="1026"/>
                  <a:pt x="1648" y="1018"/>
                  <a:pt x="1661" y="1014"/>
                </a:cubicBezTo>
                <a:cubicBezTo>
                  <a:pt x="1665" y="1013"/>
                  <a:pt x="1669" y="1013"/>
                  <a:pt x="1674" y="1013"/>
                </a:cubicBezTo>
                <a:cubicBezTo>
                  <a:pt x="1682" y="1013"/>
                  <a:pt x="1690" y="1015"/>
                  <a:pt x="1698" y="1019"/>
                </a:cubicBezTo>
                <a:close/>
                <a:moveTo>
                  <a:pt x="880" y="939"/>
                </a:moveTo>
                <a:cubicBezTo>
                  <a:pt x="886" y="976"/>
                  <a:pt x="880" y="1034"/>
                  <a:pt x="822" y="1107"/>
                </a:cubicBezTo>
                <a:cubicBezTo>
                  <a:pt x="819" y="1112"/>
                  <a:pt x="819" y="1112"/>
                  <a:pt x="819" y="1112"/>
                </a:cubicBezTo>
                <a:cubicBezTo>
                  <a:pt x="814" y="1107"/>
                  <a:pt x="814" y="1107"/>
                  <a:pt x="814" y="1107"/>
                </a:cubicBezTo>
                <a:cubicBezTo>
                  <a:pt x="798" y="1090"/>
                  <a:pt x="786" y="1073"/>
                  <a:pt x="777" y="1054"/>
                </a:cubicBezTo>
                <a:cubicBezTo>
                  <a:pt x="775" y="1050"/>
                  <a:pt x="775" y="1050"/>
                  <a:pt x="775" y="1050"/>
                </a:cubicBezTo>
                <a:cubicBezTo>
                  <a:pt x="779" y="1048"/>
                  <a:pt x="779" y="1048"/>
                  <a:pt x="779" y="1048"/>
                </a:cubicBezTo>
                <a:cubicBezTo>
                  <a:pt x="825" y="1018"/>
                  <a:pt x="856" y="982"/>
                  <a:pt x="870" y="938"/>
                </a:cubicBezTo>
                <a:lnTo>
                  <a:pt x="880" y="939"/>
                </a:lnTo>
                <a:close/>
                <a:moveTo>
                  <a:pt x="75" y="1128"/>
                </a:moveTo>
                <a:cubicBezTo>
                  <a:pt x="70" y="1128"/>
                  <a:pt x="70" y="1128"/>
                  <a:pt x="70" y="1128"/>
                </a:cubicBezTo>
                <a:cubicBezTo>
                  <a:pt x="57" y="1128"/>
                  <a:pt x="45" y="1122"/>
                  <a:pt x="37" y="1113"/>
                </a:cubicBezTo>
                <a:cubicBezTo>
                  <a:pt x="29" y="1105"/>
                  <a:pt x="24" y="1094"/>
                  <a:pt x="23" y="1083"/>
                </a:cubicBezTo>
                <a:cubicBezTo>
                  <a:pt x="23" y="1083"/>
                  <a:pt x="23" y="1083"/>
                  <a:pt x="23" y="1083"/>
                </a:cubicBezTo>
                <a:cubicBezTo>
                  <a:pt x="23" y="1078"/>
                  <a:pt x="23" y="1078"/>
                  <a:pt x="23" y="1078"/>
                </a:cubicBezTo>
                <a:cubicBezTo>
                  <a:pt x="24" y="1065"/>
                  <a:pt x="29" y="1053"/>
                  <a:pt x="38" y="1044"/>
                </a:cubicBezTo>
                <a:cubicBezTo>
                  <a:pt x="48" y="1035"/>
                  <a:pt x="60" y="1031"/>
                  <a:pt x="72" y="1031"/>
                </a:cubicBezTo>
                <a:cubicBezTo>
                  <a:pt x="73" y="1031"/>
                  <a:pt x="73" y="1031"/>
                  <a:pt x="73" y="1031"/>
                </a:cubicBezTo>
                <a:cubicBezTo>
                  <a:pt x="86" y="1031"/>
                  <a:pt x="98" y="1036"/>
                  <a:pt x="107" y="1046"/>
                </a:cubicBezTo>
                <a:cubicBezTo>
                  <a:pt x="115" y="1054"/>
                  <a:pt x="120" y="1065"/>
                  <a:pt x="121" y="1076"/>
                </a:cubicBezTo>
                <a:cubicBezTo>
                  <a:pt x="121" y="1076"/>
                  <a:pt x="121" y="1076"/>
                  <a:pt x="121" y="1076"/>
                </a:cubicBezTo>
                <a:cubicBezTo>
                  <a:pt x="121" y="1081"/>
                  <a:pt x="121" y="1081"/>
                  <a:pt x="121" y="1081"/>
                </a:cubicBezTo>
                <a:cubicBezTo>
                  <a:pt x="120" y="1094"/>
                  <a:pt x="115" y="1106"/>
                  <a:pt x="106" y="1115"/>
                </a:cubicBezTo>
                <a:cubicBezTo>
                  <a:pt x="97" y="1123"/>
                  <a:pt x="86" y="1128"/>
                  <a:pt x="75" y="1128"/>
                </a:cubicBezTo>
                <a:close/>
                <a:moveTo>
                  <a:pt x="1080" y="1066"/>
                </a:moveTo>
                <a:cubicBezTo>
                  <a:pt x="1086" y="1084"/>
                  <a:pt x="1092" y="1102"/>
                  <a:pt x="1097" y="1122"/>
                </a:cubicBezTo>
                <a:cubicBezTo>
                  <a:pt x="1099" y="1129"/>
                  <a:pt x="1099" y="1129"/>
                  <a:pt x="1099" y="1129"/>
                </a:cubicBezTo>
                <a:cubicBezTo>
                  <a:pt x="1092" y="1128"/>
                  <a:pt x="1092" y="1128"/>
                  <a:pt x="1092" y="1128"/>
                </a:cubicBezTo>
                <a:cubicBezTo>
                  <a:pt x="1051" y="1128"/>
                  <a:pt x="1018" y="1124"/>
                  <a:pt x="990" y="1115"/>
                </a:cubicBezTo>
                <a:cubicBezTo>
                  <a:pt x="986" y="1114"/>
                  <a:pt x="986" y="1114"/>
                  <a:pt x="986" y="1114"/>
                </a:cubicBezTo>
                <a:cubicBezTo>
                  <a:pt x="986" y="1110"/>
                  <a:pt x="986" y="1110"/>
                  <a:pt x="986" y="1110"/>
                </a:cubicBezTo>
                <a:cubicBezTo>
                  <a:pt x="987" y="1100"/>
                  <a:pt x="988" y="1089"/>
                  <a:pt x="988" y="1080"/>
                </a:cubicBezTo>
                <a:cubicBezTo>
                  <a:pt x="988" y="1074"/>
                  <a:pt x="988" y="1074"/>
                  <a:pt x="988" y="1074"/>
                </a:cubicBezTo>
                <a:cubicBezTo>
                  <a:pt x="993" y="1075"/>
                  <a:pt x="993" y="1075"/>
                  <a:pt x="993" y="1075"/>
                </a:cubicBezTo>
                <a:cubicBezTo>
                  <a:pt x="996" y="1075"/>
                  <a:pt x="999" y="1075"/>
                  <a:pt x="1002" y="1075"/>
                </a:cubicBezTo>
                <a:cubicBezTo>
                  <a:pt x="1025" y="1075"/>
                  <a:pt x="1048" y="1071"/>
                  <a:pt x="1074" y="1063"/>
                </a:cubicBezTo>
                <a:cubicBezTo>
                  <a:pt x="1078" y="1061"/>
                  <a:pt x="1078" y="1061"/>
                  <a:pt x="1078" y="1061"/>
                </a:cubicBezTo>
                <a:lnTo>
                  <a:pt x="1080" y="1066"/>
                </a:lnTo>
                <a:close/>
                <a:moveTo>
                  <a:pt x="1454" y="882"/>
                </a:moveTo>
                <a:cubicBezTo>
                  <a:pt x="1469" y="882"/>
                  <a:pt x="1483" y="885"/>
                  <a:pt x="1497" y="889"/>
                </a:cubicBezTo>
                <a:cubicBezTo>
                  <a:pt x="1498" y="889"/>
                  <a:pt x="1498" y="889"/>
                  <a:pt x="1498" y="889"/>
                </a:cubicBezTo>
                <a:cubicBezTo>
                  <a:pt x="1507" y="892"/>
                  <a:pt x="1516" y="895"/>
                  <a:pt x="1524" y="899"/>
                </a:cubicBezTo>
                <a:cubicBezTo>
                  <a:pt x="1553" y="912"/>
                  <a:pt x="1574" y="932"/>
                  <a:pt x="1586" y="957"/>
                </a:cubicBezTo>
                <a:cubicBezTo>
                  <a:pt x="1598" y="982"/>
                  <a:pt x="1600" y="1010"/>
                  <a:pt x="1593" y="1038"/>
                </a:cubicBezTo>
                <a:cubicBezTo>
                  <a:pt x="1591" y="1046"/>
                  <a:pt x="1588" y="1054"/>
                  <a:pt x="1585" y="1061"/>
                </a:cubicBezTo>
                <a:cubicBezTo>
                  <a:pt x="1570" y="1094"/>
                  <a:pt x="1545" y="1117"/>
                  <a:pt x="1513" y="1129"/>
                </a:cubicBezTo>
                <a:cubicBezTo>
                  <a:pt x="1499" y="1134"/>
                  <a:pt x="1483" y="1137"/>
                  <a:pt x="1467" y="1137"/>
                </a:cubicBezTo>
                <a:cubicBezTo>
                  <a:pt x="1447" y="1137"/>
                  <a:pt x="1426" y="1133"/>
                  <a:pt x="1406" y="1125"/>
                </a:cubicBezTo>
                <a:cubicBezTo>
                  <a:pt x="1350" y="1102"/>
                  <a:pt x="1266" y="1021"/>
                  <a:pt x="1232" y="987"/>
                </a:cubicBezTo>
                <a:cubicBezTo>
                  <a:pt x="1228" y="982"/>
                  <a:pt x="1228" y="982"/>
                  <a:pt x="1228" y="982"/>
                </a:cubicBezTo>
                <a:cubicBezTo>
                  <a:pt x="1239" y="975"/>
                  <a:pt x="1239" y="975"/>
                  <a:pt x="1239" y="975"/>
                </a:cubicBezTo>
                <a:cubicBezTo>
                  <a:pt x="1310" y="930"/>
                  <a:pt x="1384" y="882"/>
                  <a:pt x="1454" y="882"/>
                </a:cubicBezTo>
                <a:moveTo>
                  <a:pt x="1211" y="998"/>
                </a:moveTo>
                <a:cubicBezTo>
                  <a:pt x="1234" y="1022"/>
                  <a:pt x="1315" y="1103"/>
                  <a:pt x="1378" y="1137"/>
                </a:cubicBezTo>
                <a:cubicBezTo>
                  <a:pt x="1374" y="1146"/>
                  <a:pt x="1374" y="1146"/>
                  <a:pt x="1374" y="1146"/>
                </a:cubicBezTo>
                <a:cubicBezTo>
                  <a:pt x="1332" y="1128"/>
                  <a:pt x="1282" y="1125"/>
                  <a:pt x="1242" y="1125"/>
                </a:cubicBezTo>
                <a:cubicBezTo>
                  <a:pt x="1220" y="1125"/>
                  <a:pt x="1197" y="1126"/>
                  <a:pt x="1174" y="1127"/>
                </a:cubicBezTo>
                <a:cubicBezTo>
                  <a:pt x="1159" y="1127"/>
                  <a:pt x="1142" y="1128"/>
                  <a:pt x="1127" y="1128"/>
                </a:cubicBezTo>
                <a:cubicBezTo>
                  <a:pt x="1123" y="1128"/>
                  <a:pt x="1123" y="1128"/>
                  <a:pt x="1123" y="1128"/>
                </a:cubicBezTo>
                <a:cubicBezTo>
                  <a:pt x="1122" y="1124"/>
                  <a:pt x="1122" y="1124"/>
                  <a:pt x="1122" y="1124"/>
                </a:cubicBezTo>
                <a:cubicBezTo>
                  <a:pt x="1116" y="1101"/>
                  <a:pt x="1109" y="1078"/>
                  <a:pt x="1102" y="1058"/>
                </a:cubicBezTo>
                <a:cubicBezTo>
                  <a:pt x="1100" y="1053"/>
                  <a:pt x="1100" y="1053"/>
                  <a:pt x="1100" y="1053"/>
                </a:cubicBezTo>
                <a:cubicBezTo>
                  <a:pt x="1105" y="1051"/>
                  <a:pt x="1105" y="1051"/>
                  <a:pt x="1105" y="1051"/>
                </a:cubicBezTo>
                <a:cubicBezTo>
                  <a:pt x="1140" y="1036"/>
                  <a:pt x="1175" y="1015"/>
                  <a:pt x="1204" y="997"/>
                </a:cubicBezTo>
                <a:cubicBezTo>
                  <a:pt x="1208" y="995"/>
                  <a:pt x="1208" y="995"/>
                  <a:pt x="1208" y="995"/>
                </a:cubicBezTo>
                <a:lnTo>
                  <a:pt x="1211" y="998"/>
                </a:lnTo>
                <a:close/>
                <a:moveTo>
                  <a:pt x="283" y="892"/>
                </a:moveTo>
                <a:cubicBezTo>
                  <a:pt x="346" y="892"/>
                  <a:pt x="447" y="924"/>
                  <a:pt x="488" y="938"/>
                </a:cubicBezTo>
                <a:cubicBezTo>
                  <a:pt x="494" y="940"/>
                  <a:pt x="494" y="940"/>
                  <a:pt x="494" y="940"/>
                </a:cubicBezTo>
                <a:cubicBezTo>
                  <a:pt x="486" y="952"/>
                  <a:pt x="486" y="952"/>
                  <a:pt x="486" y="952"/>
                </a:cubicBezTo>
                <a:cubicBezTo>
                  <a:pt x="434" y="1040"/>
                  <a:pt x="379" y="1131"/>
                  <a:pt x="294" y="1144"/>
                </a:cubicBezTo>
                <a:cubicBezTo>
                  <a:pt x="293" y="1144"/>
                  <a:pt x="293" y="1144"/>
                  <a:pt x="293" y="1144"/>
                </a:cubicBezTo>
                <a:cubicBezTo>
                  <a:pt x="284" y="1146"/>
                  <a:pt x="274" y="1147"/>
                  <a:pt x="265" y="1148"/>
                </a:cubicBezTo>
                <a:cubicBezTo>
                  <a:pt x="263" y="1148"/>
                  <a:pt x="262" y="1148"/>
                  <a:pt x="260" y="1148"/>
                </a:cubicBezTo>
                <a:cubicBezTo>
                  <a:pt x="260" y="1148"/>
                  <a:pt x="260" y="1148"/>
                  <a:pt x="260" y="1148"/>
                </a:cubicBezTo>
                <a:cubicBezTo>
                  <a:pt x="231" y="1148"/>
                  <a:pt x="204" y="1139"/>
                  <a:pt x="184" y="1123"/>
                </a:cubicBezTo>
                <a:cubicBezTo>
                  <a:pt x="162" y="1106"/>
                  <a:pt x="147" y="1082"/>
                  <a:pt x="141" y="1054"/>
                </a:cubicBezTo>
                <a:cubicBezTo>
                  <a:pt x="140" y="1046"/>
                  <a:pt x="139" y="1038"/>
                  <a:pt x="139" y="1030"/>
                </a:cubicBezTo>
                <a:cubicBezTo>
                  <a:pt x="137" y="994"/>
                  <a:pt x="149" y="961"/>
                  <a:pt x="172" y="937"/>
                </a:cubicBezTo>
                <a:cubicBezTo>
                  <a:pt x="196" y="912"/>
                  <a:pt x="230" y="896"/>
                  <a:pt x="269" y="893"/>
                </a:cubicBezTo>
                <a:cubicBezTo>
                  <a:pt x="274" y="892"/>
                  <a:pt x="278" y="892"/>
                  <a:pt x="283" y="892"/>
                </a:cubicBezTo>
                <a:moveTo>
                  <a:pt x="520" y="949"/>
                </a:moveTo>
                <a:cubicBezTo>
                  <a:pt x="541" y="957"/>
                  <a:pt x="562" y="963"/>
                  <a:pt x="583" y="968"/>
                </a:cubicBezTo>
                <a:cubicBezTo>
                  <a:pt x="587" y="970"/>
                  <a:pt x="587" y="970"/>
                  <a:pt x="587" y="970"/>
                </a:cubicBezTo>
                <a:cubicBezTo>
                  <a:pt x="586" y="974"/>
                  <a:pt x="586" y="974"/>
                  <a:pt x="586" y="974"/>
                </a:cubicBezTo>
                <a:cubicBezTo>
                  <a:pt x="578" y="1013"/>
                  <a:pt x="576" y="1055"/>
                  <a:pt x="574" y="1087"/>
                </a:cubicBezTo>
                <a:cubicBezTo>
                  <a:pt x="574" y="1091"/>
                  <a:pt x="574" y="1091"/>
                  <a:pt x="574" y="1091"/>
                </a:cubicBezTo>
                <a:cubicBezTo>
                  <a:pt x="570" y="1092"/>
                  <a:pt x="570" y="1092"/>
                  <a:pt x="570" y="1092"/>
                </a:cubicBezTo>
                <a:cubicBezTo>
                  <a:pt x="531" y="1099"/>
                  <a:pt x="434" y="1119"/>
                  <a:pt x="371" y="1149"/>
                </a:cubicBezTo>
                <a:cubicBezTo>
                  <a:pt x="366" y="1140"/>
                  <a:pt x="366" y="1140"/>
                  <a:pt x="366" y="1140"/>
                </a:cubicBezTo>
                <a:cubicBezTo>
                  <a:pt x="423" y="1102"/>
                  <a:pt x="465" y="1032"/>
                  <a:pt x="506" y="963"/>
                </a:cubicBezTo>
                <a:cubicBezTo>
                  <a:pt x="516" y="948"/>
                  <a:pt x="516" y="948"/>
                  <a:pt x="516" y="948"/>
                </a:cubicBezTo>
                <a:lnTo>
                  <a:pt x="520" y="949"/>
                </a:lnTo>
                <a:close/>
                <a:moveTo>
                  <a:pt x="757" y="1066"/>
                </a:moveTo>
                <a:cubicBezTo>
                  <a:pt x="767" y="1087"/>
                  <a:pt x="781" y="1107"/>
                  <a:pt x="800" y="1126"/>
                </a:cubicBezTo>
                <a:cubicBezTo>
                  <a:pt x="803" y="1129"/>
                  <a:pt x="803" y="1129"/>
                  <a:pt x="803" y="1129"/>
                </a:cubicBezTo>
                <a:cubicBezTo>
                  <a:pt x="800" y="1133"/>
                  <a:pt x="800" y="1133"/>
                  <a:pt x="800" y="1133"/>
                </a:cubicBezTo>
                <a:cubicBezTo>
                  <a:pt x="784" y="1150"/>
                  <a:pt x="765" y="1168"/>
                  <a:pt x="745" y="1185"/>
                </a:cubicBezTo>
                <a:cubicBezTo>
                  <a:pt x="740" y="1189"/>
                  <a:pt x="740" y="1189"/>
                  <a:pt x="740" y="1189"/>
                </a:cubicBezTo>
                <a:cubicBezTo>
                  <a:pt x="737" y="1183"/>
                  <a:pt x="737" y="1183"/>
                  <a:pt x="737" y="1183"/>
                </a:cubicBezTo>
                <a:cubicBezTo>
                  <a:pt x="718" y="1146"/>
                  <a:pt x="706" y="1117"/>
                  <a:pt x="697" y="1091"/>
                </a:cubicBezTo>
                <a:cubicBezTo>
                  <a:pt x="696" y="1086"/>
                  <a:pt x="696" y="1086"/>
                  <a:pt x="696" y="1086"/>
                </a:cubicBezTo>
                <a:cubicBezTo>
                  <a:pt x="701" y="1085"/>
                  <a:pt x="701" y="1085"/>
                  <a:pt x="701" y="1085"/>
                </a:cubicBezTo>
                <a:cubicBezTo>
                  <a:pt x="718" y="1078"/>
                  <a:pt x="735" y="1071"/>
                  <a:pt x="750" y="1064"/>
                </a:cubicBezTo>
                <a:cubicBezTo>
                  <a:pt x="755" y="1061"/>
                  <a:pt x="755" y="1061"/>
                  <a:pt x="755" y="1061"/>
                </a:cubicBezTo>
                <a:lnTo>
                  <a:pt x="757" y="1066"/>
                </a:lnTo>
                <a:close/>
                <a:moveTo>
                  <a:pt x="880" y="1074"/>
                </a:moveTo>
                <a:cubicBezTo>
                  <a:pt x="902" y="1098"/>
                  <a:pt x="926" y="1116"/>
                  <a:pt x="957" y="1129"/>
                </a:cubicBezTo>
                <a:cubicBezTo>
                  <a:pt x="960" y="1130"/>
                  <a:pt x="960" y="1130"/>
                  <a:pt x="960" y="1130"/>
                </a:cubicBezTo>
                <a:cubicBezTo>
                  <a:pt x="960" y="1134"/>
                  <a:pt x="960" y="1134"/>
                  <a:pt x="960" y="1134"/>
                </a:cubicBezTo>
                <a:cubicBezTo>
                  <a:pt x="957" y="1153"/>
                  <a:pt x="953" y="1173"/>
                  <a:pt x="948" y="1193"/>
                </a:cubicBezTo>
                <a:cubicBezTo>
                  <a:pt x="946" y="1199"/>
                  <a:pt x="946" y="1199"/>
                  <a:pt x="946" y="1199"/>
                </a:cubicBezTo>
                <a:cubicBezTo>
                  <a:pt x="940" y="1196"/>
                  <a:pt x="940" y="1196"/>
                  <a:pt x="940" y="1196"/>
                </a:cubicBezTo>
                <a:cubicBezTo>
                  <a:pt x="908" y="1178"/>
                  <a:pt x="871" y="1156"/>
                  <a:pt x="839" y="1130"/>
                </a:cubicBezTo>
                <a:cubicBezTo>
                  <a:pt x="836" y="1127"/>
                  <a:pt x="836" y="1127"/>
                  <a:pt x="836" y="1127"/>
                </a:cubicBezTo>
                <a:cubicBezTo>
                  <a:pt x="839" y="1123"/>
                  <a:pt x="839" y="1123"/>
                  <a:pt x="839" y="1123"/>
                </a:cubicBezTo>
                <a:cubicBezTo>
                  <a:pt x="852" y="1107"/>
                  <a:pt x="863" y="1091"/>
                  <a:pt x="872" y="1074"/>
                </a:cubicBezTo>
                <a:cubicBezTo>
                  <a:pt x="876" y="1068"/>
                  <a:pt x="876" y="1068"/>
                  <a:pt x="876" y="1068"/>
                </a:cubicBezTo>
                <a:lnTo>
                  <a:pt x="880" y="1074"/>
                </a:lnTo>
                <a:close/>
                <a:moveTo>
                  <a:pt x="275" y="1180"/>
                </a:moveTo>
                <a:cubicBezTo>
                  <a:pt x="251" y="1188"/>
                  <a:pt x="227" y="1197"/>
                  <a:pt x="204" y="1205"/>
                </a:cubicBezTo>
                <a:cubicBezTo>
                  <a:pt x="203" y="1206"/>
                  <a:pt x="203" y="1206"/>
                  <a:pt x="203" y="1206"/>
                </a:cubicBezTo>
                <a:cubicBezTo>
                  <a:pt x="183" y="1213"/>
                  <a:pt x="162" y="1221"/>
                  <a:pt x="139" y="1229"/>
                </a:cubicBezTo>
                <a:cubicBezTo>
                  <a:pt x="135" y="1230"/>
                  <a:pt x="135" y="1230"/>
                  <a:pt x="135" y="1230"/>
                </a:cubicBezTo>
                <a:cubicBezTo>
                  <a:pt x="133" y="1226"/>
                  <a:pt x="133" y="1226"/>
                  <a:pt x="133" y="1226"/>
                </a:cubicBezTo>
                <a:cubicBezTo>
                  <a:pt x="122" y="1202"/>
                  <a:pt x="111" y="1177"/>
                  <a:pt x="102" y="1150"/>
                </a:cubicBezTo>
                <a:cubicBezTo>
                  <a:pt x="100" y="1146"/>
                  <a:pt x="100" y="1146"/>
                  <a:pt x="100" y="1146"/>
                </a:cubicBezTo>
                <a:cubicBezTo>
                  <a:pt x="104" y="1144"/>
                  <a:pt x="104" y="1144"/>
                  <a:pt x="104" y="1144"/>
                </a:cubicBezTo>
                <a:cubicBezTo>
                  <a:pt x="110" y="1141"/>
                  <a:pt x="116" y="1137"/>
                  <a:pt x="122" y="1132"/>
                </a:cubicBezTo>
                <a:cubicBezTo>
                  <a:pt x="127" y="1127"/>
                  <a:pt x="131" y="1121"/>
                  <a:pt x="135" y="1115"/>
                </a:cubicBezTo>
                <a:cubicBezTo>
                  <a:pt x="139" y="1108"/>
                  <a:pt x="139" y="1108"/>
                  <a:pt x="139" y="1108"/>
                </a:cubicBezTo>
                <a:cubicBezTo>
                  <a:pt x="143" y="1114"/>
                  <a:pt x="143" y="1114"/>
                  <a:pt x="143" y="1114"/>
                </a:cubicBezTo>
                <a:cubicBezTo>
                  <a:pt x="151" y="1125"/>
                  <a:pt x="159" y="1134"/>
                  <a:pt x="169" y="1141"/>
                </a:cubicBezTo>
                <a:cubicBezTo>
                  <a:pt x="194" y="1161"/>
                  <a:pt x="225" y="1171"/>
                  <a:pt x="260" y="1171"/>
                </a:cubicBezTo>
                <a:cubicBezTo>
                  <a:pt x="260" y="1171"/>
                  <a:pt x="260" y="1171"/>
                  <a:pt x="260" y="1171"/>
                </a:cubicBezTo>
                <a:cubicBezTo>
                  <a:pt x="262" y="1171"/>
                  <a:pt x="264" y="1171"/>
                  <a:pt x="266" y="1171"/>
                </a:cubicBezTo>
                <a:cubicBezTo>
                  <a:pt x="268" y="1171"/>
                  <a:pt x="270" y="1171"/>
                  <a:pt x="273" y="1170"/>
                </a:cubicBezTo>
                <a:lnTo>
                  <a:pt x="275" y="1180"/>
                </a:lnTo>
                <a:close/>
                <a:moveTo>
                  <a:pt x="1607" y="1087"/>
                </a:moveTo>
                <a:cubicBezTo>
                  <a:pt x="1613" y="1103"/>
                  <a:pt x="1624" y="1116"/>
                  <a:pt x="1639" y="1124"/>
                </a:cubicBezTo>
                <a:cubicBezTo>
                  <a:pt x="1641" y="1126"/>
                  <a:pt x="1644" y="1127"/>
                  <a:pt x="1647" y="1128"/>
                </a:cubicBezTo>
                <a:cubicBezTo>
                  <a:pt x="1652" y="1130"/>
                  <a:pt x="1652" y="1130"/>
                  <a:pt x="1652" y="1130"/>
                </a:cubicBezTo>
                <a:cubicBezTo>
                  <a:pt x="1650" y="1135"/>
                  <a:pt x="1650" y="1135"/>
                  <a:pt x="1650" y="1135"/>
                </a:cubicBezTo>
                <a:cubicBezTo>
                  <a:pt x="1639" y="1166"/>
                  <a:pt x="1626" y="1197"/>
                  <a:pt x="1612" y="1227"/>
                </a:cubicBezTo>
                <a:cubicBezTo>
                  <a:pt x="1610" y="1231"/>
                  <a:pt x="1610" y="1231"/>
                  <a:pt x="1610" y="1231"/>
                </a:cubicBezTo>
                <a:cubicBezTo>
                  <a:pt x="1605" y="1230"/>
                  <a:pt x="1605" y="1230"/>
                  <a:pt x="1605" y="1230"/>
                </a:cubicBezTo>
                <a:cubicBezTo>
                  <a:pt x="1575" y="1220"/>
                  <a:pt x="1547" y="1211"/>
                  <a:pt x="1517" y="1203"/>
                </a:cubicBezTo>
                <a:cubicBezTo>
                  <a:pt x="1487" y="1195"/>
                  <a:pt x="1456" y="1186"/>
                  <a:pt x="1422" y="1178"/>
                </a:cubicBezTo>
                <a:cubicBezTo>
                  <a:pt x="1420" y="1178"/>
                  <a:pt x="1420" y="1178"/>
                  <a:pt x="1420" y="1178"/>
                </a:cubicBezTo>
                <a:cubicBezTo>
                  <a:pt x="1419" y="1177"/>
                  <a:pt x="1419" y="1177"/>
                  <a:pt x="1419" y="1177"/>
                </a:cubicBezTo>
                <a:cubicBezTo>
                  <a:pt x="1409" y="1168"/>
                  <a:pt x="1398" y="1159"/>
                  <a:pt x="1386" y="1153"/>
                </a:cubicBezTo>
                <a:cubicBezTo>
                  <a:pt x="1391" y="1143"/>
                  <a:pt x="1391" y="1143"/>
                  <a:pt x="1391" y="1143"/>
                </a:cubicBezTo>
                <a:cubicBezTo>
                  <a:pt x="1393" y="1144"/>
                  <a:pt x="1396" y="1145"/>
                  <a:pt x="1398" y="1146"/>
                </a:cubicBezTo>
                <a:cubicBezTo>
                  <a:pt x="1421" y="1155"/>
                  <a:pt x="1444" y="1160"/>
                  <a:pt x="1467" y="1160"/>
                </a:cubicBezTo>
                <a:cubicBezTo>
                  <a:pt x="1486" y="1160"/>
                  <a:pt x="1504" y="1157"/>
                  <a:pt x="1521" y="1151"/>
                </a:cubicBezTo>
                <a:cubicBezTo>
                  <a:pt x="1553" y="1139"/>
                  <a:pt x="1580" y="1117"/>
                  <a:pt x="1597" y="1087"/>
                </a:cubicBezTo>
                <a:cubicBezTo>
                  <a:pt x="1603" y="1077"/>
                  <a:pt x="1603" y="1077"/>
                  <a:pt x="1603" y="1077"/>
                </a:cubicBezTo>
                <a:lnTo>
                  <a:pt x="1607" y="1087"/>
                </a:lnTo>
                <a:close/>
                <a:moveTo>
                  <a:pt x="824" y="1148"/>
                </a:moveTo>
                <a:cubicBezTo>
                  <a:pt x="858" y="1176"/>
                  <a:pt x="900" y="1200"/>
                  <a:pt x="936" y="1220"/>
                </a:cubicBezTo>
                <a:cubicBezTo>
                  <a:pt x="940" y="1222"/>
                  <a:pt x="940" y="1222"/>
                  <a:pt x="940" y="1222"/>
                </a:cubicBezTo>
                <a:cubicBezTo>
                  <a:pt x="939" y="1226"/>
                  <a:pt x="939" y="1226"/>
                  <a:pt x="939" y="1226"/>
                </a:cubicBezTo>
                <a:cubicBezTo>
                  <a:pt x="936" y="1236"/>
                  <a:pt x="931" y="1256"/>
                  <a:pt x="925" y="1282"/>
                </a:cubicBezTo>
                <a:cubicBezTo>
                  <a:pt x="924" y="1286"/>
                  <a:pt x="924" y="1286"/>
                  <a:pt x="924" y="1286"/>
                </a:cubicBezTo>
                <a:cubicBezTo>
                  <a:pt x="826" y="1286"/>
                  <a:pt x="826" y="1286"/>
                  <a:pt x="826" y="1286"/>
                </a:cubicBezTo>
                <a:cubicBezTo>
                  <a:pt x="793" y="1285"/>
                  <a:pt x="793" y="1285"/>
                  <a:pt x="793" y="1285"/>
                </a:cubicBezTo>
                <a:cubicBezTo>
                  <a:pt x="791" y="1283"/>
                  <a:pt x="791" y="1283"/>
                  <a:pt x="791" y="1283"/>
                </a:cubicBezTo>
                <a:cubicBezTo>
                  <a:pt x="786" y="1272"/>
                  <a:pt x="781" y="1263"/>
                  <a:pt x="775" y="1254"/>
                </a:cubicBezTo>
                <a:cubicBezTo>
                  <a:pt x="770" y="1246"/>
                  <a:pt x="765" y="1238"/>
                  <a:pt x="760" y="1228"/>
                </a:cubicBezTo>
                <a:cubicBezTo>
                  <a:pt x="751" y="1210"/>
                  <a:pt x="751" y="1210"/>
                  <a:pt x="751" y="1210"/>
                </a:cubicBezTo>
                <a:cubicBezTo>
                  <a:pt x="754" y="1208"/>
                  <a:pt x="754" y="1208"/>
                  <a:pt x="754" y="1208"/>
                </a:cubicBezTo>
                <a:cubicBezTo>
                  <a:pt x="777" y="1188"/>
                  <a:pt x="799" y="1168"/>
                  <a:pt x="817" y="1148"/>
                </a:cubicBezTo>
                <a:cubicBezTo>
                  <a:pt x="820" y="1145"/>
                  <a:pt x="820" y="1145"/>
                  <a:pt x="820" y="1145"/>
                </a:cubicBezTo>
                <a:lnTo>
                  <a:pt x="824" y="1148"/>
                </a:lnTo>
                <a:close/>
                <a:moveTo>
                  <a:pt x="988" y="1139"/>
                </a:moveTo>
                <a:cubicBezTo>
                  <a:pt x="1019" y="1148"/>
                  <a:pt x="1055" y="1152"/>
                  <a:pt x="1101" y="1152"/>
                </a:cubicBezTo>
                <a:cubicBezTo>
                  <a:pt x="1105" y="1152"/>
                  <a:pt x="1105" y="1152"/>
                  <a:pt x="1105" y="1152"/>
                </a:cubicBezTo>
                <a:cubicBezTo>
                  <a:pt x="1106" y="1156"/>
                  <a:pt x="1106" y="1156"/>
                  <a:pt x="1106" y="1156"/>
                </a:cubicBezTo>
                <a:cubicBezTo>
                  <a:pt x="1115" y="1192"/>
                  <a:pt x="1142" y="1284"/>
                  <a:pt x="1175" y="1343"/>
                </a:cubicBezTo>
                <a:cubicBezTo>
                  <a:pt x="1166" y="1349"/>
                  <a:pt x="1166" y="1349"/>
                  <a:pt x="1166" y="1349"/>
                </a:cubicBezTo>
                <a:cubicBezTo>
                  <a:pt x="1124" y="1295"/>
                  <a:pt x="1052" y="1256"/>
                  <a:pt x="982" y="1219"/>
                </a:cubicBezTo>
                <a:cubicBezTo>
                  <a:pt x="967" y="1211"/>
                  <a:pt x="967" y="1211"/>
                  <a:pt x="967" y="1211"/>
                </a:cubicBezTo>
                <a:cubicBezTo>
                  <a:pt x="968" y="1207"/>
                  <a:pt x="968" y="1207"/>
                  <a:pt x="968" y="1207"/>
                </a:cubicBezTo>
                <a:cubicBezTo>
                  <a:pt x="974" y="1185"/>
                  <a:pt x="978" y="1164"/>
                  <a:pt x="982" y="1143"/>
                </a:cubicBezTo>
                <a:cubicBezTo>
                  <a:pt x="983" y="1138"/>
                  <a:pt x="983" y="1138"/>
                  <a:pt x="983" y="1138"/>
                </a:cubicBezTo>
                <a:lnTo>
                  <a:pt x="988" y="1139"/>
                </a:lnTo>
                <a:close/>
                <a:moveTo>
                  <a:pt x="675" y="1098"/>
                </a:moveTo>
                <a:cubicBezTo>
                  <a:pt x="687" y="1134"/>
                  <a:pt x="704" y="1170"/>
                  <a:pt x="720" y="1201"/>
                </a:cubicBezTo>
                <a:cubicBezTo>
                  <a:pt x="721" y="1204"/>
                  <a:pt x="721" y="1204"/>
                  <a:pt x="721" y="1204"/>
                </a:cubicBezTo>
                <a:cubicBezTo>
                  <a:pt x="718" y="1207"/>
                  <a:pt x="718" y="1207"/>
                  <a:pt x="718" y="1207"/>
                </a:cubicBezTo>
                <a:cubicBezTo>
                  <a:pt x="695" y="1227"/>
                  <a:pt x="614" y="1296"/>
                  <a:pt x="572" y="1355"/>
                </a:cubicBezTo>
                <a:cubicBezTo>
                  <a:pt x="563" y="1350"/>
                  <a:pt x="563" y="1350"/>
                  <a:pt x="563" y="1350"/>
                </a:cubicBezTo>
                <a:cubicBezTo>
                  <a:pt x="593" y="1290"/>
                  <a:pt x="595" y="1214"/>
                  <a:pt x="596" y="1134"/>
                </a:cubicBezTo>
                <a:cubicBezTo>
                  <a:pt x="596" y="1128"/>
                  <a:pt x="597" y="1111"/>
                  <a:pt x="597" y="1111"/>
                </a:cubicBezTo>
                <a:cubicBezTo>
                  <a:pt x="601" y="1110"/>
                  <a:pt x="601" y="1110"/>
                  <a:pt x="601" y="1110"/>
                </a:cubicBezTo>
                <a:cubicBezTo>
                  <a:pt x="625" y="1106"/>
                  <a:pt x="648" y="1101"/>
                  <a:pt x="669" y="1095"/>
                </a:cubicBezTo>
                <a:cubicBezTo>
                  <a:pt x="674" y="1093"/>
                  <a:pt x="674" y="1093"/>
                  <a:pt x="674" y="1093"/>
                </a:cubicBezTo>
                <a:lnTo>
                  <a:pt x="675" y="1098"/>
                </a:lnTo>
                <a:close/>
                <a:moveTo>
                  <a:pt x="1459" y="1212"/>
                </a:moveTo>
                <a:cubicBezTo>
                  <a:pt x="1477" y="1216"/>
                  <a:pt x="1494" y="1221"/>
                  <a:pt x="1511" y="1225"/>
                </a:cubicBezTo>
                <a:cubicBezTo>
                  <a:pt x="1538" y="1233"/>
                  <a:pt x="1565" y="1241"/>
                  <a:pt x="1593" y="1250"/>
                </a:cubicBezTo>
                <a:cubicBezTo>
                  <a:pt x="1599" y="1252"/>
                  <a:pt x="1599" y="1252"/>
                  <a:pt x="1599" y="1252"/>
                </a:cubicBezTo>
                <a:cubicBezTo>
                  <a:pt x="1596" y="1258"/>
                  <a:pt x="1596" y="1258"/>
                  <a:pt x="1596" y="1258"/>
                </a:cubicBezTo>
                <a:cubicBezTo>
                  <a:pt x="1577" y="1293"/>
                  <a:pt x="1555" y="1327"/>
                  <a:pt x="1532" y="1359"/>
                </a:cubicBezTo>
                <a:cubicBezTo>
                  <a:pt x="1529" y="1362"/>
                  <a:pt x="1529" y="1362"/>
                  <a:pt x="1529" y="1362"/>
                </a:cubicBezTo>
                <a:cubicBezTo>
                  <a:pt x="1525" y="1360"/>
                  <a:pt x="1525" y="1360"/>
                  <a:pt x="1525" y="1360"/>
                </a:cubicBezTo>
                <a:cubicBezTo>
                  <a:pt x="1518" y="1356"/>
                  <a:pt x="1511" y="1353"/>
                  <a:pt x="1503" y="1351"/>
                </a:cubicBezTo>
                <a:cubicBezTo>
                  <a:pt x="1498" y="1350"/>
                  <a:pt x="1492" y="1349"/>
                  <a:pt x="1487" y="1349"/>
                </a:cubicBezTo>
                <a:cubicBezTo>
                  <a:pt x="1482" y="1349"/>
                  <a:pt x="1476" y="1350"/>
                  <a:pt x="1471" y="1351"/>
                </a:cubicBezTo>
                <a:cubicBezTo>
                  <a:pt x="1462" y="1353"/>
                  <a:pt x="1462" y="1353"/>
                  <a:pt x="1462" y="1353"/>
                </a:cubicBezTo>
                <a:cubicBezTo>
                  <a:pt x="1466" y="1344"/>
                  <a:pt x="1466" y="1344"/>
                  <a:pt x="1466" y="1344"/>
                </a:cubicBezTo>
                <a:cubicBezTo>
                  <a:pt x="1471" y="1331"/>
                  <a:pt x="1474" y="1317"/>
                  <a:pt x="1475" y="1303"/>
                </a:cubicBezTo>
                <a:cubicBezTo>
                  <a:pt x="1477" y="1275"/>
                  <a:pt x="1470" y="1246"/>
                  <a:pt x="1454" y="1219"/>
                </a:cubicBezTo>
                <a:cubicBezTo>
                  <a:pt x="1447" y="1208"/>
                  <a:pt x="1447" y="1208"/>
                  <a:pt x="1447" y="1208"/>
                </a:cubicBezTo>
                <a:lnTo>
                  <a:pt x="1459" y="1212"/>
                </a:lnTo>
                <a:close/>
                <a:moveTo>
                  <a:pt x="299" y="1207"/>
                </a:moveTo>
                <a:cubicBezTo>
                  <a:pt x="285" y="1225"/>
                  <a:pt x="276" y="1244"/>
                  <a:pt x="271" y="1265"/>
                </a:cubicBezTo>
                <a:cubicBezTo>
                  <a:pt x="263" y="1295"/>
                  <a:pt x="266" y="1327"/>
                  <a:pt x="278" y="1356"/>
                </a:cubicBezTo>
                <a:cubicBezTo>
                  <a:pt x="279" y="1359"/>
                  <a:pt x="281" y="1363"/>
                  <a:pt x="282" y="1366"/>
                </a:cubicBezTo>
                <a:cubicBezTo>
                  <a:pt x="286" y="1373"/>
                  <a:pt x="286" y="1373"/>
                  <a:pt x="286" y="1373"/>
                </a:cubicBezTo>
                <a:cubicBezTo>
                  <a:pt x="278" y="1373"/>
                  <a:pt x="278" y="1373"/>
                  <a:pt x="278" y="1373"/>
                </a:cubicBezTo>
                <a:cubicBezTo>
                  <a:pt x="264" y="1373"/>
                  <a:pt x="252" y="1377"/>
                  <a:pt x="240" y="1385"/>
                </a:cubicBezTo>
                <a:cubicBezTo>
                  <a:pt x="237" y="1387"/>
                  <a:pt x="237" y="1387"/>
                  <a:pt x="237" y="1387"/>
                </a:cubicBezTo>
                <a:cubicBezTo>
                  <a:pt x="234" y="1384"/>
                  <a:pt x="234" y="1384"/>
                  <a:pt x="234" y="1384"/>
                </a:cubicBezTo>
                <a:cubicBezTo>
                  <a:pt x="231" y="1380"/>
                  <a:pt x="228" y="1377"/>
                  <a:pt x="225" y="1373"/>
                </a:cubicBezTo>
                <a:cubicBezTo>
                  <a:pt x="224" y="1372"/>
                  <a:pt x="224" y="1372"/>
                  <a:pt x="224" y="1372"/>
                </a:cubicBezTo>
                <a:cubicBezTo>
                  <a:pt x="196" y="1336"/>
                  <a:pt x="172" y="1299"/>
                  <a:pt x="150" y="1260"/>
                </a:cubicBezTo>
                <a:cubicBezTo>
                  <a:pt x="146" y="1251"/>
                  <a:pt x="146" y="1251"/>
                  <a:pt x="146" y="1251"/>
                </a:cubicBezTo>
                <a:cubicBezTo>
                  <a:pt x="151" y="1249"/>
                  <a:pt x="151" y="1249"/>
                  <a:pt x="151" y="1249"/>
                </a:cubicBezTo>
                <a:cubicBezTo>
                  <a:pt x="172" y="1242"/>
                  <a:pt x="192" y="1235"/>
                  <a:pt x="212" y="1227"/>
                </a:cubicBezTo>
                <a:cubicBezTo>
                  <a:pt x="213" y="1227"/>
                  <a:pt x="213" y="1227"/>
                  <a:pt x="213" y="1227"/>
                </a:cubicBezTo>
                <a:cubicBezTo>
                  <a:pt x="240" y="1217"/>
                  <a:pt x="266" y="1208"/>
                  <a:pt x="293" y="1199"/>
                </a:cubicBezTo>
                <a:cubicBezTo>
                  <a:pt x="309" y="1194"/>
                  <a:pt x="309" y="1194"/>
                  <a:pt x="309" y="1194"/>
                </a:cubicBezTo>
                <a:lnTo>
                  <a:pt x="299" y="1207"/>
                </a:lnTo>
                <a:close/>
                <a:moveTo>
                  <a:pt x="1241" y="1148"/>
                </a:moveTo>
                <a:cubicBezTo>
                  <a:pt x="1301" y="1148"/>
                  <a:pt x="1367" y="1154"/>
                  <a:pt x="1408" y="1198"/>
                </a:cubicBezTo>
                <a:cubicBezTo>
                  <a:pt x="1408" y="1199"/>
                  <a:pt x="1408" y="1199"/>
                  <a:pt x="1408" y="1199"/>
                </a:cubicBezTo>
                <a:cubicBezTo>
                  <a:pt x="1415" y="1206"/>
                  <a:pt x="1421" y="1213"/>
                  <a:pt x="1427" y="1220"/>
                </a:cubicBezTo>
                <a:cubicBezTo>
                  <a:pt x="1445" y="1246"/>
                  <a:pt x="1454" y="1274"/>
                  <a:pt x="1452" y="1302"/>
                </a:cubicBezTo>
                <a:cubicBezTo>
                  <a:pt x="1450" y="1329"/>
                  <a:pt x="1438" y="1355"/>
                  <a:pt x="1418" y="1375"/>
                </a:cubicBezTo>
                <a:cubicBezTo>
                  <a:pt x="1412" y="1381"/>
                  <a:pt x="1406" y="1386"/>
                  <a:pt x="1399" y="1391"/>
                </a:cubicBezTo>
                <a:cubicBezTo>
                  <a:pt x="1376" y="1408"/>
                  <a:pt x="1350" y="1417"/>
                  <a:pt x="1324" y="1417"/>
                </a:cubicBezTo>
                <a:cubicBezTo>
                  <a:pt x="1324" y="1417"/>
                  <a:pt x="1324" y="1417"/>
                  <a:pt x="1324" y="1417"/>
                </a:cubicBezTo>
                <a:cubicBezTo>
                  <a:pt x="1317" y="1417"/>
                  <a:pt x="1310" y="1416"/>
                  <a:pt x="1303" y="1415"/>
                </a:cubicBezTo>
                <a:cubicBezTo>
                  <a:pt x="1269" y="1409"/>
                  <a:pt x="1237" y="1389"/>
                  <a:pt x="1213" y="1359"/>
                </a:cubicBezTo>
                <a:cubicBezTo>
                  <a:pt x="1176" y="1314"/>
                  <a:pt x="1145" y="1214"/>
                  <a:pt x="1130" y="1158"/>
                </a:cubicBezTo>
                <a:cubicBezTo>
                  <a:pt x="1128" y="1151"/>
                  <a:pt x="1128" y="1151"/>
                  <a:pt x="1128" y="1151"/>
                </a:cubicBezTo>
                <a:cubicBezTo>
                  <a:pt x="1135" y="1151"/>
                  <a:pt x="1135" y="1151"/>
                  <a:pt x="1135" y="1151"/>
                </a:cubicBezTo>
                <a:cubicBezTo>
                  <a:pt x="1148" y="1151"/>
                  <a:pt x="1161" y="1150"/>
                  <a:pt x="1175" y="1150"/>
                </a:cubicBezTo>
                <a:cubicBezTo>
                  <a:pt x="1197" y="1149"/>
                  <a:pt x="1220" y="1148"/>
                  <a:pt x="1241" y="1148"/>
                </a:cubicBezTo>
                <a:moveTo>
                  <a:pt x="573" y="1134"/>
                </a:moveTo>
                <a:cubicBezTo>
                  <a:pt x="571" y="1233"/>
                  <a:pt x="569" y="1337"/>
                  <a:pt x="501" y="1391"/>
                </a:cubicBezTo>
                <a:cubicBezTo>
                  <a:pt x="501" y="1391"/>
                  <a:pt x="501" y="1391"/>
                  <a:pt x="501" y="1391"/>
                </a:cubicBezTo>
                <a:cubicBezTo>
                  <a:pt x="493" y="1397"/>
                  <a:pt x="486" y="1403"/>
                  <a:pt x="478" y="1408"/>
                </a:cubicBezTo>
                <a:cubicBezTo>
                  <a:pt x="457" y="1421"/>
                  <a:pt x="434" y="1428"/>
                  <a:pt x="411" y="1428"/>
                </a:cubicBezTo>
                <a:cubicBezTo>
                  <a:pt x="411" y="1428"/>
                  <a:pt x="411" y="1428"/>
                  <a:pt x="411" y="1428"/>
                </a:cubicBezTo>
                <a:cubicBezTo>
                  <a:pt x="406" y="1428"/>
                  <a:pt x="400" y="1427"/>
                  <a:pt x="395" y="1427"/>
                </a:cubicBezTo>
                <a:cubicBezTo>
                  <a:pt x="368" y="1423"/>
                  <a:pt x="343" y="1409"/>
                  <a:pt x="324" y="1387"/>
                </a:cubicBezTo>
                <a:cubicBezTo>
                  <a:pt x="319" y="1381"/>
                  <a:pt x="314" y="1375"/>
                  <a:pt x="310" y="1368"/>
                </a:cubicBezTo>
                <a:cubicBezTo>
                  <a:pt x="291" y="1337"/>
                  <a:pt x="285" y="1303"/>
                  <a:pt x="293" y="1270"/>
                </a:cubicBezTo>
                <a:cubicBezTo>
                  <a:pt x="301" y="1237"/>
                  <a:pt x="324" y="1206"/>
                  <a:pt x="356" y="1184"/>
                </a:cubicBezTo>
                <a:cubicBezTo>
                  <a:pt x="406" y="1149"/>
                  <a:pt x="520" y="1125"/>
                  <a:pt x="567" y="1116"/>
                </a:cubicBezTo>
                <a:cubicBezTo>
                  <a:pt x="574" y="1115"/>
                  <a:pt x="574" y="1115"/>
                  <a:pt x="574" y="1115"/>
                </a:cubicBezTo>
                <a:lnTo>
                  <a:pt x="573" y="1134"/>
                </a:lnTo>
                <a:close/>
                <a:moveTo>
                  <a:pt x="1487" y="1372"/>
                </a:moveTo>
                <a:cubicBezTo>
                  <a:pt x="1491" y="1372"/>
                  <a:pt x="1494" y="1373"/>
                  <a:pt x="1498" y="1373"/>
                </a:cubicBezTo>
                <a:cubicBezTo>
                  <a:pt x="1510" y="1376"/>
                  <a:pt x="1521" y="1384"/>
                  <a:pt x="1528" y="1395"/>
                </a:cubicBezTo>
                <a:cubicBezTo>
                  <a:pt x="1535" y="1406"/>
                  <a:pt x="1538" y="1419"/>
                  <a:pt x="1535" y="1432"/>
                </a:cubicBezTo>
                <a:cubicBezTo>
                  <a:pt x="1532" y="1445"/>
                  <a:pt x="1524" y="1455"/>
                  <a:pt x="1513" y="1462"/>
                </a:cubicBezTo>
                <a:cubicBezTo>
                  <a:pt x="1505" y="1467"/>
                  <a:pt x="1496" y="1470"/>
                  <a:pt x="1487" y="1470"/>
                </a:cubicBezTo>
                <a:cubicBezTo>
                  <a:pt x="1483" y="1470"/>
                  <a:pt x="1480" y="1470"/>
                  <a:pt x="1476" y="1469"/>
                </a:cubicBezTo>
                <a:cubicBezTo>
                  <a:pt x="1464" y="1466"/>
                  <a:pt x="1453" y="1458"/>
                  <a:pt x="1446" y="1447"/>
                </a:cubicBezTo>
                <a:cubicBezTo>
                  <a:pt x="1439" y="1436"/>
                  <a:pt x="1436" y="1423"/>
                  <a:pt x="1439" y="1410"/>
                </a:cubicBezTo>
                <a:cubicBezTo>
                  <a:pt x="1442" y="1398"/>
                  <a:pt x="1450" y="1387"/>
                  <a:pt x="1461" y="1380"/>
                </a:cubicBezTo>
                <a:cubicBezTo>
                  <a:pt x="1469" y="1375"/>
                  <a:pt x="1478" y="1372"/>
                  <a:pt x="1487" y="1372"/>
                </a:cubicBezTo>
                <a:moveTo>
                  <a:pt x="282" y="1494"/>
                </a:moveTo>
                <a:cubicBezTo>
                  <a:pt x="278" y="1494"/>
                  <a:pt x="278" y="1494"/>
                  <a:pt x="278" y="1494"/>
                </a:cubicBezTo>
                <a:cubicBezTo>
                  <a:pt x="265" y="1493"/>
                  <a:pt x="253" y="1488"/>
                  <a:pt x="244" y="1479"/>
                </a:cubicBezTo>
                <a:cubicBezTo>
                  <a:pt x="243" y="1478"/>
                  <a:pt x="243" y="1477"/>
                  <a:pt x="242" y="1476"/>
                </a:cubicBezTo>
                <a:cubicBezTo>
                  <a:pt x="238" y="1472"/>
                  <a:pt x="236" y="1468"/>
                  <a:pt x="234" y="1463"/>
                </a:cubicBezTo>
                <a:cubicBezTo>
                  <a:pt x="232" y="1458"/>
                  <a:pt x="231" y="1454"/>
                  <a:pt x="231" y="1449"/>
                </a:cubicBezTo>
                <a:cubicBezTo>
                  <a:pt x="230" y="1449"/>
                  <a:pt x="230" y="1449"/>
                  <a:pt x="230" y="1449"/>
                </a:cubicBezTo>
                <a:cubicBezTo>
                  <a:pt x="231" y="1443"/>
                  <a:pt x="231" y="1443"/>
                  <a:pt x="231" y="1443"/>
                </a:cubicBezTo>
                <a:cubicBezTo>
                  <a:pt x="231" y="1431"/>
                  <a:pt x="236" y="1420"/>
                  <a:pt x="245" y="1411"/>
                </a:cubicBezTo>
                <a:cubicBezTo>
                  <a:pt x="245" y="1410"/>
                  <a:pt x="245" y="1410"/>
                  <a:pt x="246" y="1410"/>
                </a:cubicBezTo>
                <a:cubicBezTo>
                  <a:pt x="255" y="1401"/>
                  <a:pt x="267" y="1396"/>
                  <a:pt x="279" y="1396"/>
                </a:cubicBezTo>
                <a:cubicBezTo>
                  <a:pt x="281" y="1396"/>
                  <a:pt x="281" y="1396"/>
                  <a:pt x="281" y="1396"/>
                </a:cubicBezTo>
                <a:cubicBezTo>
                  <a:pt x="285" y="1396"/>
                  <a:pt x="289" y="1397"/>
                  <a:pt x="292" y="1398"/>
                </a:cubicBezTo>
                <a:cubicBezTo>
                  <a:pt x="296" y="1399"/>
                  <a:pt x="300" y="1401"/>
                  <a:pt x="303" y="1402"/>
                </a:cubicBezTo>
                <a:cubicBezTo>
                  <a:pt x="307" y="1405"/>
                  <a:pt x="311" y="1408"/>
                  <a:pt x="315" y="1412"/>
                </a:cubicBezTo>
                <a:cubicBezTo>
                  <a:pt x="323" y="1420"/>
                  <a:pt x="327" y="1431"/>
                  <a:pt x="328" y="1442"/>
                </a:cubicBezTo>
                <a:cubicBezTo>
                  <a:pt x="328" y="1442"/>
                  <a:pt x="328" y="1442"/>
                  <a:pt x="328" y="1442"/>
                </a:cubicBezTo>
                <a:cubicBezTo>
                  <a:pt x="328" y="1447"/>
                  <a:pt x="328" y="1447"/>
                  <a:pt x="328" y="1447"/>
                </a:cubicBezTo>
                <a:cubicBezTo>
                  <a:pt x="328" y="1460"/>
                  <a:pt x="322" y="1472"/>
                  <a:pt x="313" y="1481"/>
                </a:cubicBezTo>
                <a:cubicBezTo>
                  <a:pt x="304" y="1489"/>
                  <a:pt x="294" y="1493"/>
                  <a:pt x="282" y="1494"/>
                </a:cubicBezTo>
                <a:close/>
                <a:moveTo>
                  <a:pt x="971" y="1239"/>
                </a:moveTo>
                <a:cubicBezTo>
                  <a:pt x="1063" y="1288"/>
                  <a:pt x="1158" y="1339"/>
                  <a:pt x="1178" y="1424"/>
                </a:cubicBezTo>
                <a:cubicBezTo>
                  <a:pt x="1178" y="1424"/>
                  <a:pt x="1178" y="1424"/>
                  <a:pt x="1178" y="1424"/>
                </a:cubicBezTo>
                <a:cubicBezTo>
                  <a:pt x="1180" y="1433"/>
                  <a:pt x="1182" y="1443"/>
                  <a:pt x="1183" y="1452"/>
                </a:cubicBezTo>
                <a:cubicBezTo>
                  <a:pt x="1187" y="1483"/>
                  <a:pt x="1180" y="1512"/>
                  <a:pt x="1165" y="1535"/>
                </a:cubicBezTo>
                <a:cubicBezTo>
                  <a:pt x="1150" y="1558"/>
                  <a:pt x="1127" y="1574"/>
                  <a:pt x="1099" y="1582"/>
                </a:cubicBezTo>
                <a:cubicBezTo>
                  <a:pt x="1091" y="1585"/>
                  <a:pt x="1083" y="1586"/>
                  <a:pt x="1075" y="1587"/>
                </a:cubicBezTo>
                <a:cubicBezTo>
                  <a:pt x="1070" y="1588"/>
                  <a:pt x="1064" y="1588"/>
                  <a:pt x="1059" y="1588"/>
                </a:cubicBezTo>
                <a:cubicBezTo>
                  <a:pt x="1029" y="1588"/>
                  <a:pt x="1002" y="1579"/>
                  <a:pt x="980" y="1561"/>
                </a:cubicBezTo>
                <a:cubicBezTo>
                  <a:pt x="953" y="1539"/>
                  <a:pt x="935" y="1506"/>
                  <a:pt x="929" y="1467"/>
                </a:cubicBezTo>
                <a:cubicBezTo>
                  <a:pt x="918" y="1405"/>
                  <a:pt x="946" y="1287"/>
                  <a:pt x="959" y="1240"/>
                </a:cubicBezTo>
                <a:cubicBezTo>
                  <a:pt x="961" y="1233"/>
                  <a:pt x="961" y="1233"/>
                  <a:pt x="961" y="1233"/>
                </a:cubicBezTo>
                <a:lnTo>
                  <a:pt x="971" y="1239"/>
                </a:lnTo>
                <a:close/>
                <a:moveTo>
                  <a:pt x="739" y="1239"/>
                </a:moveTo>
                <a:cubicBezTo>
                  <a:pt x="787" y="1329"/>
                  <a:pt x="835" y="1423"/>
                  <a:pt x="803" y="1503"/>
                </a:cubicBezTo>
                <a:cubicBezTo>
                  <a:pt x="803" y="1504"/>
                  <a:pt x="803" y="1504"/>
                  <a:pt x="803" y="1504"/>
                </a:cubicBezTo>
                <a:cubicBezTo>
                  <a:pt x="800" y="1513"/>
                  <a:pt x="796" y="1521"/>
                  <a:pt x="791" y="1529"/>
                </a:cubicBezTo>
                <a:cubicBezTo>
                  <a:pt x="776" y="1557"/>
                  <a:pt x="754" y="1577"/>
                  <a:pt x="728" y="1587"/>
                </a:cubicBezTo>
                <a:cubicBezTo>
                  <a:pt x="715" y="1592"/>
                  <a:pt x="702" y="1594"/>
                  <a:pt x="688" y="1594"/>
                </a:cubicBezTo>
                <a:cubicBezTo>
                  <a:pt x="688" y="1594"/>
                  <a:pt x="688" y="1594"/>
                  <a:pt x="688" y="1594"/>
                </a:cubicBezTo>
                <a:cubicBezTo>
                  <a:pt x="674" y="1594"/>
                  <a:pt x="660" y="1592"/>
                  <a:pt x="647" y="1587"/>
                </a:cubicBezTo>
                <a:cubicBezTo>
                  <a:pt x="640" y="1585"/>
                  <a:pt x="632" y="1581"/>
                  <a:pt x="625" y="1577"/>
                </a:cubicBezTo>
                <a:cubicBezTo>
                  <a:pt x="593" y="1560"/>
                  <a:pt x="572" y="1533"/>
                  <a:pt x="563" y="1501"/>
                </a:cubicBezTo>
                <a:cubicBezTo>
                  <a:pt x="553" y="1467"/>
                  <a:pt x="558" y="1430"/>
                  <a:pt x="575" y="1395"/>
                </a:cubicBezTo>
                <a:cubicBezTo>
                  <a:pt x="602" y="1339"/>
                  <a:pt x="690" y="1261"/>
                  <a:pt x="727" y="1229"/>
                </a:cubicBezTo>
                <a:cubicBezTo>
                  <a:pt x="732" y="1225"/>
                  <a:pt x="732" y="1225"/>
                  <a:pt x="732" y="1225"/>
                </a:cubicBezTo>
                <a:lnTo>
                  <a:pt x="739" y="1239"/>
                </a:lnTo>
                <a:close/>
                <a:moveTo>
                  <a:pt x="1415" y="1418"/>
                </a:moveTo>
                <a:cubicBezTo>
                  <a:pt x="1415" y="1433"/>
                  <a:pt x="1418" y="1447"/>
                  <a:pt x="1426" y="1460"/>
                </a:cubicBezTo>
                <a:cubicBezTo>
                  <a:pt x="1427" y="1461"/>
                  <a:pt x="1429" y="1463"/>
                  <a:pt x="1430" y="1465"/>
                </a:cubicBezTo>
                <a:cubicBezTo>
                  <a:pt x="1433" y="1469"/>
                  <a:pt x="1433" y="1469"/>
                  <a:pt x="1433" y="1469"/>
                </a:cubicBezTo>
                <a:cubicBezTo>
                  <a:pt x="1429" y="1472"/>
                  <a:pt x="1429" y="1472"/>
                  <a:pt x="1429" y="1472"/>
                </a:cubicBezTo>
                <a:cubicBezTo>
                  <a:pt x="1395" y="1504"/>
                  <a:pt x="1358" y="1532"/>
                  <a:pt x="1318" y="1558"/>
                </a:cubicBezTo>
                <a:cubicBezTo>
                  <a:pt x="1280" y="1582"/>
                  <a:pt x="1240" y="1604"/>
                  <a:pt x="1198" y="1622"/>
                </a:cubicBezTo>
                <a:cubicBezTo>
                  <a:pt x="1193" y="1624"/>
                  <a:pt x="1193" y="1624"/>
                  <a:pt x="1193" y="1624"/>
                </a:cubicBezTo>
                <a:cubicBezTo>
                  <a:pt x="1191" y="1620"/>
                  <a:pt x="1191" y="1620"/>
                  <a:pt x="1191" y="1620"/>
                </a:cubicBezTo>
                <a:cubicBezTo>
                  <a:pt x="1187" y="1613"/>
                  <a:pt x="1182" y="1606"/>
                  <a:pt x="1176" y="1601"/>
                </a:cubicBezTo>
                <a:cubicBezTo>
                  <a:pt x="1170" y="1595"/>
                  <a:pt x="1164" y="1591"/>
                  <a:pt x="1156" y="1588"/>
                </a:cubicBezTo>
                <a:cubicBezTo>
                  <a:pt x="1148" y="1585"/>
                  <a:pt x="1148" y="1585"/>
                  <a:pt x="1148" y="1585"/>
                </a:cubicBezTo>
                <a:cubicBezTo>
                  <a:pt x="1155" y="1579"/>
                  <a:pt x="1155" y="1579"/>
                  <a:pt x="1155" y="1579"/>
                </a:cubicBezTo>
                <a:cubicBezTo>
                  <a:pt x="1167" y="1570"/>
                  <a:pt x="1176" y="1560"/>
                  <a:pt x="1184" y="1548"/>
                </a:cubicBezTo>
                <a:cubicBezTo>
                  <a:pt x="1203" y="1520"/>
                  <a:pt x="1210" y="1486"/>
                  <a:pt x="1206" y="1449"/>
                </a:cubicBezTo>
                <a:cubicBezTo>
                  <a:pt x="1205" y="1439"/>
                  <a:pt x="1203" y="1429"/>
                  <a:pt x="1200" y="1419"/>
                </a:cubicBezTo>
                <a:cubicBezTo>
                  <a:pt x="1199" y="1414"/>
                  <a:pt x="1199" y="1414"/>
                  <a:pt x="1199" y="1414"/>
                </a:cubicBezTo>
                <a:cubicBezTo>
                  <a:pt x="1199" y="1414"/>
                  <a:pt x="1199" y="1414"/>
                  <a:pt x="1199" y="1414"/>
                </a:cubicBezTo>
                <a:cubicBezTo>
                  <a:pt x="1196" y="1401"/>
                  <a:pt x="1191" y="1389"/>
                  <a:pt x="1185" y="1377"/>
                </a:cubicBezTo>
                <a:cubicBezTo>
                  <a:pt x="1193" y="1372"/>
                  <a:pt x="1193" y="1372"/>
                  <a:pt x="1193" y="1372"/>
                </a:cubicBezTo>
                <a:cubicBezTo>
                  <a:pt x="1195" y="1373"/>
                  <a:pt x="1195" y="1373"/>
                  <a:pt x="1195" y="1373"/>
                </a:cubicBezTo>
                <a:cubicBezTo>
                  <a:pt x="1223" y="1408"/>
                  <a:pt x="1260" y="1431"/>
                  <a:pt x="1300" y="1438"/>
                </a:cubicBezTo>
                <a:cubicBezTo>
                  <a:pt x="1308" y="1439"/>
                  <a:pt x="1316" y="1440"/>
                  <a:pt x="1324" y="1440"/>
                </a:cubicBezTo>
                <a:cubicBezTo>
                  <a:pt x="1353" y="1440"/>
                  <a:pt x="1381" y="1431"/>
                  <a:pt x="1407" y="1414"/>
                </a:cubicBezTo>
                <a:cubicBezTo>
                  <a:pt x="1416" y="1408"/>
                  <a:pt x="1416" y="1408"/>
                  <a:pt x="1416" y="1408"/>
                </a:cubicBezTo>
                <a:lnTo>
                  <a:pt x="1415" y="1418"/>
                </a:lnTo>
                <a:close/>
                <a:moveTo>
                  <a:pt x="555" y="1383"/>
                </a:moveTo>
                <a:cubicBezTo>
                  <a:pt x="554" y="1385"/>
                  <a:pt x="554" y="1385"/>
                  <a:pt x="554" y="1385"/>
                </a:cubicBezTo>
                <a:cubicBezTo>
                  <a:pt x="534" y="1425"/>
                  <a:pt x="530" y="1468"/>
                  <a:pt x="540" y="1507"/>
                </a:cubicBezTo>
                <a:cubicBezTo>
                  <a:pt x="549" y="1538"/>
                  <a:pt x="567" y="1564"/>
                  <a:pt x="593" y="1584"/>
                </a:cubicBezTo>
                <a:cubicBezTo>
                  <a:pt x="600" y="1590"/>
                  <a:pt x="600" y="1590"/>
                  <a:pt x="600" y="1590"/>
                </a:cubicBezTo>
                <a:cubicBezTo>
                  <a:pt x="591" y="1593"/>
                  <a:pt x="591" y="1593"/>
                  <a:pt x="591" y="1593"/>
                </a:cubicBezTo>
                <a:cubicBezTo>
                  <a:pt x="576" y="1598"/>
                  <a:pt x="564" y="1607"/>
                  <a:pt x="555" y="1620"/>
                </a:cubicBezTo>
                <a:cubicBezTo>
                  <a:pt x="553" y="1624"/>
                  <a:pt x="553" y="1624"/>
                  <a:pt x="553" y="1624"/>
                </a:cubicBezTo>
                <a:cubicBezTo>
                  <a:pt x="549" y="1622"/>
                  <a:pt x="549" y="1622"/>
                  <a:pt x="549" y="1622"/>
                </a:cubicBezTo>
                <a:cubicBezTo>
                  <a:pt x="505" y="1604"/>
                  <a:pt x="466" y="1584"/>
                  <a:pt x="431" y="1561"/>
                </a:cubicBezTo>
                <a:cubicBezTo>
                  <a:pt x="399" y="1541"/>
                  <a:pt x="369" y="1519"/>
                  <a:pt x="339" y="1493"/>
                </a:cubicBezTo>
                <a:cubicBezTo>
                  <a:pt x="336" y="1490"/>
                  <a:pt x="336" y="1490"/>
                  <a:pt x="336" y="1490"/>
                </a:cubicBezTo>
                <a:cubicBezTo>
                  <a:pt x="339" y="1486"/>
                  <a:pt x="339" y="1486"/>
                  <a:pt x="339" y="1486"/>
                </a:cubicBezTo>
                <a:cubicBezTo>
                  <a:pt x="346" y="1475"/>
                  <a:pt x="351" y="1461"/>
                  <a:pt x="351" y="1447"/>
                </a:cubicBezTo>
                <a:cubicBezTo>
                  <a:pt x="351" y="1445"/>
                  <a:pt x="351" y="1445"/>
                  <a:pt x="351" y="1445"/>
                </a:cubicBezTo>
                <a:cubicBezTo>
                  <a:pt x="351" y="1437"/>
                  <a:pt x="351" y="1437"/>
                  <a:pt x="351" y="1437"/>
                </a:cubicBezTo>
                <a:cubicBezTo>
                  <a:pt x="358" y="1440"/>
                  <a:pt x="358" y="1440"/>
                  <a:pt x="358" y="1440"/>
                </a:cubicBezTo>
                <a:cubicBezTo>
                  <a:pt x="369" y="1445"/>
                  <a:pt x="380" y="1448"/>
                  <a:pt x="391" y="1450"/>
                </a:cubicBezTo>
                <a:cubicBezTo>
                  <a:pt x="398" y="1451"/>
                  <a:pt x="405" y="1451"/>
                  <a:pt x="411" y="1451"/>
                </a:cubicBezTo>
                <a:cubicBezTo>
                  <a:pt x="438" y="1451"/>
                  <a:pt x="465" y="1443"/>
                  <a:pt x="490" y="1428"/>
                </a:cubicBezTo>
                <a:cubicBezTo>
                  <a:pt x="499" y="1422"/>
                  <a:pt x="507" y="1416"/>
                  <a:pt x="515" y="1409"/>
                </a:cubicBezTo>
                <a:cubicBezTo>
                  <a:pt x="527" y="1400"/>
                  <a:pt x="537" y="1389"/>
                  <a:pt x="546" y="1377"/>
                </a:cubicBezTo>
                <a:lnTo>
                  <a:pt x="555" y="1383"/>
                </a:lnTo>
                <a:close/>
                <a:moveTo>
                  <a:pt x="815" y="1687"/>
                </a:moveTo>
                <a:cubicBezTo>
                  <a:pt x="809" y="1686"/>
                  <a:pt x="809" y="1686"/>
                  <a:pt x="809" y="1686"/>
                </a:cubicBezTo>
                <a:cubicBezTo>
                  <a:pt x="773" y="1683"/>
                  <a:pt x="736" y="1678"/>
                  <a:pt x="691" y="1669"/>
                </a:cubicBezTo>
                <a:cubicBezTo>
                  <a:pt x="687" y="1668"/>
                  <a:pt x="687" y="1668"/>
                  <a:pt x="687" y="1668"/>
                </a:cubicBezTo>
                <a:cubicBezTo>
                  <a:pt x="687" y="1664"/>
                  <a:pt x="687" y="1664"/>
                  <a:pt x="687" y="1664"/>
                </a:cubicBezTo>
                <a:cubicBezTo>
                  <a:pt x="687" y="1658"/>
                  <a:pt x="687" y="1652"/>
                  <a:pt x="685" y="1646"/>
                </a:cubicBezTo>
                <a:cubicBezTo>
                  <a:pt x="684" y="1639"/>
                  <a:pt x="681" y="1632"/>
                  <a:pt x="678" y="1625"/>
                </a:cubicBezTo>
                <a:cubicBezTo>
                  <a:pt x="673" y="1617"/>
                  <a:pt x="673" y="1617"/>
                  <a:pt x="673" y="1617"/>
                </a:cubicBezTo>
                <a:cubicBezTo>
                  <a:pt x="682" y="1617"/>
                  <a:pt x="682" y="1617"/>
                  <a:pt x="682" y="1617"/>
                </a:cubicBezTo>
                <a:cubicBezTo>
                  <a:pt x="684" y="1617"/>
                  <a:pt x="686" y="1617"/>
                  <a:pt x="688" y="1617"/>
                </a:cubicBezTo>
                <a:cubicBezTo>
                  <a:pt x="705" y="1617"/>
                  <a:pt x="721" y="1614"/>
                  <a:pt x="737" y="1608"/>
                </a:cubicBezTo>
                <a:cubicBezTo>
                  <a:pt x="764" y="1598"/>
                  <a:pt x="788" y="1578"/>
                  <a:pt x="805" y="1551"/>
                </a:cubicBezTo>
                <a:cubicBezTo>
                  <a:pt x="815" y="1537"/>
                  <a:pt x="815" y="1537"/>
                  <a:pt x="815" y="1537"/>
                </a:cubicBezTo>
                <a:lnTo>
                  <a:pt x="815" y="1687"/>
                </a:lnTo>
                <a:close/>
                <a:moveTo>
                  <a:pt x="1056" y="1658"/>
                </a:moveTo>
                <a:cubicBezTo>
                  <a:pt x="1056" y="1660"/>
                  <a:pt x="1056" y="1662"/>
                  <a:pt x="1057" y="1664"/>
                </a:cubicBezTo>
                <a:cubicBezTo>
                  <a:pt x="1057" y="1669"/>
                  <a:pt x="1057" y="1669"/>
                  <a:pt x="1057" y="1669"/>
                </a:cubicBezTo>
                <a:cubicBezTo>
                  <a:pt x="1052" y="1670"/>
                  <a:pt x="1052" y="1670"/>
                  <a:pt x="1052" y="1670"/>
                </a:cubicBezTo>
                <a:cubicBezTo>
                  <a:pt x="1001" y="1679"/>
                  <a:pt x="960" y="1685"/>
                  <a:pt x="922" y="1687"/>
                </a:cubicBezTo>
                <a:cubicBezTo>
                  <a:pt x="916" y="1687"/>
                  <a:pt x="916" y="1687"/>
                  <a:pt x="916" y="1687"/>
                </a:cubicBezTo>
                <a:cubicBezTo>
                  <a:pt x="916" y="1533"/>
                  <a:pt x="916" y="1533"/>
                  <a:pt x="916" y="1533"/>
                </a:cubicBezTo>
                <a:cubicBezTo>
                  <a:pt x="926" y="1530"/>
                  <a:pt x="926" y="1530"/>
                  <a:pt x="926" y="1530"/>
                </a:cubicBezTo>
                <a:cubicBezTo>
                  <a:pt x="936" y="1549"/>
                  <a:pt x="949" y="1566"/>
                  <a:pt x="965" y="1578"/>
                </a:cubicBezTo>
                <a:cubicBezTo>
                  <a:pt x="992" y="1600"/>
                  <a:pt x="1024" y="1611"/>
                  <a:pt x="1059" y="1611"/>
                </a:cubicBezTo>
                <a:cubicBezTo>
                  <a:pt x="1069" y="1611"/>
                  <a:pt x="1069" y="1611"/>
                  <a:pt x="1069" y="1611"/>
                </a:cubicBezTo>
                <a:cubicBezTo>
                  <a:pt x="1065" y="1619"/>
                  <a:pt x="1065" y="1619"/>
                  <a:pt x="1065" y="1619"/>
                </a:cubicBezTo>
                <a:cubicBezTo>
                  <a:pt x="1059" y="1630"/>
                  <a:pt x="1055" y="1643"/>
                  <a:pt x="1056" y="1657"/>
                </a:cubicBezTo>
                <a:lnTo>
                  <a:pt x="1056" y="1658"/>
                </a:lnTo>
                <a:close/>
                <a:moveTo>
                  <a:pt x="1177" y="1656"/>
                </a:moveTo>
                <a:cubicBezTo>
                  <a:pt x="1176" y="1670"/>
                  <a:pt x="1170" y="1683"/>
                  <a:pt x="1158" y="1692"/>
                </a:cubicBezTo>
                <a:cubicBezTo>
                  <a:pt x="1149" y="1696"/>
                  <a:pt x="1139" y="1699"/>
                  <a:pt x="1129" y="1703"/>
                </a:cubicBezTo>
                <a:cubicBezTo>
                  <a:pt x="1125" y="1703"/>
                  <a:pt x="1125" y="1703"/>
                  <a:pt x="1125" y="1703"/>
                </a:cubicBezTo>
                <a:cubicBezTo>
                  <a:pt x="1125" y="1703"/>
                  <a:pt x="1125" y="1703"/>
                  <a:pt x="1125" y="1703"/>
                </a:cubicBezTo>
                <a:cubicBezTo>
                  <a:pt x="1109" y="1702"/>
                  <a:pt x="1095" y="1693"/>
                  <a:pt x="1086" y="1679"/>
                </a:cubicBezTo>
                <a:cubicBezTo>
                  <a:pt x="1084" y="1671"/>
                  <a:pt x="1081" y="1664"/>
                  <a:pt x="1079" y="1656"/>
                </a:cubicBezTo>
                <a:cubicBezTo>
                  <a:pt x="1079" y="1652"/>
                  <a:pt x="1079" y="1652"/>
                  <a:pt x="1079" y="1652"/>
                </a:cubicBezTo>
                <a:cubicBezTo>
                  <a:pt x="1079" y="1652"/>
                  <a:pt x="1079" y="1652"/>
                  <a:pt x="1079" y="1652"/>
                </a:cubicBezTo>
                <a:cubicBezTo>
                  <a:pt x="1080" y="1638"/>
                  <a:pt x="1086" y="1625"/>
                  <a:pt x="1097" y="1616"/>
                </a:cubicBezTo>
                <a:cubicBezTo>
                  <a:pt x="1107" y="1612"/>
                  <a:pt x="1116" y="1609"/>
                  <a:pt x="1126" y="1605"/>
                </a:cubicBezTo>
                <a:cubicBezTo>
                  <a:pt x="1130" y="1605"/>
                  <a:pt x="1130" y="1605"/>
                  <a:pt x="1130" y="1605"/>
                </a:cubicBezTo>
                <a:cubicBezTo>
                  <a:pt x="1130" y="1605"/>
                  <a:pt x="1130" y="1605"/>
                  <a:pt x="1130" y="1605"/>
                </a:cubicBezTo>
                <a:cubicBezTo>
                  <a:pt x="1146" y="1606"/>
                  <a:pt x="1161" y="1615"/>
                  <a:pt x="1170" y="1629"/>
                </a:cubicBezTo>
                <a:cubicBezTo>
                  <a:pt x="1172" y="1637"/>
                  <a:pt x="1174" y="1644"/>
                  <a:pt x="1177" y="1652"/>
                </a:cubicBezTo>
                <a:cubicBezTo>
                  <a:pt x="1177" y="1656"/>
                  <a:pt x="1177" y="1656"/>
                  <a:pt x="1177" y="1656"/>
                </a:cubicBezTo>
                <a:close/>
                <a:moveTo>
                  <a:pt x="659" y="1683"/>
                </a:moveTo>
                <a:cubicBezTo>
                  <a:pt x="656" y="1687"/>
                  <a:pt x="656" y="1687"/>
                  <a:pt x="656" y="1687"/>
                </a:cubicBezTo>
                <a:cubicBezTo>
                  <a:pt x="649" y="1698"/>
                  <a:pt x="638" y="1706"/>
                  <a:pt x="625" y="1708"/>
                </a:cubicBezTo>
                <a:cubicBezTo>
                  <a:pt x="622" y="1709"/>
                  <a:pt x="618" y="1709"/>
                  <a:pt x="615" y="1709"/>
                </a:cubicBezTo>
                <a:cubicBezTo>
                  <a:pt x="606" y="1709"/>
                  <a:pt x="596" y="1707"/>
                  <a:pt x="588" y="1701"/>
                </a:cubicBezTo>
                <a:cubicBezTo>
                  <a:pt x="577" y="1694"/>
                  <a:pt x="570" y="1683"/>
                  <a:pt x="567" y="1671"/>
                </a:cubicBezTo>
                <a:cubicBezTo>
                  <a:pt x="565" y="1659"/>
                  <a:pt x="566" y="1648"/>
                  <a:pt x="572" y="1638"/>
                </a:cubicBezTo>
                <a:cubicBezTo>
                  <a:pt x="571" y="1638"/>
                  <a:pt x="571" y="1638"/>
                  <a:pt x="571" y="1638"/>
                </a:cubicBezTo>
                <a:cubicBezTo>
                  <a:pt x="574" y="1634"/>
                  <a:pt x="574" y="1634"/>
                  <a:pt x="574" y="1634"/>
                </a:cubicBezTo>
                <a:cubicBezTo>
                  <a:pt x="583" y="1620"/>
                  <a:pt x="598" y="1612"/>
                  <a:pt x="615" y="1612"/>
                </a:cubicBezTo>
                <a:cubicBezTo>
                  <a:pt x="625" y="1612"/>
                  <a:pt x="634" y="1615"/>
                  <a:pt x="642" y="1620"/>
                </a:cubicBezTo>
                <a:cubicBezTo>
                  <a:pt x="642" y="1620"/>
                  <a:pt x="642" y="1620"/>
                  <a:pt x="642" y="1620"/>
                </a:cubicBezTo>
                <a:cubicBezTo>
                  <a:pt x="653" y="1627"/>
                  <a:pt x="660" y="1638"/>
                  <a:pt x="663" y="1651"/>
                </a:cubicBezTo>
                <a:cubicBezTo>
                  <a:pt x="665" y="1662"/>
                  <a:pt x="664" y="1673"/>
                  <a:pt x="659" y="1683"/>
                </a:cubicBezTo>
                <a:close/>
                <a:moveTo>
                  <a:pt x="893" y="2055"/>
                </a:moveTo>
                <a:cubicBezTo>
                  <a:pt x="838" y="2055"/>
                  <a:pt x="838" y="2055"/>
                  <a:pt x="838" y="2055"/>
                </a:cubicBezTo>
                <a:cubicBezTo>
                  <a:pt x="838" y="1309"/>
                  <a:pt x="838" y="1309"/>
                  <a:pt x="838" y="1309"/>
                </a:cubicBezTo>
                <a:cubicBezTo>
                  <a:pt x="893" y="1309"/>
                  <a:pt x="893" y="1309"/>
                  <a:pt x="893" y="1309"/>
                </a:cubicBezTo>
                <a:lnTo>
                  <a:pt x="893" y="2055"/>
                </a:lnTo>
                <a:close/>
                <a:moveTo>
                  <a:pt x="916" y="2078"/>
                </a:moveTo>
                <a:cubicBezTo>
                  <a:pt x="916" y="1712"/>
                  <a:pt x="916" y="1712"/>
                  <a:pt x="916" y="1712"/>
                </a:cubicBezTo>
                <a:cubicBezTo>
                  <a:pt x="921" y="1712"/>
                  <a:pt x="921" y="1712"/>
                  <a:pt x="921" y="1712"/>
                </a:cubicBezTo>
                <a:cubicBezTo>
                  <a:pt x="962" y="1709"/>
                  <a:pt x="1008" y="1703"/>
                  <a:pt x="1064" y="1693"/>
                </a:cubicBezTo>
                <a:cubicBezTo>
                  <a:pt x="1067" y="1692"/>
                  <a:pt x="1067" y="1692"/>
                  <a:pt x="1067" y="1692"/>
                </a:cubicBezTo>
                <a:cubicBezTo>
                  <a:pt x="1069" y="1695"/>
                  <a:pt x="1069" y="1695"/>
                  <a:pt x="1069" y="1695"/>
                </a:cubicBezTo>
                <a:cubicBezTo>
                  <a:pt x="1072" y="1700"/>
                  <a:pt x="1075" y="1704"/>
                  <a:pt x="1079" y="1707"/>
                </a:cubicBezTo>
                <a:cubicBezTo>
                  <a:pt x="1093" y="1719"/>
                  <a:pt x="1110" y="1726"/>
                  <a:pt x="1128" y="1726"/>
                </a:cubicBezTo>
                <a:cubicBezTo>
                  <a:pt x="1129" y="1726"/>
                  <a:pt x="1130" y="1726"/>
                  <a:pt x="1130" y="1726"/>
                </a:cubicBezTo>
                <a:cubicBezTo>
                  <a:pt x="1132" y="1726"/>
                  <a:pt x="1132" y="1726"/>
                  <a:pt x="1132" y="1726"/>
                </a:cubicBezTo>
                <a:cubicBezTo>
                  <a:pt x="1151" y="1725"/>
                  <a:pt x="1168" y="1717"/>
                  <a:pt x="1181" y="1703"/>
                </a:cubicBezTo>
                <a:cubicBezTo>
                  <a:pt x="1194" y="1689"/>
                  <a:pt x="1200" y="1670"/>
                  <a:pt x="1200" y="1651"/>
                </a:cubicBezTo>
                <a:cubicBezTo>
                  <a:pt x="1199" y="1646"/>
                  <a:pt x="1199" y="1646"/>
                  <a:pt x="1199" y="1646"/>
                </a:cubicBezTo>
                <a:cubicBezTo>
                  <a:pt x="1200" y="1646"/>
                  <a:pt x="1200" y="1646"/>
                  <a:pt x="1200" y="1646"/>
                </a:cubicBezTo>
                <a:cubicBezTo>
                  <a:pt x="1200" y="1646"/>
                  <a:pt x="1200" y="1646"/>
                  <a:pt x="1200" y="1646"/>
                </a:cubicBezTo>
                <a:cubicBezTo>
                  <a:pt x="1200" y="1646"/>
                  <a:pt x="1200" y="1646"/>
                  <a:pt x="1200" y="1646"/>
                </a:cubicBezTo>
                <a:cubicBezTo>
                  <a:pt x="1203" y="1645"/>
                  <a:pt x="1203" y="1645"/>
                  <a:pt x="1203" y="1645"/>
                </a:cubicBezTo>
                <a:cubicBezTo>
                  <a:pt x="1247" y="1626"/>
                  <a:pt x="1290" y="1603"/>
                  <a:pt x="1331" y="1577"/>
                </a:cubicBezTo>
                <a:cubicBezTo>
                  <a:pt x="1372" y="1550"/>
                  <a:pt x="1412" y="1520"/>
                  <a:pt x="1448" y="1486"/>
                </a:cubicBezTo>
                <a:cubicBezTo>
                  <a:pt x="1451" y="1483"/>
                  <a:pt x="1451" y="1483"/>
                  <a:pt x="1451" y="1483"/>
                </a:cubicBezTo>
                <a:cubicBezTo>
                  <a:pt x="1454" y="1485"/>
                  <a:pt x="1454" y="1485"/>
                  <a:pt x="1454" y="1485"/>
                </a:cubicBezTo>
                <a:cubicBezTo>
                  <a:pt x="1460" y="1488"/>
                  <a:pt x="1465" y="1490"/>
                  <a:pt x="1471" y="1491"/>
                </a:cubicBezTo>
                <a:cubicBezTo>
                  <a:pt x="1476" y="1492"/>
                  <a:pt x="1482" y="1493"/>
                  <a:pt x="1487" y="1493"/>
                </a:cubicBezTo>
                <a:cubicBezTo>
                  <a:pt x="1501" y="1493"/>
                  <a:pt x="1514" y="1489"/>
                  <a:pt x="1525" y="1482"/>
                </a:cubicBezTo>
                <a:cubicBezTo>
                  <a:pt x="1544" y="1470"/>
                  <a:pt x="1556" y="1452"/>
                  <a:pt x="1558" y="1430"/>
                </a:cubicBezTo>
                <a:cubicBezTo>
                  <a:pt x="1561" y="1413"/>
                  <a:pt x="1556" y="1395"/>
                  <a:pt x="1546" y="1380"/>
                </a:cubicBezTo>
                <a:cubicBezTo>
                  <a:pt x="1545" y="1379"/>
                  <a:pt x="1545" y="1379"/>
                  <a:pt x="1545" y="1379"/>
                </a:cubicBezTo>
                <a:cubicBezTo>
                  <a:pt x="1547" y="1376"/>
                  <a:pt x="1547" y="1376"/>
                  <a:pt x="1547" y="1376"/>
                </a:cubicBezTo>
                <a:cubicBezTo>
                  <a:pt x="1575" y="1339"/>
                  <a:pt x="1600" y="1300"/>
                  <a:pt x="1621" y="1259"/>
                </a:cubicBezTo>
                <a:cubicBezTo>
                  <a:pt x="1642" y="1220"/>
                  <a:pt x="1659" y="1179"/>
                  <a:pt x="1674" y="1137"/>
                </a:cubicBezTo>
                <a:cubicBezTo>
                  <a:pt x="1675" y="1133"/>
                  <a:pt x="1675" y="1133"/>
                  <a:pt x="1675" y="1133"/>
                </a:cubicBezTo>
                <a:cubicBezTo>
                  <a:pt x="1678" y="1133"/>
                  <a:pt x="1678" y="1133"/>
                  <a:pt x="1678" y="1133"/>
                </a:cubicBezTo>
                <a:cubicBezTo>
                  <a:pt x="1683" y="1133"/>
                  <a:pt x="1688" y="1132"/>
                  <a:pt x="1693" y="1131"/>
                </a:cubicBezTo>
                <a:cubicBezTo>
                  <a:pt x="1712" y="1125"/>
                  <a:pt x="1727" y="1113"/>
                  <a:pt x="1737" y="1097"/>
                </a:cubicBezTo>
                <a:cubicBezTo>
                  <a:pt x="1748" y="1076"/>
                  <a:pt x="1749" y="1051"/>
                  <a:pt x="1738" y="1029"/>
                </a:cubicBezTo>
                <a:cubicBezTo>
                  <a:pt x="1732" y="1016"/>
                  <a:pt x="1721" y="1006"/>
                  <a:pt x="1709" y="999"/>
                </a:cubicBezTo>
                <a:cubicBezTo>
                  <a:pt x="1708" y="998"/>
                  <a:pt x="1708" y="998"/>
                  <a:pt x="1708" y="998"/>
                </a:cubicBezTo>
                <a:cubicBezTo>
                  <a:pt x="1708" y="994"/>
                  <a:pt x="1708" y="994"/>
                  <a:pt x="1708" y="994"/>
                </a:cubicBezTo>
                <a:cubicBezTo>
                  <a:pt x="1716" y="941"/>
                  <a:pt x="1719" y="886"/>
                  <a:pt x="1717" y="832"/>
                </a:cubicBezTo>
                <a:cubicBezTo>
                  <a:pt x="1715" y="778"/>
                  <a:pt x="1707" y="724"/>
                  <a:pt x="1695" y="672"/>
                </a:cubicBezTo>
                <a:cubicBezTo>
                  <a:pt x="1694" y="669"/>
                  <a:pt x="1694" y="669"/>
                  <a:pt x="1694" y="669"/>
                </a:cubicBezTo>
                <a:cubicBezTo>
                  <a:pt x="1697" y="667"/>
                  <a:pt x="1697" y="667"/>
                  <a:pt x="1697" y="667"/>
                </a:cubicBezTo>
                <a:cubicBezTo>
                  <a:pt x="1700" y="664"/>
                  <a:pt x="1703" y="661"/>
                  <a:pt x="1706" y="658"/>
                </a:cubicBezTo>
                <a:cubicBezTo>
                  <a:pt x="1719" y="644"/>
                  <a:pt x="1725" y="626"/>
                  <a:pt x="1725" y="607"/>
                </a:cubicBezTo>
                <a:cubicBezTo>
                  <a:pt x="1725" y="606"/>
                  <a:pt x="1725" y="606"/>
                  <a:pt x="1725" y="606"/>
                </a:cubicBezTo>
                <a:cubicBezTo>
                  <a:pt x="1723" y="583"/>
                  <a:pt x="1712" y="562"/>
                  <a:pt x="1692" y="549"/>
                </a:cubicBezTo>
                <a:cubicBezTo>
                  <a:pt x="1680" y="541"/>
                  <a:pt x="1666" y="538"/>
                  <a:pt x="1652" y="538"/>
                </a:cubicBezTo>
                <a:cubicBezTo>
                  <a:pt x="1651" y="538"/>
                  <a:pt x="1651" y="538"/>
                  <a:pt x="1651" y="538"/>
                </a:cubicBezTo>
                <a:cubicBezTo>
                  <a:pt x="1649" y="535"/>
                  <a:pt x="1649" y="535"/>
                  <a:pt x="1649" y="535"/>
                </a:cubicBezTo>
                <a:cubicBezTo>
                  <a:pt x="1630" y="489"/>
                  <a:pt x="1609" y="449"/>
                  <a:pt x="1586" y="412"/>
                </a:cubicBezTo>
                <a:cubicBezTo>
                  <a:pt x="1562" y="373"/>
                  <a:pt x="1534" y="337"/>
                  <a:pt x="1501" y="302"/>
                </a:cubicBezTo>
                <a:cubicBezTo>
                  <a:pt x="1499" y="300"/>
                  <a:pt x="1499" y="300"/>
                  <a:pt x="1499" y="300"/>
                </a:cubicBezTo>
                <a:cubicBezTo>
                  <a:pt x="1500" y="296"/>
                  <a:pt x="1500" y="296"/>
                  <a:pt x="1500" y="296"/>
                </a:cubicBezTo>
                <a:cubicBezTo>
                  <a:pt x="1501" y="293"/>
                  <a:pt x="1502" y="290"/>
                  <a:pt x="1503" y="287"/>
                </a:cubicBezTo>
                <a:cubicBezTo>
                  <a:pt x="1508" y="268"/>
                  <a:pt x="1505" y="249"/>
                  <a:pt x="1495" y="232"/>
                </a:cubicBezTo>
                <a:cubicBezTo>
                  <a:pt x="1485" y="216"/>
                  <a:pt x="1469" y="204"/>
                  <a:pt x="1451" y="199"/>
                </a:cubicBezTo>
                <a:cubicBezTo>
                  <a:pt x="1445" y="198"/>
                  <a:pt x="1439" y="197"/>
                  <a:pt x="1433" y="197"/>
                </a:cubicBezTo>
                <a:cubicBezTo>
                  <a:pt x="1422" y="197"/>
                  <a:pt x="1412" y="200"/>
                  <a:pt x="1402" y="204"/>
                </a:cubicBezTo>
                <a:cubicBezTo>
                  <a:pt x="1399" y="206"/>
                  <a:pt x="1399" y="206"/>
                  <a:pt x="1399" y="206"/>
                </a:cubicBezTo>
                <a:cubicBezTo>
                  <a:pt x="1396" y="204"/>
                  <a:pt x="1396" y="204"/>
                  <a:pt x="1396" y="204"/>
                </a:cubicBezTo>
                <a:cubicBezTo>
                  <a:pt x="1358" y="172"/>
                  <a:pt x="1324" y="149"/>
                  <a:pt x="1288" y="128"/>
                </a:cubicBezTo>
                <a:cubicBezTo>
                  <a:pt x="1251" y="108"/>
                  <a:pt x="1212" y="91"/>
                  <a:pt x="1165" y="75"/>
                </a:cubicBezTo>
                <a:cubicBezTo>
                  <a:pt x="1158" y="72"/>
                  <a:pt x="1158" y="72"/>
                  <a:pt x="1158" y="72"/>
                </a:cubicBezTo>
                <a:cubicBezTo>
                  <a:pt x="1158" y="69"/>
                  <a:pt x="1158" y="69"/>
                  <a:pt x="1158" y="69"/>
                </a:cubicBezTo>
                <a:cubicBezTo>
                  <a:pt x="1158" y="68"/>
                  <a:pt x="1158" y="67"/>
                  <a:pt x="1158" y="66"/>
                </a:cubicBezTo>
                <a:cubicBezTo>
                  <a:pt x="1157" y="55"/>
                  <a:pt x="1154" y="44"/>
                  <a:pt x="1148" y="35"/>
                </a:cubicBezTo>
                <a:cubicBezTo>
                  <a:pt x="1143" y="26"/>
                  <a:pt x="1136" y="19"/>
                  <a:pt x="1128" y="13"/>
                </a:cubicBezTo>
                <a:cubicBezTo>
                  <a:pt x="1120" y="8"/>
                  <a:pt x="1112" y="4"/>
                  <a:pt x="1104" y="2"/>
                </a:cubicBezTo>
                <a:cubicBezTo>
                  <a:pt x="1098" y="0"/>
                  <a:pt x="1092" y="0"/>
                  <a:pt x="1086" y="0"/>
                </a:cubicBezTo>
                <a:cubicBezTo>
                  <a:pt x="1073" y="0"/>
                  <a:pt x="1060" y="3"/>
                  <a:pt x="1049" y="10"/>
                </a:cubicBezTo>
                <a:cubicBezTo>
                  <a:pt x="1039" y="16"/>
                  <a:pt x="1031" y="24"/>
                  <a:pt x="1025" y="33"/>
                </a:cubicBezTo>
                <a:cubicBezTo>
                  <a:pt x="1024" y="36"/>
                  <a:pt x="1024" y="36"/>
                  <a:pt x="1024" y="36"/>
                </a:cubicBezTo>
                <a:cubicBezTo>
                  <a:pt x="1020" y="36"/>
                  <a:pt x="1020" y="36"/>
                  <a:pt x="1020" y="36"/>
                </a:cubicBezTo>
                <a:cubicBezTo>
                  <a:pt x="972" y="27"/>
                  <a:pt x="923" y="23"/>
                  <a:pt x="873" y="23"/>
                </a:cubicBezTo>
                <a:cubicBezTo>
                  <a:pt x="869" y="23"/>
                  <a:pt x="865" y="23"/>
                  <a:pt x="862" y="23"/>
                </a:cubicBezTo>
                <a:cubicBezTo>
                  <a:pt x="808" y="24"/>
                  <a:pt x="756" y="29"/>
                  <a:pt x="707" y="40"/>
                </a:cubicBezTo>
                <a:cubicBezTo>
                  <a:pt x="703" y="41"/>
                  <a:pt x="703" y="41"/>
                  <a:pt x="703" y="41"/>
                </a:cubicBezTo>
                <a:cubicBezTo>
                  <a:pt x="701" y="38"/>
                  <a:pt x="701" y="38"/>
                  <a:pt x="701" y="38"/>
                </a:cubicBezTo>
                <a:cubicBezTo>
                  <a:pt x="699" y="35"/>
                  <a:pt x="696" y="32"/>
                  <a:pt x="694" y="29"/>
                </a:cubicBezTo>
                <a:cubicBezTo>
                  <a:pt x="680" y="15"/>
                  <a:pt x="662" y="8"/>
                  <a:pt x="643" y="8"/>
                </a:cubicBezTo>
                <a:cubicBezTo>
                  <a:pt x="619" y="8"/>
                  <a:pt x="598" y="19"/>
                  <a:pt x="584" y="38"/>
                </a:cubicBezTo>
                <a:cubicBezTo>
                  <a:pt x="576" y="49"/>
                  <a:pt x="572" y="63"/>
                  <a:pt x="571" y="77"/>
                </a:cubicBezTo>
                <a:cubicBezTo>
                  <a:pt x="571" y="79"/>
                  <a:pt x="571" y="79"/>
                  <a:pt x="571" y="79"/>
                </a:cubicBezTo>
                <a:cubicBezTo>
                  <a:pt x="568" y="80"/>
                  <a:pt x="568" y="80"/>
                  <a:pt x="568" y="80"/>
                </a:cubicBezTo>
                <a:cubicBezTo>
                  <a:pt x="522" y="97"/>
                  <a:pt x="478" y="119"/>
                  <a:pt x="437" y="143"/>
                </a:cubicBezTo>
                <a:cubicBezTo>
                  <a:pt x="394" y="170"/>
                  <a:pt x="352" y="200"/>
                  <a:pt x="314" y="234"/>
                </a:cubicBezTo>
                <a:cubicBezTo>
                  <a:pt x="314" y="235"/>
                  <a:pt x="314" y="235"/>
                  <a:pt x="314" y="235"/>
                </a:cubicBezTo>
                <a:cubicBezTo>
                  <a:pt x="306" y="241"/>
                  <a:pt x="306" y="241"/>
                  <a:pt x="306" y="241"/>
                </a:cubicBezTo>
                <a:cubicBezTo>
                  <a:pt x="303" y="239"/>
                  <a:pt x="303" y="239"/>
                  <a:pt x="303" y="239"/>
                </a:cubicBezTo>
                <a:cubicBezTo>
                  <a:pt x="299" y="238"/>
                  <a:pt x="295" y="236"/>
                  <a:pt x="290" y="235"/>
                </a:cubicBezTo>
                <a:cubicBezTo>
                  <a:pt x="284" y="233"/>
                  <a:pt x="278" y="233"/>
                  <a:pt x="272" y="233"/>
                </a:cubicBezTo>
                <a:cubicBezTo>
                  <a:pt x="260" y="233"/>
                  <a:pt x="247" y="236"/>
                  <a:pt x="236" y="243"/>
                </a:cubicBezTo>
                <a:cubicBezTo>
                  <a:pt x="235" y="243"/>
                  <a:pt x="235" y="243"/>
                  <a:pt x="235" y="243"/>
                </a:cubicBezTo>
                <a:cubicBezTo>
                  <a:pt x="228" y="247"/>
                  <a:pt x="221" y="253"/>
                  <a:pt x="215" y="260"/>
                </a:cubicBezTo>
                <a:cubicBezTo>
                  <a:pt x="197" y="285"/>
                  <a:pt x="196" y="315"/>
                  <a:pt x="209" y="339"/>
                </a:cubicBezTo>
                <a:cubicBezTo>
                  <a:pt x="211" y="342"/>
                  <a:pt x="211" y="342"/>
                  <a:pt x="211" y="342"/>
                </a:cubicBezTo>
                <a:cubicBezTo>
                  <a:pt x="209" y="345"/>
                  <a:pt x="209" y="345"/>
                  <a:pt x="209" y="345"/>
                </a:cubicBezTo>
                <a:cubicBezTo>
                  <a:pt x="179" y="384"/>
                  <a:pt x="152" y="425"/>
                  <a:pt x="128" y="468"/>
                </a:cubicBezTo>
                <a:cubicBezTo>
                  <a:pt x="108" y="506"/>
                  <a:pt x="91" y="546"/>
                  <a:pt x="76" y="586"/>
                </a:cubicBezTo>
                <a:cubicBezTo>
                  <a:pt x="75" y="589"/>
                  <a:pt x="75" y="589"/>
                  <a:pt x="75" y="589"/>
                </a:cubicBezTo>
                <a:cubicBezTo>
                  <a:pt x="72" y="589"/>
                  <a:pt x="72" y="589"/>
                  <a:pt x="72" y="589"/>
                </a:cubicBezTo>
                <a:cubicBezTo>
                  <a:pt x="66" y="589"/>
                  <a:pt x="61" y="590"/>
                  <a:pt x="56" y="591"/>
                </a:cubicBezTo>
                <a:cubicBezTo>
                  <a:pt x="37" y="596"/>
                  <a:pt x="21" y="608"/>
                  <a:pt x="11" y="624"/>
                </a:cubicBezTo>
                <a:cubicBezTo>
                  <a:pt x="11" y="625"/>
                  <a:pt x="11" y="625"/>
                  <a:pt x="11" y="625"/>
                </a:cubicBezTo>
                <a:cubicBezTo>
                  <a:pt x="5" y="635"/>
                  <a:pt x="2" y="646"/>
                  <a:pt x="1" y="657"/>
                </a:cubicBezTo>
                <a:cubicBezTo>
                  <a:pt x="0" y="685"/>
                  <a:pt x="14" y="709"/>
                  <a:pt x="36" y="723"/>
                </a:cubicBezTo>
                <a:cubicBezTo>
                  <a:pt x="40" y="725"/>
                  <a:pt x="40" y="725"/>
                  <a:pt x="40" y="725"/>
                </a:cubicBezTo>
                <a:cubicBezTo>
                  <a:pt x="40" y="729"/>
                  <a:pt x="40" y="729"/>
                  <a:pt x="40" y="729"/>
                </a:cubicBezTo>
                <a:cubicBezTo>
                  <a:pt x="31" y="778"/>
                  <a:pt x="28" y="828"/>
                  <a:pt x="28" y="878"/>
                </a:cubicBezTo>
                <a:cubicBezTo>
                  <a:pt x="29" y="923"/>
                  <a:pt x="33" y="967"/>
                  <a:pt x="41" y="1011"/>
                </a:cubicBezTo>
                <a:cubicBezTo>
                  <a:pt x="41" y="1014"/>
                  <a:pt x="41" y="1014"/>
                  <a:pt x="41" y="1014"/>
                </a:cubicBezTo>
                <a:cubicBezTo>
                  <a:pt x="38" y="1016"/>
                  <a:pt x="38" y="1016"/>
                  <a:pt x="38" y="1016"/>
                </a:cubicBezTo>
                <a:cubicBezTo>
                  <a:pt x="32" y="1019"/>
                  <a:pt x="27" y="1023"/>
                  <a:pt x="23" y="1027"/>
                </a:cubicBezTo>
                <a:cubicBezTo>
                  <a:pt x="9" y="1041"/>
                  <a:pt x="1" y="1058"/>
                  <a:pt x="0" y="1078"/>
                </a:cubicBezTo>
                <a:cubicBezTo>
                  <a:pt x="0" y="1078"/>
                  <a:pt x="0" y="1078"/>
                  <a:pt x="0" y="1078"/>
                </a:cubicBezTo>
                <a:cubicBezTo>
                  <a:pt x="0" y="1090"/>
                  <a:pt x="2" y="1102"/>
                  <a:pt x="8" y="1112"/>
                </a:cubicBezTo>
                <a:cubicBezTo>
                  <a:pt x="21" y="1136"/>
                  <a:pt x="44" y="1151"/>
                  <a:pt x="70" y="1151"/>
                </a:cubicBezTo>
                <a:cubicBezTo>
                  <a:pt x="72" y="1151"/>
                  <a:pt x="72" y="1151"/>
                  <a:pt x="72" y="1151"/>
                </a:cubicBezTo>
                <a:cubicBezTo>
                  <a:pt x="77" y="1151"/>
                  <a:pt x="77" y="1151"/>
                  <a:pt x="77" y="1151"/>
                </a:cubicBezTo>
                <a:cubicBezTo>
                  <a:pt x="79" y="1155"/>
                  <a:pt x="79" y="1155"/>
                  <a:pt x="79" y="1155"/>
                </a:cubicBezTo>
                <a:cubicBezTo>
                  <a:pt x="93" y="1196"/>
                  <a:pt x="110" y="1234"/>
                  <a:pt x="130" y="1271"/>
                </a:cubicBezTo>
                <a:cubicBezTo>
                  <a:pt x="149" y="1305"/>
                  <a:pt x="178" y="1351"/>
                  <a:pt x="207" y="1389"/>
                </a:cubicBezTo>
                <a:cubicBezTo>
                  <a:pt x="210" y="1394"/>
                  <a:pt x="214" y="1398"/>
                  <a:pt x="217" y="1403"/>
                </a:cubicBezTo>
                <a:cubicBezTo>
                  <a:pt x="219" y="1405"/>
                  <a:pt x="219" y="1405"/>
                  <a:pt x="219" y="1405"/>
                </a:cubicBezTo>
                <a:cubicBezTo>
                  <a:pt x="217" y="1408"/>
                  <a:pt x="217" y="1408"/>
                  <a:pt x="217" y="1408"/>
                </a:cubicBezTo>
                <a:cubicBezTo>
                  <a:pt x="211" y="1419"/>
                  <a:pt x="208" y="1431"/>
                  <a:pt x="207" y="1443"/>
                </a:cubicBezTo>
                <a:cubicBezTo>
                  <a:pt x="207" y="1444"/>
                  <a:pt x="207" y="1444"/>
                  <a:pt x="207" y="1444"/>
                </a:cubicBezTo>
                <a:cubicBezTo>
                  <a:pt x="207" y="1447"/>
                  <a:pt x="208" y="1451"/>
                  <a:pt x="208" y="1454"/>
                </a:cubicBezTo>
                <a:cubicBezTo>
                  <a:pt x="208" y="1458"/>
                  <a:pt x="209" y="1462"/>
                  <a:pt x="211" y="1466"/>
                </a:cubicBezTo>
                <a:cubicBezTo>
                  <a:pt x="214" y="1477"/>
                  <a:pt x="220" y="1487"/>
                  <a:pt x="227" y="1495"/>
                </a:cubicBezTo>
                <a:cubicBezTo>
                  <a:pt x="228" y="1496"/>
                  <a:pt x="228" y="1496"/>
                  <a:pt x="228" y="1496"/>
                </a:cubicBezTo>
                <a:cubicBezTo>
                  <a:pt x="241" y="1509"/>
                  <a:pt x="259" y="1517"/>
                  <a:pt x="278" y="1517"/>
                </a:cubicBezTo>
                <a:cubicBezTo>
                  <a:pt x="278" y="1517"/>
                  <a:pt x="278" y="1517"/>
                  <a:pt x="278" y="1517"/>
                </a:cubicBezTo>
                <a:cubicBezTo>
                  <a:pt x="291" y="1517"/>
                  <a:pt x="304" y="1514"/>
                  <a:pt x="315" y="1507"/>
                </a:cubicBezTo>
                <a:cubicBezTo>
                  <a:pt x="319" y="1505"/>
                  <a:pt x="319" y="1505"/>
                  <a:pt x="319" y="1505"/>
                </a:cubicBezTo>
                <a:cubicBezTo>
                  <a:pt x="321" y="1508"/>
                  <a:pt x="321" y="1508"/>
                  <a:pt x="321" y="1508"/>
                </a:cubicBezTo>
                <a:cubicBezTo>
                  <a:pt x="353" y="1536"/>
                  <a:pt x="384" y="1559"/>
                  <a:pt x="418" y="1581"/>
                </a:cubicBezTo>
                <a:cubicBezTo>
                  <a:pt x="455" y="1604"/>
                  <a:pt x="495" y="1625"/>
                  <a:pt x="541" y="1644"/>
                </a:cubicBezTo>
                <a:cubicBezTo>
                  <a:pt x="545" y="1646"/>
                  <a:pt x="545" y="1646"/>
                  <a:pt x="545" y="1646"/>
                </a:cubicBezTo>
                <a:cubicBezTo>
                  <a:pt x="544" y="1650"/>
                  <a:pt x="544" y="1650"/>
                  <a:pt x="544" y="1650"/>
                </a:cubicBezTo>
                <a:cubicBezTo>
                  <a:pt x="543" y="1658"/>
                  <a:pt x="543" y="1667"/>
                  <a:pt x="545" y="1675"/>
                </a:cubicBezTo>
                <a:cubicBezTo>
                  <a:pt x="549" y="1694"/>
                  <a:pt x="559" y="1710"/>
                  <a:pt x="576" y="1721"/>
                </a:cubicBezTo>
                <a:cubicBezTo>
                  <a:pt x="587" y="1728"/>
                  <a:pt x="601" y="1732"/>
                  <a:pt x="615" y="1732"/>
                </a:cubicBezTo>
                <a:cubicBezTo>
                  <a:pt x="620" y="1732"/>
                  <a:pt x="625" y="1732"/>
                  <a:pt x="630" y="1731"/>
                </a:cubicBezTo>
                <a:cubicBezTo>
                  <a:pt x="648" y="1727"/>
                  <a:pt x="665" y="1716"/>
                  <a:pt x="675" y="1700"/>
                </a:cubicBezTo>
                <a:cubicBezTo>
                  <a:pt x="677" y="1698"/>
                  <a:pt x="677" y="1698"/>
                  <a:pt x="677" y="1698"/>
                </a:cubicBezTo>
                <a:cubicBezTo>
                  <a:pt x="677" y="1697"/>
                  <a:pt x="678" y="1696"/>
                  <a:pt x="678" y="1695"/>
                </a:cubicBezTo>
                <a:cubicBezTo>
                  <a:pt x="680" y="1692"/>
                  <a:pt x="680" y="1692"/>
                  <a:pt x="680" y="1692"/>
                </a:cubicBezTo>
                <a:cubicBezTo>
                  <a:pt x="684" y="1692"/>
                  <a:pt x="684" y="1692"/>
                  <a:pt x="684" y="1692"/>
                </a:cubicBezTo>
                <a:cubicBezTo>
                  <a:pt x="732" y="1702"/>
                  <a:pt x="772" y="1708"/>
                  <a:pt x="810" y="1711"/>
                </a:cubicBezTo>
                <a:cubicBezTo>
                  <a:pt x="815" y="1711"/>
                  <a:pt x="815" y="1711"/>
                  <a:pt x="815" y="1711"/>
                </a:cubicBezTo>
                <a:cubicBezTo>
                  <a:pt x="815" y="2078"/>
                  <a:pt x="815" y="2078"/>
                  <a:pt x="815" y="2078"/>
                </a:cubicBezTo>
                <a:lnTo>
                  <a:pt x="916" y="2078"/>
                </a:lnTo>
                <a:close/>
              </a:path>
            </a:pathLst>
          </a:custGeom>
          <a:solidFill>
            <a:srgbClr val="A2CE62"/>
          </a:solidFill>
          <a:ln>
            <a:noFill/>
          </a:ln>
        </p:spPr>
        <p:txBody>
          <a:bodyPr/>
          <a:lstStyle/>
          <a:p>
            <a:pPr eaLnBrk="1" fontAlgn="auto" hangingPunct="1">
              <a:spcBef>
                <a:spcPts val="0"/>
              </a:spcBef>
              <a:spcAft>
                <a:spcPts val="0"/>
              </a:spcAft>
              <a:defRPr/>
            </a:pPr>
            <a:endParaRPr lang="en-US" sz="1350" dirty="0">
              <a:latin typeface="+mn-lt"/>
            </a:endParaRPr>
          </a:p>
        </p:txBody>
      </p:sp>
      <p:sp>
        <p:nvSpPr>
          <p:cNvPr id="7" name="Rectangle 6">
            <a:extLst>
              <a:ext uri="{FF2B5EF4-FFF2-40B4-BE49-F238E27FC236}">
                <a16:creationId xmlns:a16="http://schemas.microsoft.com/office/drawing/2014/main" id="{6B8A7EAA-B0B1-4480-A60E-A1B4622DDFAA}"/>
              </a:ext>
            </a:extLst>
          </p:cNvPr>
          <p:cNvSpPr>
            <a:spLocks noChangeArrowheads="1"/>
          </p:cNvSpPr>
          <p:nvPr userDrawn="1"/>
        </p:nvSpPr>
        <p:spPr bwMode="auto">
          <a:xfrm>
            <a:off x="1463675" y="4611688"/>
            <a:ext cx="419100" cy="30162"/>
          </a:xfrm>
          <a:prstGeom prst="rect">
            <a:avLst/>
          </a:prstGeom>
          <a:solidFill>
            <a:srgbClr val="A2CE62"/>
          </a:solidFill>
          <a:ln>
            <a:noFill/>
          </a:ln>
        </p:spPr>
        <p:txBody>
          <a:bodyPr/>
          <a:lstStyle/>
          <a:p>
            <a:pPr eaLnBrk="1" fontAlgn="auto" hangingPunct="1">
              <a:spcBef>
                <a:spcPts val="0"/>
              </a:spcBef>
              <a:spcAft>
                <a:spcPts val="0"/>
              </a:spcAft>
              <a:defRPr/>
            </a:pPr>
            <a:endParaRPr lang="en-US" sz="1350" dirty="0">
              <a:latin typeface="+mn-lt"/>
            </a:endParaRPr>
          </a:p>
        </p:txBody>
      </p:sp>
      <p:sp>
        <p:nvSpPr>
          <p:cNvPr id="8" name="Rectangle 9">
            <a:extLst>
              <a:ext uri="{FF2B5EF4-FFF2-40B4-BE49-F238E27FC236}">
                <a16:creationId xmlns:a16="http://schemas.microsoft.com/office/drawing/2014/main" id="{6EE5AB9B-CB0F-41E0-A6C4-99B8A8FD8BDE}"/>
              </a:ext>
            </a:extLst>
          </p:cNvPr>
          <p:cNvSpPr>
            <a:spLocks noChangeArrowheads="1"/>
          </p:cNvSpPr>
          <p:nvPr userDrawn="1"/>
        </p:nvSpPr>
        <p:spPr bwMode="auto">
          <a:xfrm>
            <a:off x="3741738" y="3227388"/>
            <a:ext cx="21129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chemeClr val="bg1"/>
                </a:solidFill>
                <a:ea typeface="MS PGothic" panose="020B0600070205080204" pitchFamily="34" charset="-128"/>
                <a:cs typeface="Arial" panose="020B0604020202020204" pitchFamily="34" charset="0"/>
              </a:rPr>
              <a:t>Persistent Systems Inc.</a:t>
            </a:r>
          </a:p>
        </p:txBody>
      </p:sp>
      <p:sp>
        <p:nvSpPr>
          <p:cNvPr id="11" name="Text Placeholder 3"/>
          <p:cNvSpPr>
            <a:spLocks noGrp="1"/>
          </p:cNvSpPr>
          <p:nvPr>
            <p:ph type="body" sz="quarter" idx="13"/>
          </p:nvPr>
        </p:nvSpPr>
        <p:spPr>
          <a:xfrm>
            <a:off x="3741956" y="3511549"/>
            <a:ext cx="5091112" cy="1065213"/>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a:p>
            <a:pPr lvl="1"/>
            <a:r>
              <a:rPr lang="en-US"/>
              <a:t>Second level</a:t>
            </a:r>
          </a:p>
          <a:p>
            <a:pPr lvl="2"/>
            <a:r>
              <a:rPr lang="en-US"/>
              <a:t>Third level</a:t>
            </a:r>
          </a:p>
        </p:txBody>
      </p:sp>
      <p:sp>
        <p:nvSpPr>
          <p:cNvPr id="15" name="Text Placeholder 2">
            <a:extLst>
              <a:ext uri="{FF2B5EF4-FFF2-40B4-BE49-F238E27FC236}">
                <a16:creationId xmlns:a16="http://schemas.microsoft.com/office/drawing/2014/main" id="{F0526120-F190-4D1C-8129-B9BAF8F20EF4}"/>
              </a:ext>
            </a:extLst>
          </p:cNvPr>
          <p:cNvSpPr>
            <a:spLocks noGrp="1"/>
          </p:cNvSpPr>
          <p:nvPr>
            <p:ph type="body" sz="quarter" idx="10"/>
          </p:nvPr>
        </p:nvSpPr>
        <p:spPr>
          <a:xfrm>
            <a:off x="3739312" y="2716612"/>
            <a:ext cx="5093756" cy="288977"/>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6" name="Text Placeholder 2">
            <a:extLst>
              <a:ext uri="{FF2B5EF4-FFF2-40B4-BE49-F238E27FC236}">
                <a16:creationId xmlns:a16="http://schemas.microsoft.com/office/drawing/2014/main" id="{9F60C2D6-0897-4DD6-8D1C-9C28840737AC}"/>
              </a:ext>
            </a:extLst>
          </p:cNvPr>
          <p:cNvSpPr>
            <a:spLocks noGrp="1"/>
          </p:cNvSpPr>
          <p:nvPr>
            <p:ph type="body" sz="quarter" idx="14"/>
          </p:nvPr>
        </p:nvSpPr>
        <p:spPr>
          <a:xfrm>
            <a:off x="3739312" y="2419350"/>
            <a:ext cx="5093756" cy="285535"/>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35575349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Green Contact Us Slide_ Half India Add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2583B3-8944-439D-A482-151601C899E5}"/>
              </a:ext>
            </a:extLst>
          </p:cNvPr>
          <p:cNvSpPr/>
          <p:nvPr userDrawn="1"/>
        </p:nvSpPr>
        <p:spPr>
          <a:xfrm>
            <a:off x="0" y="2111375"/>
            <a:ext cx="9144000" cy="2722563"/>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a:extLst>
              <a:ext uri="{FF2B5EF4-FFF2-40B4-BE49-F238E27FC236}">
                <a16:creationId xmlns:a16="http://schemas.microsoft.com/office/drawing/2014/main" id="{F790E2B6-A08A-45EF-B3B2-9CB9C4EF95A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585"/>
          <a:stretch>
            <a:fillRect/>
          </a:stretch>
        </p:blipFill>
        <p:spPr bwMode="auto">
          <a:xfrm>
            <a:off x="458788" y="2232025"/>
            <a:ext cx="25908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a:extLst>
              <a:ext uri="{FF2B5EF4-FFF2-40B4-BE49-F238E27FC236}">
                <a16:creationId xmlns:a16="http://schemas.microsoft.com/office/drawing/2014/main" id="{23EF470A-BEDA-4068-B331-35948AD0059D}"/>
              </a:ext>
            </a:extLst>
          </p:cNvPr>
          <p:cNvSpPr>
            <a:spLocks noChangeArrowheads="1"/>
          </p:cNvSpPr>
          <p:nvPr userDrawn="1"/>
        </p:nvSpPr>
        <p:spPr bwMode="auto">
          <a:xfrm>
            <a:off x="3741738" y="3227388"/>
            <a:ext cx="2441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chemeClr val="bg1"/>
                </a:solidFill>
                <a:ea typeface="MS PGothic" panose="020B0600070205080204" pitchFamily="34" charset="-128"/>
                <a:cs typeface="Arial" panose="020B0604020202020204" pitchFamily="34" charset="0"/>
              </a:rPr>
              <a:t>Persistent Systems Limited</a:t>
            </a:r>
          </a:p>
        </p:txBody>
      </p:sp>
      <p:sp>
        <p:nvSpPr>
          <p:cNvPr id="10" name="Text Placeholder 3"/>
          <p:cNvSpPr>
            <a:spLocks noGrp="1"/>
          </p:cNvSpPr>
          <p:nvPr>
            <p:ph type="body" sz="quarter" idx="13"/>
          </p:nvPr>
        </p:nvSpPr>
        <p:spPr>
          <a:xfrm>
            <a:off x="3741956" y="3511549"/>
            <a:ext cx="5091112" cy="1065213"/>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a:p>
            <a:pPr lvl="1"/>
            <a:r>
              <a:rPr lang="en-US"/>
              <a:t>Second level</a:t>
            </a:r>
          </a:p>
          <a:p>
            <a:pPr lvl="2"/>
            <a:r>
              <a:rPr lang="en-US"/>
              <a:t>Third level</a:t>
            </a:r>
          </a:p>
        </p:txBody>
      </p:sp>
      <p:sp>
        <p:nvSpPr>
          <p:cNvPr id="15" name="Text Placeholder 2">
            <a:extLst>
              <a:ext uri="{FF2B5EF4-FFF2-40B4-BE49-F238E27FC236}">
                <a16:creationId xmlns:a16="http://schemas.microsoft.com/office/drawing/2014/main" id="{7FE341D0-FE74-4332-8AF8-1C966354C7FE}"/>
              </a:ext>
            </a:extLst>
          </p:cNvPr>
          <p:cNvSpPr>
            <a:spLocks noGrp="1"/>
          </p:cNvSpPr>
          <p:nvPr>
            <p:ph type="body" sz="quarter" idx="10"/>
          </p:nvPr>
        </p:nvSpPr>
        <p:spPr>
          <a:xfrm>
            <a:off x="3739312" y="2716612"/>
            <a:ext cx="5093756" cy="288977"/>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6" name="Text Placeholder 2">
            <a:extLst>
              <a:ext uri="{FF2B5EF4-FFF2-40B4-BE49-F238E27FC236}">
                <a16:creationId xmlns:a16="http://schemas.microsoft.com/office/drawing/2014/main" id="{9ADA498B-7ABB-4AFC-9E97-3F7CB8EE6A10}"/>
              </a:ext>
            </a:extLst>
          </p:cNvPr>
          <p:cNvSpPr>
            <a:spLocks noGrp="1"/>
          </p:cNvSpPr>
          <p:nvPr>
            <p:ph type="body" sz="quarter" idx="14"/>
          </p:nvPr>
        </p:nvSpPr>
        <p:spPr>
          <a:xfrm>
            <a:off x="3739312" y="2419350"/>
            <a:ext cx="5093756" cy="285535"/>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27406835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Green Contact Us Slide_Full India Add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AD4DF0-545F-4B36-AECB-33DDAD9ADF85}"/>
              </a:ext>
            </a:extLst>
          </p:cNvPr>
          <p:cNvSpPr/>
          <p:nvPr userDrawn="1"/>
        </p:nvSpPr>
        <p:spPr>
          <a:xfrm>
            <a:off x="0" y="0"/>
            <a:ext cx="9144000" cy="51435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6" name="Freeform 5">
            <a:extLst>
              <a:ext uri="{FF2B5EF4-FFF2-40B4-BE49-F238E27FC236}">
                <a16:creationId xmlns:a16="http://schemas.microsoft.com/office/drawing/2014/main" id="{78D7CE5E-1648-4A1E-812A-CA3D50C5EC16}"/>
              </a:ext>
            </a:extLst>
          </p:cNvPr>
          <p:cNvSpPr>
            <a:spLocks noEditPoints="1"/>
          </p:cNvSpPr>
          <p:nvPr userDrawn="1"/>
        </p:nvSpPr>
        <p:spPr bwMode="auto">
          <a:xfrm>
            <a:off x="414338" y="1628775"/>
            <a:ext cx="2536825" cy="3013075"/>
          </a:xfrm>
          <a:custGeom>
            <a:avLst/>
            <a:gdLst>
              <a:gd name="T0" fmla="*/ 643 w 1749"/>
              <a:gd name="T1" fmla="*/ 128 h 2078"/>
              <a:gd name="T2" fmla="*/ 1015 w 1749"/>
              <a:gd name="T3" fmla="*/ 63 h 2078"/>
              <a:gd name="T4" fmla="*/ 865 w 1749"/>
              <a:gd name="T5" fmla="*/ 278 h 2078"/>
              <a:gd name="T6" fmla="*/ 230 w 1749"/>
              <a:gd name="T7" fmla="*/ 328 h 2078"/>
              <a:gd name="T8" fmla="*/ 1154 w 1749"/>
              <a:gd name="T9" fmla="*/ 95 h 2078"/>
              <a:gd name="T10" fmla="*/ 334 w 1749"/>
              <a:gd name="T11" fmla="*/ 268 h 2078"/>
              <a:gd name="T12" fmla="*/ 276 w 1749"/>
              <a:gd name="T13" fmla="*/ 475 h 2078"/>
              <a:gd name="T14" fmla="*/ 1434 w 1749"/>
              <a:gd name="T15" fmla="*/ 475 h 2078"/>
              <a:gd name="T16" fmla="*/ 668 w 1749"/>
              <a:gd name="T17" fmla="*/ 155 h 2078"/>
              <a:gd name="T18" fmla="*/ 916 w 1749"/>
              <a:gd name="T19" fmla="*/ 579 h 2078"/>
              <a:gd name="T20" fmla="*/ 586 w 1749"/>
              <a:gd name="T21" fmla="*/ 379 h 2078"/>
              <a:gd name="T22" fmla="*/ 1573 w 1749"/>
              <a:gd name="T23" fmla="*/ 597 h 2078"/>
              <a:gd name="T24" fmla="*/ 1146 w 1749"/>
              <a:gd name="T25" fmla="*/ 619 h 2078"/>
              <a:gd name="T26" fmla="*/ 225 w 1749"/>
              <a:gd name="T27" fmla="*/ 565 h 2078"/>
              <a:gd name="T28" fmla="*/ 347 w 1749"/>
              <a:gd name="T29" fmla="*/ 575 h 2078"/>
              <a:gd name="T30" fmla="*/ 1604 w 1749"/>
              <a:gd name="T31" fmla="*/ 607 h 2078"/>
              <a:gd name="T32" fmla="*/ 754 w 1749"/>
              <a:gd name="T33" fmla="*/ 654 h 2078"/>
              <a:gd name="T34" fmla="*/ 73 w 1749"/>
              <a:gd name="T35" fmla="*/ 710 h 2078"/>
              <a:gd name="T36" fmla="*/ 530 w 1749"/>
              <a:gd name="T37" fmla="*/ 730 h 2078"/>
              <a:gd name="T38" fmla="*/ 1116 w 1749"/>
              <a:gd name="T39" fmla="*/ 656 h 2078"/>
              <a:gd name="T40" fmla="*/ 542 w 1749"/>
              <a:gd name="T41" fmla="*/ 750 h 2078"/>
              <a:gd name="T42" fmla="*/ 1022 w 1749"/>
              <a:gd name="T43" fmla="*/ 679 h 2078"/>
              <a:gd name="T44" fmla="*/ 1240 w 1749"/>
              <a:gd name="T45" fmla="*/ 777 h 2078"/>
              <a:gd name="T46" fmla="*/ 1097 w 1749"/>
              <a:gd name="T47" fmla="*/ 782 h 2078"/>
              <a:gd name="T48" fmla="*/ 1653 w 1749"/>
              <a:gd name="T49" fmla="*/ 682 h 2078"/>
              <a:gd name="T50" fmla="*/ 51 w 1749"/>
              <a:gd name="T51" fmla="*/ 851 h 2078"/>
              <a:gd name="T52" fmla="*/ 1199 w 1749"/>
              <a:gd name="T53" fmla="*/ 803 h 2078"/>
              <a:gd name="T54" fmla="*/ 522 w 1749"/>
              <a:gd name="T55" fmla="*/ 762 h 2078"/>
              <a:gd name="T56" fmla="*/ 656 w 1749"/>
              <a:gd name="T57" fmla="*/ 880 h 2078"/>
              <a:gd name="T58" fmla="*/ 1062 w 1749"/>
              <a:gd name="T59" fmla="*/ 964 h 2078"/>
              <a:gd name="T60" fmla="*/ 197 w 1749"/>
              <a:gd name="T61" fmla="*/ 890 h 2078"/>
              <a:gd name="T62" fmla="*/ 1070 w 1749"/>
              <a:gd name="T63" fmla="*/ 986 h 2078"/>
              <a:gd name="T64" fmla="*/ 690 w 1749"/>
              <a:gd name="T65" fmla="*/ 983 h 2078"/>
              <a:gd name="T66" fmla="*/ 887 w 1749"/>
              <a:gd name="T67" fmla="*/ 1045 h 2078"/>
              <a:gd name="T68" fmla="*/ 775 w 1749"/>
              <a:gd name="T69" fmla="*/ 1050 h 2078"/>
              <a:gd name="T70" fmla="*/ 1099 w 1749"/>
              <a:gd name="T71" fmla="*/ 1129 h 2078"/>
              <a:gd name="T72" fmla="*/ 1406 w 1749"/>
              <a:gd name="T73" fmla="*/ 1125 h 2078"/>
              <a:gd name="T74" fmla="*/ 494 w 1749"/>
              <a:gd name="T75" fmla="*/ 940 h 2078"/>
              <a:gd name="T76" fmla="*/ 366 w 1749"/>
              <a:gd name="T77" fmla="*/ 1140 h 2078"/>
              <a:gd name="T78" fmla="*/ 948 w 1749"/>
              <a:gd name="T79" fmla="*/ 1193 h 2078"/>
              <a:gd name="T80" fmla="*/ 143 w 1749"/>
              <a:gd name="T81" fmla="*/ 1114 h 2078"/>
              <a:gd name="T82" fmla="*/ 1398 w 1749"/>
              <a:gd name="T83" fmla="*/ 1146 h 2078"/>
              <a:gd name="T84" fmla="*/ 824 w 1749"/>
              <a:gd name="T85" fmla="*/ 1148 h 2078"/>
              <a:gd name="T86" fmla="*/ 601 w 1749"/>
              <a:gd name="T87" fmla="*/ 1110 h 2078"/>
              <a:gd name="T88" fmla="*/ 299 w 1749"/>
              <a:gd name="T89" fmla="*/ 1207 h 2078"/>
              <a:gd name="T90" fmla="*/ 1408 w 1749"/>
              <a:gd name="T91" fmla="*/ 1199 h 2078"/>
              <a:gd name="T92" fmla="*/ 324 w 1749"/>
              <a:gd name="T93" fmla="*/ 1387 h 2078"/>
              <a:gd name="T94" fmla="*/ 242 w 1749"/>
              <a:gd name="T95" fmla="*/ 1476 h 2078"/>
              <a:gd name="T96" fmla="*/ 1165 w 1749"/>
              <a:gd name="T97" fmla="*/ 1535 h 2078"/>
              <a:gd name="T98" fmla="*/ 732 w 1749"/>
              <a:gd name="T99" fmla="*/ 1225 h 2078"/>
              <a:gd name="T100" fmla="*/ 1193 w 1749"/>
              <a:gd name="T101" fmla="*/ 1372 h 2078"/>
              <a:gd name="T102" fmla="*/ 351 w 1749"/>
              <a:gd name="T103" fmla="*/ 1445 h 2078"/>
              <a:gd name="T104" fmla="*/ 815 w 1749"/>
              <a:gd name="T105" fmla="*/ 1537 h 2078"/>
              <a:gd name="T106" fmla="*/ 1086 w 1749"/>
              <a:gd name="T107" fmla="*/ 1679 h 2078"/>
              <a:gd name="T108" fmla="*/ 642 w 1749"/>
              <a:gd name="T109" fmla="*/ 1620 h 2078"/>
              <a:gd name="T110" fmla="*/ 1199 w 1749"/>
              <a:gd name="T111" fmla="*/ 1646 h 2078"/>
              <a:gd name="T112" fmla="*/ 1737 w 1749"/>
              <a:gd name="T113" fmla="*/ 1097 h 2078"/>
              <a:gd name="T114" fmla="*/ 1495 w 1749"/>
              <a:gd name="T115" fmla="*/ 232 h 2078"/>
              <a:gd name="T116" fmla="*/ 707 w 1749"/>
              <a:gd name="T117" fmla="*/ 40 h 2078"/>
              <a:gd name="T118" fmla="*/ 209 w 1749"/>
              <a:gd name="T119" fmla="*/ 345 h 2078"/>
              <a:gd name="T120" fmla="*/ 72 w 1749"/>
              <a:gd name="T121" fmla="*/ 1151 h 2078"/>
              <a:gd name="T122" fmla="*/ 545 w 1749"/>
              <a:gd name="T123" fmla="*/ 1646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9" h="2078">
                <a:moveTo>
                  <a:pt x="1086" y="23"/>
                </a:moveTo>
                <a:cubicBezTo>
                  <a:pt x="1090" y="23"/>
                  <a:pt x="1094" y="23"/>
                  <a:pt x="1098" y="24"/>
                </a:cubicBezTo>
                <a:cubicBezTo>
                  <a:pt x="1101" y="25"/>
                  <a:pt x="1104" y="26"/>
                  <a:pt x="1107" y="28"/>
                </a:cubicBezTo>
                <a:cubicBezTo>
                  <a:pt x="1110" y="29"/>
                  <a:pt x="1113" y="31"/>
                  <a:pt x="1115" y="32"/>
                </a:cubicBezTo>
                <a:cubicBezTo>
                  <a:pt x="1120" y="36"/>
                  <a:pt x="1125" y="41"/>
                  <a:pt x="1128" y="47"/>
                </a:cubicBezTo>
                <a:cubicBezTo>
                  <a:pt x="1135" y="58"/>
                  <a:pt x="1137" y="71"/>
                  <a:pt x="1134" y="84"/>
                </a:cubicBezTo>
                <a:cubicBezTo>
                  <a:pt x="1133" y="87"/>
                  <a:pt x="1132" y="90"/>
                  <a:pt x="1130" y="92"/>
                </a:cubicBezTo>
                <a:cubicBezTo>
                  <a:pt x="1126" y="101"/>
                  <a:pt x="1120" y="109"/>
                  <a:pt x="1111" y="114"/>
                </a:cubicBezTo>
                <a:cubicBezTo>
                  <a:pt x="1105" y="118"/>
                  <a:pt x="1098" y="120"/>
                  <a:pt x="1090" y="120"/>
                </a:cubicBezTo>
                <a:cubicBezTo>
                  <a:pt x="1089" y="120"/>
                  <a:pt x="1088" y="121"/>
                  <a:pt x="1086" y="121"/>
                </a:cubicBezTo>
                <a:cubicBezTo>
                  <a:pt x="1082" y="121"/>
                  <a:pt x="1078" y="120"/>
                  <a:pt x="1074" y="119"/>
                </a:cubicBezTo>
                <a:cubicBezTo>
                  <a:pt x="1073" y="119"/>
                  <a:pt x="1072" y="118"/>
                  <a:pt x="1071" y="118"/>
                </a:cubicBezTo>
                <a:cubicBezTo>
                  <a:pt x="1069" y="117"/>
                  <a:pt x="1068" y="117"/>
                  <a:pt x="1066" y="116"/>
                </a:cubicBezTo>
                <a:cubicBezTo>
                  <a:pt x="1065" y="116"/>
                  <a:pt x="1063" y="115"/>
                  <a:pt x="1062" y="114"/>
                </a:cubicBezTo>
                <a:cubicBezTo>
                  <a:pt x="1061" y="113"/>
                  <a:pt x="1060" y="113"/>
                  <a:pt x="1059" y="112"/>
                </a:cubicBezTo>
                <a:cubicBezTo>
                  <a:pt x="1053" y="108"/>
                  <a:pt x="1048" y="103"/>
                  <a:pt x="1044" y="97"/>
                </a:cubicBezTo>
                <a:cubicBezTo>
                  <a:pt x="1038" y="85"/>
                  <a:pt x="1036" y="72"/>
                  <a:pt x="1039" y="60"/>
                </a:cubicBezTo>
                <a:cubicBezTo>
                  <a:pt x="1042" y="47"/>
                  <a:pt x="1050" y="37"/>
                  <a:pt x="1061" y="30"/>
                </a:cubicBezTo>
                <a:cubicBezTo>
                  <a:pt x="1069" y="25"/>
                  <a:pt x="1077" y="23"/>
                  <a:pt x="1086" y="23"/>
                </a:cubicBezTo>
                <a:moveTo>
                  <a:pt x="647" y="128"/>
                </a:moveTo>
                <a:cubicBezTo>
                  <a:pt x="643" y="128"/>
                  <a:pt x="643" y="128"/>
                  <a:pt x="643" y="128"/>
                </a:cubicBezTo>
                <a:cubicBezTo>
                  <a:pt x="630" y="128"/>
                  <a:pt x="617" y="123"/>
                  <a:pt x="608" y="114"/>
                </a:cubicBezTo>
                <a:cubicBezTo>
                  <a:pt x="600" y="106"/>
                  <a:pt x="595" y="96"/>
                  <a:pt x="594" y="85"/>
                </a:cubicBezTo>
                <a:cubicBezTo>
                  <a:pt x="594" y="85"/>
                  <a:pt x="594" y="85"/>
                  <a:pt x="594" y="85"/>
                </a:cubicBezTo>
                <a:cubicBezTo>
                  <a:pt x="594" y="80"/>
                  <a:pt x="594" y="80"/>
                  <a:pt x="594" y="80"/>
                </a:cubicBezTo>
                <a:cubicBezTo>
                  <a:pt x="594" y="67"/>
                  <a:pt x="599" y="54"/>
                  <a:pt x="608" y="45"/>
                </a:cubicBezTo>
                <a:cubicBezTo>
                  <a:pt x="617" y="36"/>
                  <a:pt x="630" y="31"/>
                  <a:pt x="643" y="31"/>
                </a:cubicBezTo>
                <a:cubicBezTo>
                  <a:pt x="643" y="31"/>
                  <a:pt x="643" y="31"/>
                  <a:pt x="643" y="31"/>
                </a:cubicBezTo>
                <a:cubicBezTo>
                  <a:pt x="656" y="31"/>
                  <a:pt x="668" y="36"/>
                  <a:pt x="677" y="45"/>
                </a:cubicBezTo>
                <a:cubicBezTo>
                  <a:pt x="686" y="54"/>
                  <a:pt x="692" y="67"/>
                  <a:pt x="692" y="80"/>
                </a:cubicBezTo>
                <a:cubicBezTo>
                  <a:pt x="692" y="93"/>
                  <a:pt x="686" y="105"/>
                  <a:pt x="677" y="114"/>
                </a:cubicBezTo>
                <a:cubicBezTo>
                  <a:pt x="669" y="122"/>
                  <a:pt x="659" y="127"/>
                  <a:pt x="647" y="128"/>
                </a:cubicBezTo>
                <a:close/>
                <a:moveTo>
                  <a:pt x="1013" y="123"/>
                </a:moveTo>
                <a:cubicBezTo>
                  <a:pt x="993" y="123"/>
                  <a:pt x="975" y="126"/>
                  <a:pt x="957" y="134"/>
                </a:cubicBezTo>
                <a:cubicBezTo>
                  <a:pt x="927" y="148"/>
                  <a:pt x="902" y="173"/>
                  <a:pt x="886" y="206"/>
                </a:cubicBezTo>
                <a:cubicBezTo>
                  <a:pt x="885" y="207"/>
                  <a:pt x="884" y="209"/>
                  <a:pt x="883" y="211"/>
                </a:cubicBezTo>
                <a:cubicBezTo>
                  <a:pt x="873" y="209"/>
                  <a:pt x="873" y="209"/>
                  <a:pt x="873" y="209"/>
                </a:cubicBezTo>
                <a:cubicBezTo>
                  <a:pt x="873" y="46"/>
                  <a:pt x="873" y="46"/>
                  <a:pt x="873" y="46"/>
                </a:cubicBezTo>
                <a:cubicBezTo>
                  <a:pt x="879" y="46"/>
                  <a:pt x="879" y="46"/>
                  <a:pt x="879" y="46"/>
                </a:cubicBezTo>
                <a:cubicBezTo>
                  <a:pt x="923" y="46"/>
                  <a:pt x="967" y="50"/>
                  <a:pt x="1011" y="57"/>
                </a:cubicBezTo>
                <a:cubicBezTo>
                  <a:pt x="1015" y="58"/>
                  <a:pt x="1015" y="58"/>
                  <a:pt x="1015" y="58"/>
                </a:cubicBezTo>
                <a:cubicBezTo>
                  <a:pt x="1015" y="63"/>
                  <a:pt x="1015" y="63"/>
                  <a:pt x="1015" y="63"/>
                </a:cubicBezTo>
                <a:cubicBezTo>
                  <a:pt x="1013" y="79"/>
                  <a:pt x="1016" y="95"/>
                  <a:pt x="1025" y="109"/>
                </a:cubicBezTo>
                <a:cubicBezTo>
                  <a:pt x="1026" y="111"/>
                  <a:pt x="1027" y="113"/>
                  <a:pt x="1029" y="115"/>
                </a:cubicBezTo>
                <a:cubicBezTo>
                  <a:pt x="1035" y="124"/>
                  <a:pt x="1035" y="124"/>
                  <a:pt x="1035" y="124"/>
                </a:cubicBezTo>
                <a:cubicBezTo>
                  <a:pt x="1024" y="123"/>
                  <a:pt x="1024" y="123"/>
                  <a:pt x="1024" y="123"/>
                </a:cubicBezTo>
                <a:cubicBezTo>
                  <a:pt x="1020" y="123"/>
                  <a:pt x="1016" y="123"/>
                  <a:pt x="1013" y="123"/>
                </a:cubicBezTo>
                <a:moveTo>
                  <a:pt x="850" y="219"/>
                </a:moveTo>
                <a:cubicBezTo>
                  <a:pt x="840" y="221"/>
                  <a:pt x="840" y="221"/>
                  <a:pt x="840" y="221"/>
                </a:cubicBezTo>
                <a:cubicBezTo>
                  <a:pt x="831" y="199"/>
                  <a:pt x="817" y="180"/>
                  <a:pt x="801" y="165"/>
                </a:cubicBezTo>
                <a:cubicBezTo>
                  <a:pt x="775" y="142"/>
                  <a:pt x="742" y="129"/>
                  <a:pt x="706" y="128"/>
                </a:cubicBezTo>
                <a:cubicBezTo>
                  <a:pt x="697" y="128"/>
                  <a:pt x="697" y="128"/>
                  <a:pt x="697" y="128"/>
                </a:cubicBezTo>
                <a:cubicBezTo>
                  <a:pt x="702" y="120"/>
                  <a:pt x="702" y="120"/>
                  <a:pt x="702" y="120"/>
                </a:cubicBezTo>
                <a:cubicBezTo>
                  <a:pt x="710" y="108"/>
                  <a:pt x="715" y="94"/>
                  <a:pt x="715" y="80"/>
                </a:cubicBezTo>
                <a:cubicBezTo>
                  <a:pt x="715" y="75"/>
                  <a:pt x="714" y="71"/>
                  <a:pt x="714" y="67"/>
                </a:cubicBezTo>
                <a:cubicBezTo>
                  <a:pt x="713" y="62"/>
                  <a:pt x="713" y="62"/>
                  <a:pt x="713" y="62"/>
                </a:cubicBezTo>
                <a:cubicBezTo>
                  <a:pt x="718" y="61"/>
                  <a:pt x="718" y="61"/>
                  <a:pt x="718" y="61"/>
                </a:cubicBezTo>
                <a:cubicBezTo>
                  <a:pt x="759" y="53"/>
                  <a:pt x="801" y="48"/>
                  <a:pt x="845" y="46"/>
                </a:cubicBezTo>
                <a:cubicBezTo>
                  <a:pt x="850" y="46"/>
                  <a:pt x="850" y="46"/>
                  <a:pt x="850" y="46"/>
                </a:cubicBezTo>
                <a:lnTo>
                  <a:pt x="850" y="219"/>
                </a:lnTo>
                <a:close/>
                <a:moveTo>
                  <a:pt x="865" y="278"/>
                </a:moveTo>
                <a:cubicBezTo>
                  <a:pt x="855" y="278"/>
                  <a:pt x="855" y="278"/>
                  <a:pt x="855" y="278"/>
                </a:cubicBezTo>
                <a:cubicBezTo>
                  <a:pt x="865" y="278"/>
                  <a:pt x="865" y="278"/>
                  <a:pt x="865" y="278"/>
                </a:cubicBezTo>
                <a:close/>
                <a:moveTo>
                  <a:pt x="1433" y="220"/>
                </a:moveTo>
                <a:cubicBezTo>
                  <a:pt x="1437" y="220"/>
                  <a:pt x="1441" y="221"/>
                  <a:pt x="1445" y="222"/>
                </a:cubicBezTo>
                <a:cubicBezTo>
                  <a:pt x="1458" y="225"/>
                  <a:pt x="1469" y="233"/>
                  <a:pt x="1475" y="244"/>
                </a:cubicBezTo>
                <a:cubicBezTo>
                  <a:pt x="1482" y="255"/>
                  <a:pt x="1484" y="268"/>
                  <a:pt x="1481" y="281"/>
                </a:cubicBezTo>
                <a:cubicBezTo>
                  <a:pt x="1478" y="294"/>
                  <a:pt x="1470" y="304"/>
                  <a:pt x="1458" y="311"/>
                </a:cubicBezTo>
                <a:cubicBezTo>
                  <a:pt x="1451" y="315"/>
                  <a:pt x="1442" y="318"/>
                  <a:pt x="1433" y="318"/>
                </a:cubicBezTo>
                <a:cubicBezTo>
                  <a:pt x="1429" y="318"/>
                  <a:pt x="1425" y="317"/>
                  <a:pt x="1421" y="316"/>
                </a:cubicBezTo>
                <a:cubicBezTo>
                  <a:pt x="1409" y="313"/>
                  <a:pt x="1398" y="305"/>
                  <a:pt x="1391" y="294"/>
                </a:cubicBezTo>
                <a:cubicBezTo>
                  <a:pt x="1385" y="283"/>
                  <a:pt x="1383" y="270"/>
                  <a:pt x="1386" y="257"/>
                </a:cubicBezTo>
                <a:cubicBezTo>
                  <a:pt x="1389" y="245"/>
                  <a:pt x="1397" y="234"/>
                  <a:pt x="1408" y="227"/>
                </a:cubicBezTo>
                <a:cubicBezTo>
                  <a:pt x="1416" y="223"/>
                  <a:pt x="1424" y="220"/>
                  <a:pt x="1433" y="220"/>
                </a:cubicBezTo>
                <a:moveTo>
                  <a:pt x="272" y="256"/>
                </a:moveTo>
                <a:cubicBezTo>
                  <a:pt x="276" y="256"/>
                  <a:pt x="281" y="256"/>
                  <a:pt x="285" y="257"/>
                </a:cubicBezTo>
                <a:cubicBezTo>
                  <a:pt x="297" y="261"/>
                  <a:pt x="308" y="269"/>
                  <a:pt x="314" y="280"/>
                </a:cubicBezTo>
                <a:cubicBezTo>
                  <a:pt x="321" y="291"/>
                  <a:pt x="323" y="304"/>
                  <a:pt x="320" y="317"/>
                </a:cubicBezTo>
                <a:cubicBezTo>
                  <a:pt x="316" y="329"/>
                  <a:pt x="308" y="340"/>
                  <a:pt x="297" y="347"/>
                </a:cubicBezTo>
                <a:cubicBezTo>
                  <a:pt x="290" y="351"/>
                  <a:pt x="281" y="353"/>
                  <a:pt x="272" y="353"/>
                </a:cubicBezTo>
                <a:cubicBezTo>
                  <a:pt x="268" y="353"/>
                  <a:pt x="264" y="353"/>
                  <a:pt x="260" y="352"/>
                </a:cubicBezTo>
                <a:cubicBezTo>
                  <a:pt x="249" y="349"/>
                  <a:pt x="239" y="342"/>
                  <a:pt x="232" y="332"/>
                </a:cubicBezTo>
                <a:cubicBezTo>
                  <a:pt x="232" y="332"/>
                  <a:pt x="232" y="332"/>
                  <a:pt x="232" y="332"/>
                </a:cubicBezTo>
                <a:cubicBezTo>
                  <a:pt x="230" y="328"/>
                  <a:pt x="230" y="328"/>
                  <a:pt x="230" y="328"/>
                </a:cubicBezTo>
                <a:cubicBezTo>
                  <a:pt x="224" y="317"/>
                  <a:pt x="222" y="304"/>
                  <a:pt x="225" y="292"/>
                </a:cubicBezTo>
                <a:cubicBezTo>
                  <a:pt x="228" y="281"/>
                  <a:pt x="235" y="271"/>
                  <a:pt x="245" y="264"/>
                </a:cubicBezTo>
                <a:cubicBezTo>
                  <a:pt x="245" y="264"/>
                  <a:pt x="245" y="264"/>
                  <a:pt x="245" y="264"/>
                </a:cubicBezTo>
                <a:cubicBezTo>
                  <a:pt x="249" y="262"/>
                  <a:pt x="249" y="262"/>
                  <a:pt x="249" y="262"/>
                </a:cubicBezTo>
                <a:cubicBezTo>
                  <a:pt x="256" y="258"/>
                  <a:pt x="264" y="256"/>
                  <a:pt x="272" y="256"/>
                </a:cubicBezTo>
                <a:moveTo>
                  <a:pt x="1297" y="275"/>
                </a:moveTo>
                <a:cubicBezTo>
                  <a:pt x="1268" y="275"/>
                  <a:pt x="1239" y="284"/>
                  <a:pt x="1212" y="302"/>
                </a:cubicBezTo>
                <a:cubicBezTo>
                  <a:pt x="1204" y="308"/>
                  <a:pt x="1195" y="315"/>
                  <a:pt x="1188" y="323"/>
                </a:cubicBezTo>
                <a:cubicBezTo>
                  <a:pt x="1177" y="333"/>
                  <a:pt x="1167" y="343"/>
                  <a:pt x="1159" y="355"/>
                </a:cubicBezTo>
                <a:cubicBezTo>
                  <a:pt x="1150" y="350"/>
                  <a:pt x="1150" y="350"/>
                  <a:pt x="1150" y="350"/>
                </a:cubicBezTo>
                <a:cubicBezTo>
                  <a:pt x="1151" y="349"/>
                  <a:pt x="1151" y="349"/>
                  <a:pt x="1151" y="349"/>
                </a:cubicBezTo>
                <a:cubicBezTo>
                  <a:pt x="1168" y="307"/>
                  <a:pt x="1171" y="264"/>
                  <a:pt x="1158" y="226"/>
                </a:cubicBezTo>
                <a:cubicBezTo>
                  <a:pt x="1149" y="197"/>
                  <a:pt x="1130" y="172"/>
                  <a:pt x="1105" y="153"/>
                </a:cubicBezTo>
                <a:cubicBezTo>
                  <a:pt x="1104" y="153"/>
                  <a:pt x="1103" y="152"/>
                  <a:pt x="1101" y="151"/>
                </a:cubicBezTo>
                <a:cubicBezTo>
                  <a:pt x="1092" y="144"/>
                  <a:pt x="1092" y="144"/>
                  <a:pt x="1092" y="144"/>
                </a:cubicBezTo>
                <a:cubicBezTo>
                  <a:pt x="1103" y="142"/>
                  <a:pt x="1103" y="142"/>
                  <a:pt x="1103" y="142"/>
                </a:cubicBezTo>
                <a:cubicBezTo>
                  <a:pt x="1106" y="141"/>
                  <a:pt x="1110" y="140"/>
                  <a:pt x="1113" y="139"/>
                </a:cubicBezTo>
                <a:cubicBezTo>
                  <a:pt x="1116" y="137"/>
                  <a:pt x="1120" y="135"/>
                  <a:pt x="1123" y="133"/>
                </a:cubicBezTo>
                <a:cubicBezTo>
                  <a:pt x="1130" y="129"/>
                  <a:pt x="1136" y="124"/>
                  <a:pt x="1141" y="118"/>
                </a:cubicBezTo>
                <a:cubicBezTo>
                  <a:pt x="1146" y="113"/>
                  <a:pt x="1150" y="106"/>
                  <a:pt x="1153" y="100"/>
                </a:cubicBezTo>
                <a:cubicBezTo>
                  <a:pt x="1154" y="95"/>
                  <a:pt x="1154" y="95"/>
                  <a:pt x="1154" y="95"/>
                </a:cubicBezTo>
                <a:cubicBezTo>
                  <a:pt x="1163" y="98"/>
                  <a:pt x="1163" y="98"/>
                  <a:pt x="1163" y="98"/>
                </a:cubicBezTo>
                <a:cubicBezTo>
                  <a:pt x="1206" y="113"/>
                  <a:pt x="1242" y="129"/>
                  <a:pt x="1276" y="149"/>
                </a:cubicBezTo>
                <a:cubicBezTo>
                  <a:pt x="1309" y="167"/>
                  <a:pt x="1341" y="189"/>
                  <a:pt x="1376" y="217"/>
                </a:cubicBezTo>
                <a:cubicBezTo>
                  <a:pt x="1380" y="220"/>
                  <a:pt x="1380" y="220"/>
                  <a:pt x="1380" y="220"/>
                </a:cubicBezTo>
                <a:cubicBezTo>
                  <a:pt x="1377" y="224"/>
                  <a:pt x="1377" y="224"/>
                  <a:pt x="1377" y="224"/>
                </a:cubicBezTo>
                <a:cubicBezTo>
                  <a:pt x="1371" y="233"/>
                  <a:pt x="1366" y="242"/>
                  <a:pt x="1364" y="252"/>
                </a:cubicBezTo>
                <a:cubicBezTo>
                  <a:pt x="1361" y="262"/>
                  <a:pt x="1361" y="272"/>
                  <a:pt x="1363" y="283"/>
                </a:cubicBezTo>
                <a:cubicBezTo>
                  <a:pt x="1365" y="293"/>
                  <a:pt x="1365" y="293"/>
                  <a:pt x="1365" y="293"/>
                </a:cubicBezTo>
                <a:cubicBezTo>
                  <a:pt x="1355" y="288"/>
                  <a:pt x="1355" y="288"/>
                  <a:pt x="1355" y="288"/>
                </a:cubicBezTo>
                <a:cubicBezTo>
                  <a:pt x="1341" y="281"/>
                  <a:pt x="1326" y="277"/>
                  <a:pt x="1310" y="276"/>
                </a:cubicBezTo>
                <a:cubicBezTo>
                  <a:pt x="1306" y="275"/>
                  <a:pt x="1301" y="275"/>
                  <a:pt x="1297" y="275"/>
                </a:cubicBezTo>
                <a:moveTo>
                  <a:pt x="559" y="314"/>
                </a:moveTo>
                <a:cubicBezTo>
                  <a:pt x="561" y="329"/>
                  <a:pt x="566" y="343"/>
                  <a:pt x="572" y="356"/>
                </a:cubicBezTo>
                <a:cubicBezTo>
                  <a:pt x="563" y="361"/>
                  <a:pt x="563" y="361"/>
                  <a:pt x="563" y="361"/>
                </a:cubicBezTo>
                <a:cubicBezTo>
                  <a:pt x="562" y="359"/>
                  <a:pt x="562" y="359"/>
                  <a:pt x="562" y="359"/>
                </a:cubicBezTo>
                <a:cubicBezTo>
                  <a:pt x="535" y="323"/>
                  <a:pt x="499" y="298"/>
                  <a:pt x="460" y="289"/>
                </a:cubicBezTo>
                <a:cubicBezTo>
                  <a:pt x="450" y="287"/>
                  <a:pt x="439" y="286"/>
                  <a:pt x="428" y="286"/>
                </a:cubicBezTo>
                <a:cubicBezTo>
                  <a:pt x="402" y="286"/>
                  <a:pt x="376" y="293"/>
                  <a:pt x="352" y="307"/>
                </a:cubicBezTo>
                <a:cubicBezTo>
                  <a:pt x="344" y="312"/>
                  <a:pt x="344" y="312"/>
                  <a:pt x="344" y="312"/>
                </a:cubicBezTo>
                <a:cubicBezTo>
                  <a:pt x="344" y="303"/>
                  <a:pt x="344" y="303"/>
                  <a:pt x="344" y="303"/>
                </a:cubicBezTo>
                <a:cubicBezTo>
                  <a:pt x="344" y="291"/>
                  <a:pt x="341" y="279"/>
                  <a:pt x="334" y="268"/>
                </a:cubicBezTo>
                <a:cubicBezTo>
                  <a:pt x="332" y="265"/>
                  <a:pt x="330" y="262"/>
                  <a:pt x="328" y="259"/>
                </a:cubicBezTo>
                <a:cubicBezTo>
                  <a:pt x="325" y="255"/>
                  <a:pt x="325" y="255"/>
                  <a:pt x="325" y="255"/>
                </a:cubicBezTo>
                <a:cubicBezTo>
                  <a:pt x="329" y="252"/>
                  <a:pt x="329" y="252"/>
                  <a:pt x="329" y="252"/>
                </a:cubicBezTo>
                <a:cubicBezTo>
                  <a:pt x="366" y="219"/>
                  <a:pt x="407" y="189"/>
                  <a:pt x="449" y="163"/>
                </a:cubicBezTo>
                <a:cubicBezTo>
                  <a:pt x="487" y="140"/>
                  <a:pt x="528" y="120"/>
                  <a:pt x="569" y="104"/>
                </a:cubicBezTo>
                <a:cubicBezTo>
                  <a:pt x="574" y="102"/>
                  <a:pt x="574" y="102"/>
                  <a:pt x="574" y="102"/>
                </a:cubicBezTo>
                <a:cubicBezTo>
                  <a:pt x="576" y="107"/>
                  <a:pt x="576" y="107"/>
                  <a:pt x="576" y="107"/>
                </a:cubicBezTo>
                <a:cubicBezTo>
                  <a:pt x="580" y="116"/>
                  <a:pt x="585" y="124"/>
                  <a:pt x="592" y="131"/>
                </a:cubicBezTo>
                <a:cubicBezTo>
                  <a:pt x="598" y="137"/>
                  <a:pt x="605" y="141"/>
                  <a:pt x="612" y="145"/>
                </a:cubicBezTo>
                <a:cubicBezTo>
                  <a:pt x="621" y="149"/>
                  <a:pt x="621" y="149"/>
                  <a:pt x="621" y="149"/>
                </a:cubicBezTo>
                <a:cubicBezTo>
                  <a:pt x="613" y="154"/>
                  <a:pt x="613" y="154"/>
                  <a:pt x="613" y="154"/>
                </a:cubicBezTo>
                <a:cubicBezTo>
                  <a:pt x="601" y="162"/>
                  <a:pt x="590" y="173"/>
                  <a:pt x="581" y="185"/>
                </a:cubicBezTo>
                <a:cubicBezTo>
                  <a:pt x="561" y="212"/>
                  <a:pt x="551" y="246"/>
                  <a:pt x="554" y="282"/>
                </a:cubicBezTo>
                <a:cubicBezTo>
                  <a:pt x="554" y="291"/>
                  <a:pt x="555" y="300"/>
                  <a:pt x="557" y="309"/>
                </a:cubicBezTo>
                <a:cubicBezTo>
                  <a:pt x="557" y="309"/>
                  <a:pt x="557" y="309"/>
                  <a:pt x="557" y="309"/>
                </a:cubicBezTo>
                <a:lnTo>
                  <a:pt x="559" y="314"/>
                </a:lnTo>
                <a:close/>
                <a:moveTo>
                  <a:pt x="286" y="383"/>
                </a:moveTo>
                <a:cubicBezTo>
                  <a:pt x="282" y="393"/>
                  <a:pt x="279" y="404"/>
                  <a:pt x="278" y="415"/>
                </a:cubicBezTo>
                <a:cubicBezTo>
                  <a:pt x="276" y="433"/>
                  <a:pt x="277" y="451"/>
                  <a:pt x="282" y="469"/>
                </a:cubicBezTo>
                <a:cubicBezTo>
                  <a:pt x="285" y="478"/>
                  <a:pt x="285" y="478"/>
                  <a:pt x="285" y="478"/>
                </a:cubicBezTo>
                <a:cubicBezTo>
                  <a:pt x="276" y="475"/>
                  <a:pt x="276" y="475"/>
                  <a:pt x="276" y="475"/>
                </a:cubicBezTo>
                <a:cubicBezTo>
                  <a:pt x="261" y="471"/>
                  <a:pt x="248" y="468"/>
                  <a:pt x="234" y="464"/>
                </a:cubicBezTo>
                <a:cubicBezTo>
                  <a:pt x="217" y="459"/>
                  <a:pt x="199" y="453"/>
                  <a:pt x="175" y="446"/>
                </a:cubicBezTo>
                <a:cubicBezTo>
                  <a:pt x="169" y="444"/>
                  <a:pt x="169" y="444"/>
                  <a:pt x="169" y="444"/>
                </a:cubicBezTo>
                <a:cubicBezTo>
                  <a:pt x="172" y="438"/>
                  <a:pt x="172" y="438"/>
                  <a:pt x="172" y="438"/>
                </a:cubicBezTo>
                <a:cubicBezTo>
                  <a:pt x="188" y="412"/>
                  <a:pt x="205" y="388"/>
                  <a:pt x="223" y="364"/>
                </a:cubicBezTo>
                <a:cubicBezTo>
                  <a:pt x="227" y="360"/>
                  <a:pt x="227" y="360"/>
                  <a:pt x="227" y="360"/>
                </a:cubicBezTo>
                <a:cubicBezTo>
                  <a:pt x="231" y="363"/>
                  <a:pt x="231" y="363"/>
                  <a:pt x="231" y="363"/>
                </a:cubicBezTo>
                <a:cubicBezTo>
                  <a:pt x="238" y="368"/>
                  <a:pt x="246" y="372"/>
                  <a:pt x="254" y="374"/>
                </a:cubicBezTo>
                <a:cubicBezTo>
                  <a:pt x="260" y="376"/>
                  <a:pt x="266" y="376"/>
                  <a:pt x="272" y="376"/>
                </a:cubicBezTo>
                <a:cubicBezTo>
                  <a:pt x="275" y="376"/>
                  <a:pt x="278" y="376"/>
                  <a:pt x="281" y="376"/>
                </a:cubicBezTo>
                <a:cubicBezTo>
                  <a:pt x="289" y="375"/>
                  <a:pt x="289" y="375"/>
                  <a:pt x="289" y="375"/>
                </a:cubicBezTo>
                <a:lnTo>
                  <a:pt x="286" y="383"/>
                </a:lnTo>
                <a:close/>
                <a:moveTo>
                  <a:pt x="1489" y="323"/>
                </a:moveTo>
                <a:cubicBezTo>
                  <a:pt x="1518" y="355"/>
                  <a:pt x="1544" y="389"/>
                  <a:pt x="1567" y="424"/>
                </a:cubicBezTo>
                <a:cubicBezTo>
                  <a:pt x="1569" y="429"/>
                  <a:pt x="1572" y="433"/>
                  <a:pt x="1574" y="437"/>
                </a:cubicBezTo>
                <a:cubicBezTo>
                  <a:pt x="1578" y="442"/>
                  <a:pt x="1578" y="442"/>
                  <a:pt x="1578" y="442"/>
                </a:cubicBezTo>
                <a:cubicBezTo>
                  <a:pt x="1571" y="444"/>
                  <a:pt x="1571" y="444"/>
                  <a:pt x="1571" y="444"/>
                </a:cubicBezTo>
                <a:cubicBezTo>
                  <a:pt x="1546" y="453"/>
                  <a:pt x="1522" y="460"/>
                  <a:pt x="1498" y="467"/>
                </a:cubicBezTo>
                <a:cubicBezTo>
                  <a:pt x="1479" y="472"/>
                  <a:pt x="1460" y="477"/>
                  <a:pt x="1440" y="482"/>
                </a:cubicBezTo>
                <a:cubicBezTo>
                  <a:pt x="1431" y="484"/>
                  <a:pt x="1431" y="484"/>
                  <a:pt x="1431" y="484"/>
                </a:cubicBezTo>
                <a:cubicBezTo>
                  <a:pt x="1434" y="475"/>
                  <a:pt x="1434" y="475"/>
                  <a:pt x="1434" y="475"/>
                </a:cubicBezTo>
                <a:cubicBezTo>
                  <a:pt x="1437" y="468"/>
                  <a:pt x="1438" y="461"/>
                  <a:pt x="1440" y="454"/>
                </a:cubicBezTo>
                <a:cubicBezTo>
                  <a:pt x="1447" y="418"/>
                  <a:pt x="1440" y="381"/>
                  <a:pt x="1420" y="348"/>
                </a:cubicBezTo>
                <a:cubicBezTo>
                  <a:pt x="1415" y="339"/>
                  <a:pt x="1415" y="339"/>
                  <a:pt x="1415" y="339"/>
                </a:cubicBezTo>
                <a:cubicBezTo>
                  <a:pt x="1425" y="341"/>
                  <a:pt x="1425" y="341"/>
                  <a:pt x="1425" y="341"/>
                </a:cubicBezTo>
                <a:cubicBezTo>
                  <a:pt x="1428" y="341"/>
                  <a:pt x="1431" y="341"/>
                  <a:pt x="1433" y="341"/>
                </a:cubicBezTo>
                <a:cubicBezTo>
                  <a:pt x="1446" y="341"/>
                  <a:pt x="1459" y="337"/>
                  <a:pt x="1470" y="331"/>
                </a:cubicBezTo>
                <a:cubicBezTo>
                  <a:pt x="1474" y="328"/>
                  <a:pt x="1478" y="326"/>
                  <a:pt x="1481" y="323"/>
                </a:cubicBezTo>
                <a:cubicBezTo>
                  <a:pt x="1485" y="319"/>
                  <a:pt x="1485" y="319"/>
                  <a:pt x="1485" y="319"/>
                </a:cubicBezTo>
                <a:lnTo>
                  <a:pt x="1489" y="323"/>
                </a:lnTo>
                <a:close/>
                <a:moveTo>
                  <a:pt x="701" y="151"/>
                </a:moveTo>
                <a:cubicBezTo>
                  <a:pt x="733" y="151"/>
                  <a:pt x="762" y="162"/>
                  <a:pt x="785" y="183"/>
                </a:cubicBezTo>
                <a:cubicBezTo>
                  <a:pt x="811" y="206"/>
                  <a:pt x="828" y="240"/>
                  <a:pt x="832" y="279"/>
                </a:cubicBezTo>
                <a:cubicBezTo>
                  <a:pt x="838" y="334"/>
                  <a:pt x="812" y="433"/>
                  <a:pt x="796" y="487"/>
                </a:cubicBezTo>
                <a:cubicBezTo>
                  <a:pt x="794" y="493"/>
                  <a:pt x="794" y="493"/>
                  <a:pt x="794" y="493"/>
                </a:cubicBezTo>
                <a:cubicBezTo>
                  <a:pt x="788" y="490"/>
                  <a:pt x="788" y="490"/>
                  <a:pt x="788" y="490"/>
                </a:cubicBezTo>
                <a:cubicBezTo>
                  <a:pt x="777" y="484"/>
                  <a:pt x="766" y="478"/>
                  <a:pt x="756" y="473"/>
                </a:cubicBezTo>
                <a:cubicBezTo>
                  <a:pt x="673" y="430"/>
                  <a:pt x="596" y="389"/>
                  <a:pt x="581" y="310"/>
                </a:cubicBezTo>
                <a:cubicBezTo>
                  <a:pt x="581" y="309"/>
                  <a:pt x="581" y="309"/>
                  <a:pt x="581" y="309"/>
                </a:cubicBezTo>
                <a:cubicBezTo>
                  <a:pt x="579" y="300"/>
                  <a:pt x="577" y="290"/>
                  <a:pt x="577" y="281"/>
                </a:cubicBezTo>
                <a:cubicBezTo>
                  <a:pt x="575" y="250"/>
                  <a:pt x="583" y="221"/>
                  <a:pt x="599" y="199"/>
                </a:cubicBezTo>
                <a:cubicBezTo>
                  <a:pt x="616" y="177"/>
                  <a:pt x="639" y="162"/>
                  <a:pt x="668" y="155"/>
                </a:cubicBezTo>
                <a:cubicBezTo>
                  <a:pt x="676" y="153"/>
                  <a:pt x="684" y="152"/>
                  <a:pt x="692" y="151"/>
                </a:cubicBezTo>
                <a:cubicBezTo>
                  <a:pt x="695" y="151"/>
                  <a:pt x="698" y="151"/>
                  <a:pt x="701" y="151"/>
                </a:cubicBezTo>
                <a:moveTo>
                  <a:pt x="1012" y="146"/>
                </a:moveTo>
                <a:cubicBezTo>
                  <a:pt x="1024" y="146"/>
                  <a:pt x="1036" y="147"/>
                  <a:pt x="1048" y="151"/>
                </a:cubicBezTo>
                <a:cubicBezTo>
                  <a:pt x="1055" y="153"/>
                  <a:pt x="1063" y="156"/>
                  <a:pt x="1070" y="160"/>
                </a:cubicBezTo>
                <a:cubicBezTo>
                  <a:pt x="1103" y="175"/>
                  <a:pt x="1126" y="201"/>
                  <a:pt x="1136" y="233"/>
                </a:cubicBezTo>
                <a:cubicBezTo>
                  <a:pt x="1147" y="266"/>
                  <a:pt x="1145" y="304"/>
                  <a:pt x="1130" y="340"/>
                </a:cubicBezTo>
                <a:cubicBezTo>
                  <a:pt x="1105" y="397"/>
                  <a:pt x="1020" y="480"/>
                  <a:pt x="984" y="514"/>
                </a:cubicBezTo>
                <a:cubicBezTo>
                  <a:pt x="979" y="518"/>
                  <a:pt x="979" y="518"/>
                  <a:pt x="979" y="518"/>
                </a:cubicBezTo>
                <a:cubicBezTo>
                  <a:pt x="971" y="504"/>
                  <a:pt x="971" y="504"/>
                  <a:pt x="971" y="504"/>
                </a:cubicBezTo>
                <a:cubicBezTo>
                  <a:pt x="920" y="416"/>
                  <a:pt x="868" y="325"/>
                  <a:pt x="896" y="243"/>
                </a:cubicBezTo>
                <a:cubicBezTo>
                  <a:pt x="896" y="242"/>
                  <a:pt x="896" y="242"/>
                  <a:pt x="896" y="242"/>
                </a:cubicBezTo>
                <a:cubicBezTo>
                  <a:pt x="899" y="233"/>
                  <a:pt x="902" y="224"/>
                  <a:pt x="906" y="216"/>
                </a:cubicBezTo>
                <a:cubicBezTo>
                  <a:pt x="920" y="188"/>
                  <a:pt x="941" y="167"/>
                  <a:pt x="967" y="155"/>
                </a:cubicBezTo>
                <a:cubicBezTo>
                  <a:pt x="981" y="149"/>
                  <a:pt x="996" y="146"/>
                  <a:pt x="1012" y="146"/>
                </a:cubicBezTo>
                <a:moveTo>
                  <a:pt x="866" y="312"/>
                </a:moveTo>
                <a:cubicBezTo>
                  <a:pt x="872" y="379"/>
                  <a:pt x="912" y="448"/>
                  <a:pt x="951" y="515"/>
                </a:cubicBezTo>
                <a:cubicBezTo>
                  <a:pt x="962" y="534"/>
                  <a:pt x="962" y="534"/>
                  <a:pt x="962" y="534"/>
                </a:cubicBezTo>
                <a:cubicBezTo>
                  <a:pt x="959" y="537"/>
                  <a:pt x="959" y="537"/>
                  <a:pt x="959" y="537"/>
                </a:cubicBezTo>
                <a:cubicBezTo>
                  <a:pt x="944" y="550"/>
                  <a:pt x="931" y="563"/>
                  <a:pt x="919" y="575"/>
                </a:cubicBezTo>
                <a:cubicBezTo>
                  <a:pt x="916" y="579"/>
                  <a:pt x="916" y="579"/>
                  <a:pt x="916" y="579"/>
                </a:cubicBezTo>
                <a:cubicBezTo>
                  <a:pt x="912" y="576"/>
                  <a:pt x="912" y="576"/>
                  <a:pt x="912" y="576"/>
                </a:cubicBezTo>
                <a:cubicBezTo>
                  <a:pt x="889" y="552"/>
                  <a:pt x="859" y="530"/>
                  <a:pt x="818" y="506"/>
                </a:cubicBezTo>
                <a:cubicBezTo>
                  <a:pt x="814" y="504"/>
                  <a:pt x="814" y="504"/>
                  <a:pt x="814" y="504"/>
                </a:cubicBezTo>
                <a:cubicBezTo>
                  <a:pt x="816" y="500"/>
                  <a:pt x="816" y="500"/>
                  <a:pt x="816" y="500"/>
                </a:cubicBezTo>
                <a:cubicBezTo>
                  <a:pt x="829" y="457"/>
                  <a:pt x="852" y="375"/>
                  <a:pt x="856" y="312"/>
                </a:cubicBezTo>
                <a:lnTo>
                  <a:pt x="866" y="312"/>
                </a:lnTo>
                <a:close/>
                <a:moveTo>
                  <a:pt x="429" y="309"/>
                </a:moveTo>
                <a:cubicBezTo>
                  <a:pt x="437" y="309"/>
                  <a:pt x="446" y="310"/>
                  <a:pt x="455" y="312"/>
                </a:cubicBezTo>
                <a:cubicBezTo>
                  <a:pt x="489" y="319"/>
                  <a:pt x="520" y="341"/>
                  <a:pt x="543" y="372"/>
                </a:cubicBezTo>
                <a:cubicBezTo>
                  <a:pt x="576" y="418"/>
                  <a:pt x="602" y="517"/>
                  <a:pt x="614" y="572"/>
                </a:cubicBezTo>
                <a:cubicBezTo>
                  <a:pt x="615" y="578"/>
                  <a:pt x="615" y="578"/>
                  <a:pt x="615" y="578"/>
                </a:cubicBezTo>
                <a:cubicBezTo>
                  <a:pt x="600" y="579"/>
                  <a:pt x="600" y="579"/>
                  <a:pt x="600" y="579"/>
                </a:cubicBezTo>
                <a:cubicBezTo>
                  <a:pt x="575" y="580"/>
                  <a:pt x="549" y="581"/>
                  <a:pt x="524" y="581"/>
                </a:cubicBezTo>
                <a:cubicBezTo>
                  <a:pt x="457" y="581"/>
                  <a:pt x="383" y="574"/>
                  <a:pt x="340" y="523"/>
                </a:cubicBezTo>
                <a:cubicBezTo>
                  <a:pt x="339" y="522"/>
                  <a:pt x="339" y="522"/>
                  <a:pt x="339" y="522"/>
                </a:cubicBezTo>
                <a:cubicBezTo>
                  <a:pt x="333" y="515"/>
                  <a:pt x="327" y="508"/>
                  <a:pt x="322" y="500"/>
                </a:cubicBezTo>
                <a:cubicBezTo>
                  <a:pt x="305" y="474"/>
                  <a:pt x="298" y="445"/>
                  <a:pt x="301" y="417"/>
                </a:cubicBezTo>
                <a:cubicBezTo>
                  <a:pt x="304" y="390"/>
                  <a:pt x="318" y="365"/>
                  <a:pt x="339" y="346"/>
                </a:cubicBezTo>
                <a:cubicBezTo>
                  <a:pt x="345" y="340"/>
                  <a:pt x="351" y="335"/>
                  <a:pt x="358" y="331"/>
                </a:cubicBezTo>
                <a:cubicBezTo>
                  <a:pt x="380" y="316"/>
                  <a:pt x="404" y="309"/>
                  <a:pt x="429" y="309"/>
                </a:cubicBezTo>
                <a:moveTo>
                  <a:pt x="586" y="379"/>
                </a:moveTo>
                <a:cubicBezTo>
                  <a:pt x="621" y="428"/>
                  <a:pt x="681" y="460"/>
                  <a:pt x="745" y="493"/>
                </a:cubicBezTo>
                <a:cubicBezTo>
                  <a:pt x="757" y="500"/>
                  <a:pt x="770" y="506"/>
                  <a:pt x="783" y="513"/>
                </a:cubicBezTo>
                <a:cubicBezTo>
                  <a:pt x="787" y="515"/>
                  <a:pt x="787" y="515"/>
                  <a:pt x="787" y="515"/>
                </a:cubicBezTo>
                <a:cubicBezTo>
                  <a:pt x="785" y="519"/>
                  <a:pt x="785" y="519"/>
                  <a:pt x="785" y="519"/>
                </a:cubicBezTo>
                <a:cubicBezTo>
                  <a:pt x="778" y="540"/>
                  <a:pt x="772" y="559"/>
                  <a:pt x="768" y="578"/>
                </a:cubicBezTo>
                <a:cubicBezTo>
                  <a:pt x="766" y="583"/>
                  <a:pt x="766" y="583"/>
                  <a:pt x="766" y="583"/>
                </a:cubicBezTo>
                <a:cubicBezTo>
                  <a:pt x="762" y="582"/>
                  <a:pt x="762" y="582"/>
                  <a:pt x="762" y="582"/>
                </a:cubicBezTo>
                <a:cubicBezTo>
                  <a:pt x="738" y="579"/>
                  <a:pt x="711" y="577"/>
                  <a:pt x="678" y="577"/>
                </a:cubicBezTo>
                <a:cubicBezTo>
                  <a:pt x="668" y="577"/>
                  <a:pt x="656" y="577"/>
                  <a:pt x="643" y="578"/>
                </a:cubicBezTo>
                <a:cubicBezTo>
                  <a:pt x="639" y="578"/>
                  <a:pt x="639" y="578"/>
                  <a:pt x="639" y="578"/>
                </a:cubicBezTo>
                <a:cubicBezTo>
                  <a:pt x="638" y="573"/>
                  <a:pt x="638" y="573"/>
                  <a:pt x="638" y="573"/>
                </a:cubicBezTo>
                <a:cubicBezTo>
                  <a:pt x="628" y="527"/>
                  <a:pt x="606" y="440"/>
                  <a:pt x="577" y="384"/>
                </a:cubicBezTo>
                <a:lnTo>
                  <a:pt x="586" y="379"/>
                </a:lnTo>
                <a:close/>
                <a:moveTo>
                  <a:pt x="1591" y="467"/>
                </a:moveTo>
                <a:cubicBezTo>
                  <a:pt x="1603" y="489"/>
                  <a:pt x="1615" y="512"/>
                  <a:pt x="1626" y="537"/>
                </a:cubicBezTo>
                <a:cubicBezTo>
                  <a:pt x="1628" y="542"/>
                  <a:pt x="1628" y="542"/>
                  <a:pt x="1628" y="542"/>
                </a:cubicBezTo>
                <a:cubicBezTo>
                  <a:pt x="1623" y="544"/>
                  <a:pt x="1623" y="544"/>
                  <a:pt x="1623" y="544"/>
                </a:cubicBezTo>
                <a:cubicBezTo>
                  <a:pt x="1614" y="548"/>
                  <a:pt x="1606" y="554"/>
                  <a:pt x="1600" y="561"/>
                </a:cubicBezTo>
                <a:cubicBezTo>
                  <a:pt x="1591" y="570"/>
                  <a:pt x="1585" y="582"/>
                  <a:pt x="1582" y="594"/>
                </a:cubicBezTo>
                <a:cubicBezTo>
                  <a:pt x="1580" y="605"/>
                  <a:pt x="1580" y="605"/>
                  <a:pt x="1580" y="605"/>
                </a:cubicBezTo>
                <a:cubicBezTo>
                  <a:pt x="1573" y="597"/>
                  <a:pt x="1573" y="597"/>
                  <a:pt x="1573" y="597"/>
                </a:cubicBezTo>
                <a:cubicBezTo>
                  <a:pt x="1566" y="587"/>
                  <a:pt x="1557" y="579"/>
                  <a:pt x="1547" y="572"/>
                </a:cubicBezTo>
                <a:cubicBezTo>
                  <a:pt x="1524" y="556"/>
                  <a:pt x="1495" y="547"/>
                  <a:pt x="1464" y="547"/>
                </a:cubicBezTo>
                <a:cubicBezTo>
                  <a:pt x="1459" y="547"/>
                  <a:pt x="1454" y="547"/>
                  <a:pt x="1449" y="548"/>
                </a:cubicBezTo>
                <a:cubicBezTo>
                  <a:pt x="1439" y="548"/>
                  <a:pt x="1429" y="550"/>
                  <a:pt x="1418" y="553"/>
                </a:cubicBezTo>
                <a:cubicBezTo>
                  <a:pt x="1403" y="556"/>
                  <a:pt x="1389" y="561"/>
                  <a:pt x="1376" y="568"/>
                </a:cubicBezTo>
                <a:cubicBezTo>
                  <a:pt x="1371" y="559"/>
                  <a:pt x="1371" y="559"/>
                  <a:pt x="1371" y="559"/>
                </a:cubicBezTo>
                <a:cubicBezTo>
                  <a:pt x="1373" y="558"/>
                  <a:pt x="1373" y="558"/>
                  <a:pt x="1373" y="558"/>
                </a:cubicBezTo>
                <a:cubicBezTo>
                  <a:pt x="1389" y="545"/>
                  <a:pt x="1403" y="530"/>
                  <a:pt x="1415" y="514"/>
                </a:cubicBezTo>
                <a:cubicBezTo>
                  <a:pt x="1416" y="512"/>
                  <a:pt x="1416" y="512"/>
                  <a:pt x="1416" y="512"/>
                </a:cubicBezTo>
                <a:cubicBezTo>
                  <a:pt x="1418" y="511"/>
                  <a:pt x="1418" y="511"/>
                  <a:pt x="1418" y="511"/>
                </a:cubicBezTo>
                <a:cubicBezTo>
                  <a:pt x="1450" y="504"/>
                  <a:pt x="1478" y="496"/>
                  <a:pt x="1504" y="489"/>
                </a:cubicBezTo>
                <a:cubicBezTo>
                  <a:pt x="1531" y="481"/>
                  <a:pt x="1557" y="473"/>
                  <a:pt x="1585" y="464"/>
                </a:cubicBezTo>
                <a:cubicBezTo>
                  <a:pt x="1589" y="463"/>
                  <a:pt x="1589" y="463"/>
                  <a:pt x="1589" y="463"/>
                </a:cubicBezTo>
                <a:lnTo>
                  <a:pt x="1591" y="467"/>
                </a:lnTo>
                <a:close/>
                <a:moveTo>
                  <a:pt x="1297" y="298"/>
                </a:moveTo>
                <a:cubicBezTo>
                  <a:pt x="1301" y="298"/>
                  <a:pt x="1304" y="298"/>
                  <a:pt x="1308" y="298"/>
                </a:cubicBezTo>
                <a:cubicBezTo>
                  <a:pt x="1335" y="301"/>
                  <a:pt x="1360" y="314"/>
                  <a:pt x="1381" y="335"/>
                </a:cubicBezTo>
                <a:cubicBezTo>
                  <a:pt x="1386" y="340"/>
                  <a:pt x="1391" y="347"/>
                  <a:pt x="1396" y="353"/>
                </a:cubicBezTo>
                <a:cubicBezTo>
                  <a:pt x="1416" y="383"/>
                  <a:pt x="1424" y="416"/>
                  <a:pt x="1417" y="450"/>
                </a:cubicBezTo>
                <a:cubicBezTo>
                  <a:pt x="1410" y="484"/>
                  <a:pt x="1390" y="515"/>
                  <a:pt x="1359" y="539"/>
                </a:cubicBezTo>
                <a:cubicBezTo>
                  <a:pt x="1309" y="577"/>
                  <a:pt x="1193" y="608"/>
                  <a:pt x="1146" y="619"/>
                </a:cubicBezTo>
                <a:cubicBezTo>
                  <a:pt x="1139" y="620"/>
                  <a:pt x="1139" y="620"/>
                  <a:pt x="1139" y="620"/>
                </a:cubicBezTo>
                <a:cubicBezTo>
                  <a:pt x="1139" y="604"/>
                  <a:pt x="1139" y="604"/>
                  <a:pt x="1139" y="604"/>
                </a:cubicBezTo>
                <a:cubicBezTo>
                  <a:pt x="1139" y="502"/>
                  <a:pt x="1138" y="397"/>
                  <a:pt x="1203" y="340"/>
                </a:cubicBezTo>
                <a:cubicBezTo>
                  <a:pt x="1204" y="339"/>
                  <a:pt x="1204" y="339"/>
                  <a:pt x="1204" y="339"/>
                </a:cubicBezTo>
                <a:cubicBezTo>
                  <a:pt x="1211" y="333"/>
                  <a:pt x="1218" y="327"/>
                  <a:pt x="1225" y="321"/>
                </a:cubicBezTo>
                <a:cubicBezTo>
                  <a:pt x="1248" y="306"/>
                  <a:pt x="1273" y="298"/>
                  <a:pt x="1297" y="298"/>
                </a:cubicBezTo>
                <a:moveTo>
                  <a:pt x="813" y="530"/>
                </a:moveTo>
                <a:cubicBezTo>
                  <a:pt x="849" y="552"/>
                  <a:pt x="876" y="572"/>
                  <a:pt x="897" y="594"/>
                </a:cubicBezTo>
                <a:cubicBezTo>
                  <a:pt x="900" y="597"/>
                  <a:pt x="900" y="597"/>
                  <a:pt x="900" y="597"/>
                </a:cubicBezTo>
                <a:cubicBezTo>
                  <a:pt x="897" y="601"/>
                  <a:pt x="897" y="601"/>
                  <a:pt x="897" y="601"/>
                </a:cubicBezTo>
                <a:cubicBezTo>
                  <a:pt x="891" y="609"/>
                  <a:pt x="885" y="616"/>
                  <a:pt x="880" y="624"/>
                </a:cubicBezTo>
                <a:cubicBezTo>
                  <a:pt x="876" y="628"/>
                  <a:pt x="876" y="628"/>
                  <a:pt x="876" y="628"/>
                </a:cubicBezTo>
                <a:cubicBezTo>
                  <a:pt x="872" y="625"/>
                  <a:pt x="872" y="625"/>
                  <a:pt x="872" y="625"/>
                </a:cubicBezTo>
                <a:cubicBezTo>
                  <a:pt x="850" y="608"/>
                  <a:pt x="825" y="597"/>
                  <a:pt x="794" y="589"/>
                </a:cubicBezTo>
                <a:cubicBezTo>
                  <a:pt x="789" y="587"/>
                  <a:pt x="789" y="587"/>
                  <a:pt x="789" y="587"/>
                </a:cubicBezTo>
                <a:cubicBezTo>
                  <a:pt x="790" y="582"/>
                  <a:pt x="790" y="582"/>
                  <a:pt x="790" y="582"/>
                </a:cubicBezTo>
                <a:cubicBezTo>
                  <a:pt x="794" y="567"/>
                  <a:pt x="799" y="550"/>
                  <a:pt x="805" y="533"/>
                </a:cubicBezTo>
                <a:cubicBezTo>
                  <a:pt x="807" y="527"/>
                  <a:pt x="807" y="527"/>
                  <a:pt x="807" y="527"/>
                </a:cubicBezTo>
                <a:lnTo>
                  <a:pt x="813" y="530"/>
                </a:lnTo>
                <a:close/>
                <a:moveTo>
                  <a:pt x="271" y="558"/>
                </a:moveTo>
                <a:cubicBezTo>
                  <a:pt x="255" y="558"/>
                  <a:pt x="239" y="560"/>
                  <a:pt x="225" y="565"/>
                </a:cubicBezTo>
                <a:cubicBezTo>
                  <a:pt x="192" y="575"/>
                  <a:pt x="164" y="596"/>
                  <a:pt x="144" y="626"/>
                </a:cubicBezTo>
                <a:cubicBezTo>
                  <a:pt x="140" y="633"/>
                  <a:pt x="140" y="633"/>
                  <a:pt x="140" y="633"/>
                </a:cubicBezTo>
                <a:cubicBezTo>
                  <a:pt x="136" y="626"/>
                  <a:pt x="136" y="626"/>
                  <a:pt x="136" y="626"/>
                </a:cubicBezTo>
                <a:cubicBezTo>
                  <a:pt x="130" y="615"/>
                  <a:pt x="121" y="606"/>
                  <a:pt x="110" y="600"/>
                </a:cubicBezTo>
                <a:cubicBezTo>
                  <a:pt x="110" y="599"/>
                  <a:pt x="110" y="599"/>
                  <a:pt x="110" y="599"/>
                </a:cubicBezTo>
                <a:cubicBezTo>
                  <a:pt x="108" y="598"/>
                  <a:pt x="105" y="597"/>
                  <a:pt x="103" y="596"/>
                </a:cubicBezTo>
                <a:cubicBezTo>
                  <a:pt x="98" y="594"/>
                  <a:pt x="98" y="594"/>
                  <a:pt x="98" y="594"/>
                </a:cubicBezTo>
                <a:cubicBezTo>
                  <a:pt x="100" y="589"/>
                  <a:pt x="100" y="589"/>
                  <a:pt x="100" y="589"/>
                </a:cubicBezTo>
                <a:cubicBezTo>
                  <a:pt x="113" y="551"/>
                  <a:pt x="130" y="514"/>
                  <a:pt x="149" y="479"/>
                </a:cubicBezTo>
                <a:cubicBezTo>
                  <a:pt x="151" y="475"/>
                  <a:pt x="153" y="471"/>
                  <a:pt x="155" y="468"/>
                </a:cubicBezTo>
                <a:cubicBezTo>
                  <a:pt x="157" y="464"/>
                  <a:pt x="157" y="464"/>
                  <a:pt x="157" y="464"/>
                </a:cubicBezTo>
                <a:cubicBezTo>
                  <a:pt x="161" y="465"/>
                  <a:pt x="161" y="465"/>
                  <a:pt x="161" y="465"/>
                </a:cubicBezTo>
                <a:cubicBezTo>
                  <a:pt x="188" y="474"/>
                  <a:pt x="208" y="480"/>
                  <a:pt x="227" y="486"/>
                </a:cubicBezTo>
                <a:cubicBezTo>
                  <a:pt x="249" y="492"/>
                  <a:pt x="271" y="498"/>
                  <a:pt x="296" y="504"/>
                </a:cubicBezTo>
                <a:cubicBezTo>
                  <a:pt x="298" y="505"/>
                  <a:pt x="298" y="505"/>
                  <a:pt x="298" y="505"/>
                </a:cubicBezTo>
                <a:cubicBezTo>
                  <a:pt x="299" y="507"/>
                  <a:pt x="299" y="507"/>
                  <a:pt x="299" y="507"/>
                </a:cubicBezTo>
                <a:cubicBezTo>
                  <a:pt x="300" y="509"/>
                  <a:pt x="301" y="511"/>
                  <a:pt x="303" y="513"/>
                </a:cubicBezTo>
                <a:cubicBezTo>
                  <a:pt x="308" y="522"/>
                  <a:pt x="315" y="530"/>
                  <a:pt x="322" y="538"/>
                </a:cubicBezTo>
                <a:cubicBezTo>
                  <a:pt x="332" y="550"/>
                  <a:pt x="344" y="560"/>
                  <a:pt x="357" y="569"/>
                </a:cubicBezTo>
                <a:cubicBezTo>
                  <a:pt x="352" y="578"/>
                  <a:pt x="352" y="578"/>
                  <a:pt x="352" y="578"/>
                </a:cubicBezTo>
                <a:cubicBezTo>
                  <a:pt x="351" y="577"/>
                  <a:pt x="349" y="576"/>
                  <a:pt x="347" y="575"/>
                </a:cubicBezTo>
                <a:cubicBezTo>
                  <a:pt x="323" y="564"/>
                  <a:pt x="296" y="558"/>
                  <a:pt x="271" y="558"/>
                </a:cubicBezTo>
                <a:moveTo>
                  <a:pt x="1143" y="385"/>
                </a:moveTo>
                <a:cubicBezTo>
                  <a:pt x="1115" y="447"/>
                  <a:pt x="1116" y="527"/>
                  <a:pt x="1116" y="604"/>
                </a:cubicBezTo>
                <a:cubicBezTo>
                  <a:pt x="1116" y="626"/>
                  <a:pt x="1116" y="626"/>
                  <a:pt x="1116" y="626"/>
                </a:cubicBezTo>
                <a:cubicBezTo>
                  <a:pt x="1112" y="626"/>
                  <a:pt x="1112" y="626"/>
                  <a:pt x="1112" y="626"/>
                </a:cubicBezTo>
                <a:cubicBezTo>
                  <a:pt x="1089" y="632"/>
                  <a:pt x="1067" y="638"/>
                  <a:pt x="1047" y="645"/>
                </a:cubicBezTo>
                <a:cubicBezTo>
                  <a:pt x="1043" y="647"/>
                  <a:pt x="1043" y="647"/>
                  <a:pt x="1043" y="647"/>
                </a:cubicBezTo>
                <a:cubicBezTo>
                  <a:pt x="1041" y="642"/>
                  <a:pt x="1041" y="642"/>
                  <a:pt x="1041" y="642"/>
                </a:cubicBezTo>
                <a:cubicBezTo>
                  <a:pt x="1028" y="606"/>
                  <a:pt x="1009" y="571"/>
                  <a:pt x="993" y="542"/>
                </a:cubicBezTo>
                <a:cubicBezTo>
                  <a:pt x="991" y="539"/>
                  <a:pt x="991" y="539"/>
                  <a:pt x="991" y="539"/>
                </a:cubicBezTo>
                <a:cubicBezTo>
                  <a:pt x="994" y="536"/>
                  <a:pt x="994" y="536"/>
                  <a:pt x="994" y="536"/>
                </a:cubicBezTo>
                <a:cubicBezTo>
                  <a:pt x="1016" y="515"/>
                  <a:pt x="1094" y="442"/>
                  <a:pt x="1134" y="380"/>
                </a:cubicBezTo>
                <a:lnTo>
                  <a:pt x="1143" y="385"/>
                </a:lnTo>
                <a:close/>
                <a:moveTo>
                  <a:pt x="1701" y="612"/>
                </a:moveTo>
                <a:cubicBezTo>
                  <a:pt x="1701" y="624"/>
                  <a:pt x="1696" y="634"/>
                  <a:pt x="1689" y="643"/>
                </a:cubicBezTo>
                <a:cubicBezTo>
                  <a:pt x="1680" y="652"/>
                  <a:pt x="1668" y="658"/>
                  <a:pt x="1656" y="658"/>
                </a:cubicBezTo>
                <a:cubicBezTo>
                  <a:pt x="1650" y="659"/>
                  <a:pt x="1650" y="659"/>
                  <a:pt x="1650" y="659"/>
                </a:cubicBezTo>
                <a:cubicBezTo>
                  <a:pt x="1650" y="658"/>
                  <a:pt x="1650" y="658"/>
                  <a:pt x="1650" y="658"/>
                </a:cubicBezTo>
                <a:cubicBezTo>
                  <a:pt x="1639" y="658"/>
                  <a:pt x="1628" y="653"/>
                  <a:pt x="1620" y="646"/>
                </a:cubicBezTo>
                <a:cubicBezTo>
                  <a:pt x="1610" y="637"/>
                  <a:pt x="1605" y="625"/>
                  <a:pt x="1604" y="613"/>
                </a:cubicBezTo>
                <a:cubicBezTo>
                  <a:pt x="1604" y="607"/>
                  <a:pt x="1604" y="607"/>
                  <a:pt x="1604" y="607"/>
                </a:cubicBezTo>
                <a:cubicBezTo>
                  <a:pt x="1604" y="607"/>
                  <a:pt x="1604" y="607"/>
                  <a:pt x="1604" y="607"/>
                </a:cubicBezTo>
                <a:cubicBezTo>
                  <a:pt x="1605" y="596"/>
                  <a:pt x="1609" y="585"/>
                  <a:pt x="1617" y="577"/>
                </a:cubicBezTo>
                <a:cubicBezTo>
                  <a:pt x="1625" y="567"/>
                  <a:pt x="1637" y="562"/>
                  <a:pt x="1650" y="561"/>
                </a:cubicBezTo>
                <a:cubicBezTo>
                  <a:pt x="1655" y="561"/>
                  <a:pt x="1655" y="561"/>
                  <a:pt x="1655" y="561"/>
                </a:cubicBezTo>
                <a:cubicBezTo>
                  <a:pt x="1655" y="561"/>
                  <a:pt x="1655" y="561"/>
                  <a:pt x="1655" y="561"/>
                </a:cubicBezTo>
                <a:cubicBezTo>
                  <a:pt x="1667" y="561"/>
                  <a:pt x="1677" y="566"/>
                  <a:pt x="1686" y="574"/>
                </a:cubicBezTo>
                <a:cubicBezTo>
                  <a:pt x="1695" y="582"/>
                  <a:pt x="1701" y="594"/>
                  <a:pt x="1701" y="607"/>
                </a:cubicBezTo>
                <a:cubicBezTo>
                  <a:pt x="1702" y="612"/>
                  <a:pt x="1702" y="612"/>
                  <a:pt x="1702" y="612"/>
                </a:cubicBezTo>
                <a:lnTo>
                  <a:pt x="1701" y="612"/>
                </a:lnTo>
                <a:close/>
                <a:moveTo>
                  <a:pt x="730" y="658"/>
                </a:moveTo>
                <a:cubicBezTo>
                  <a:pt x="709" y="658"/>
                  <a:pt x="688" y="661"/>
                  <a:pt x="665" y="667"/>
                </a:cubicBezTo>
                <a:cubicBezTo>
                  <a:pt x="660" y="669"/>
                  <a:pt x="660" y="669"/>
                  <a:pt x="660" y="669"/>
                </a:cubicBezTo>
                <a:cubicBezTo>
                  <a:pt x="658" y="664"/>
                  <a:pt x="658" y="664"/>
                  <a:pt x="658" y="664"/>
                </a:cubicBezTo>
                <a:cubicBezTo>
                  <a:pt x="653" y="646"/>
                  <a:pt x="649" y="627"/>
                  <a:pt x="645" y="607"/>
                </a:cubicBezTo>
                <a:cubicBezTo>
                  <a:pt x="644" y="601"/>
                  <a:pt x="644" y="601"/>
                  <a:pt x="644" y="601"/>
                </a:cubicBezTo>
                <a:cubicBezTo>
                  <a:pt x="650" y="600"/>
                  <a:pt x="650" y="600"/>
                  <a:pt x="650" y="600"/>
                </a:cubicBezTo>
                <a:cubicBezTo>
                  <a:pt x="659" y="600"/>
                  <a:pt x="668" y="600"/>
                  <a:pt x="678" y="600"/>
                </a:cubicBezTo>
                <a:cubicBezTo>
                  <a:pt x="709" y="600"/>
                  <a:pt x="733" y="602"/>
                  <a:pt x="756" y="605"/>
                </a:cubicBezTo>
                <a:cubicBezTo>
                  <a:pt x="761" y="606"/>
                  <a:pt x="761" y="606"/>
                  <a:pt x="761" y="606"/>
                </a:cubicBezTo>
                <a:cubicBezTo>
                  <a:pt x="760" y="611"/>
                  <a:pt x="760" y="611"/>
                  <a:pt x="760" y="611"/>
                </a:cubicBezTo>
                <a:cubicBezTo>
                  <a:pt x="758" y="626"/>
                  <a:pt x="755" y="640"/>
                  <a:pt x="754" y="654"/>
                </a:cubicBezTo>
                <a:cubicBezTo>
                  <a:pt x="754" y="659"/>
                  <a:pt x="754" y="659"/>
                  <a:pt x="754" y="659"/>
                </a:cubicBezTo>
                <a:cubicBezTo>
                  <a:pt x="748" y="658"/>
                  <a:pt x="748" y="658"/>
                  <a:pt x="748" y="658"/>
                </a:cubicBezTo>
                <a:cubicBezTo>
                  <a:pt x="742" y="658"/>
                  <a:pt x="736" y="658"/>
                  <a:pt x="730" y="658"/>
                </a:cubicBezTo>
                <a:moveTo>
                  <a:pt x="976" y="560"/>
                </a:moveTo>
                <a:cubicBezTo>
                  <a:pt x="997" y="597"/>
                  <a:pt x="1010" y="624"/>
                  <a:pt x="1019" y="650"/>
                </a:cubicBezTo>
                <a:cubicBezTo>
                  <a:pt x="1021" y="655"/>
                  <a:pt x="1021" y="655"/>
                  <a:pt x="1021" y="655"/>
                </a:cubicBezTo>
                <a:cubicBezTo>
                  <a:pt x="1016" y="657"/>
                  <a:pt x="1016" y="657"/>
                  <a:pt x="1016" y="657"/>
                </a:cubicBezTo>
                <a:cubicBezTo>
                  <a:pt x="1003" y="662"/>
                  <a:pt x="990" y="669"/>
                  <a:pt x="978" y="675"/>
                </a:cubicBezTo>
                <a:cubicBezTo>
                  <a:pt x="972" y="678"/>
                  <a:pt x="972" y="678"/>
                  <a:pt x="972" y="678"/>
                </a:cubicBezTo>
                <a:cubicBezTo>
                  <a:pt x="970" y="672"/>
                  <a:pt x="970" y="672"/>
                  <a:pt x="970" y="672"/>
                </a:cubicBezTo>
                <a:cubicBezTo>
                  <a:pt x="962" y="646"/>
                  <a:pt x="950" y="622"/>
                  <a:pt x="934" y="601"/>
                </a:cubicBezTo>
                <a:cubicBezTo>
                  <a:pt x="931" y="597"/>
                  <a:pt x="931" y="597"/>
                  <a:pt x="931" y="597"/>
                </a:cubicBezTo>
                <a:cubicBezTo>
                  <a:pt x="934" y="594"/>
                  <a:pt x="934" y="594"/>
                  <a:pt x="934" y="594"/>
                </a:cubicBezTo>
                <a:cubicBezTo>
                  <a:pt x="944" y="582"/>
                  <a:pt x="956" y="571"/>
                  <a:pt x="968" y="559"/>
                </a:cubicBezTo>
                <a:cubicBezTo>
                  <a:pt x="973" y="555"/>
                  <a:pt x="973" y="555"/>
                  <a:pt x="973" y="555"/>
                </a:cubicBezTo>
                <a:lnTo>
                  <a:pt x="976" y="560"/>
                </a:lnTo>
                <a:close/>
                <a:moveTo>
                  <a:pt x="99" y="620"/>
                </a:moveTo>
                <a:cubicBezTo>
                  <a:pt x="110" y="626"/>
                  <a:pt x="117" y="637"/>
                  <a:pt x="121" y="649"/>
                </a:cubicBezTo>
                <a:cubicBezTo>
                  <a:pt x="124" y="662"/>
                  <a:pt x="122" y="675"/>
                  <a:pt x="115" y="686"/>
                </a:cubicBezTo>
                <a:cubicBezTo>
                  <a:pt x="108" y="697"/>
                  <a:pt x="98" y="705"/>
                  <a:pt x="85" y="709"/>
                </a:cubicBezTo>
                <a:cubicBezTo>
                  <a:pt x="81" y="710"/>
                  <a:pt x="77" y="710"/>
                  <a:pt x="73" y="710"/>
                </a:cubicBezTo>
                <a:cubicBezTo>
                  <a:pt x="65" y="710"/>
                  <a:pt x="56" y="708"/>
                  <a:pt x="49" y="704"/>
                </a:cubicBezTo>
                <a:cubicBezTo>
                  <a:pt x="43" y="702"/>
                  <a:pt x="43" y="702"/>
                  <a:pt x="43" y="702"/>
                </a:cubicBezTo>
                <a:cubicBezTo>
                  <a:pt x="44" y="700"/>
                  <a:pt x="44" y="700"/>
                  <a:pt x="44" y="700"/>
                </a:cubicBezTo>
                <a:cubicBezTo>
                  <a:pt x="35" y="694"/>
                  <a:pt x="29" y="684"/>
                  <a:pt x="26" y="673"/>
                </a:cubicBezTo>
                <a:cubicBezTo>
                  <a:pt x="23" y="662"/>
                  <a:pt x="24" y="651"/>
                  <a:pt x="29" y="641"/>
                </a:cubicBezTo>
                <a:cubicBezTo>
                  <a:pt x="29" y="641"/>
                  <a:pt x="29" y="641"/>
                  <a:pt x="29" y="641"/>
                </a:cubicBezTo>
                <a:cubicBezTo>
                  <a:pt x="34" y="632"/>
                  <a:pt x="34" y="632"/>
                  <a:pt x="34" y="632"/>
                </a:cubicBezTo>
                <a:cubicBezTo>
                  <a:pt x="34" y="632"/>
                  <a:pt x="34" y="632"/>
                  <a:pt x="34" y="632"/>
                </a:cubicBezTo>
                <a:cubicBezTo>
                  <a:pt x="41" y="623"/>
                  <a:pt x="50" y="617"/>
                  <a:pt x="61" y="614"/>
                </a:cubicBezTo>
                <a:cubicBezTo>
                  <a:pt x="65" y="613"/>
                  <a:pt x="69" y="612"/>
                  <a:pt x="73" y="612"/>
                </a:cubicBezTo>
                <a:cubicBezTo>
                  <a:pt x="75" y="612"/>
                  <a:pt x="77" y="613"/>
                  <a:pt x="79" y="613"/>
                </a:cubicBezTo>
                <a:cubicBezTo>
                  <a:pt x="80" y="613"/>
                  <a:pt x="80" y="613"/>
                  <a:pt x="80" y="613"/>
                </a:cubicBezTo>
                <a:cubicBezTo>
                  <a:pt x="94" y="617"/>
                  <a:pt x="94" y="617"/>
                  <a:pt x="94" y="617"/>
                </a:cubicBezTo>
                <a:cubicBezTo>
                  <a:pt x="94" y="617"/>
                  <a:pt x="94" y="617"/>
                  <a:pt x="94" y="617"/>
                </a:cubicBezTo>
                <a:cubicBezTo>
                  <a:pt x="99" y="619"/>
                  <a:pt x="99" y="619"/>
                  <a:pt x="99" y="619"/>
                </a:cubicBezTo>
                <a:lnTo>
                  <a:pt x="99" y="620"/>
                </a:lnTo>
                <a:close/>
                <a:moveTo>
                  <a:pt x="621" y="606"/>
                </a:moveTo>
                <a:cubicBezTo>
                  <a:pt x="625" y="629"/>
                  <a:pt x="631" y="651"/>
                  <a:pt x="637" y="672"/>
                </a:cubicBezTo>
                <a:cubicBezTo>
                  <a:pt x="638" y="676"/>
                  <a:pt x="638" y="676"/>
                  <a:pt x="638" y="676"/>
                </a:cubicBezTo>
                <a:cubicBezTo>
                  <a:pt x="634" y="678"/>
                  <a:pt x="634" y="678"/>
                  <a:pt x="634" y="678"/>
                </a:cubicBezTo>
                <a:cubicBezTo>
                  <a:pt x="597" y="692"/>
                  <a:pt x="561" y="712"/>
                  <a:pt x="530" y="730"/>
                </a:cubicBezTo>
                <a:cubicBezTo>
                  <a:pt x="526" y="732"/>
                  <a:pt x="526" y="732"/>
                  <a:pt x="526" y="732"/>
                </a:cubicBezTo>
                <a:cubicBezTo>
                  <a:pt x="524" y="729"/>
                  <a:pt x="524" y="729"/>
                  <a:pt x="524" y="729"/>
                </a:cubicBezTo>
                <a:cubicBezTo>
                  <a:pt x="496" y="699"/>
                  <a:pt x="427" y="623"/>
                  <a:pt x="369" y="587"/>
                </a:cubicBezTo>
                <a:cubicBezTo>
                  <a:pt x="374" y="578"/>
                  <a:pt x="374" y="578"/>
                  <a:pt x="374" y="578"/>
                </a:cubicBezTo>
                <a:cubicBezTo>
                  <a:pt x="420" y="601"/>
                  <a:pt x="478" y="604"/>
                  <a:pt x="523" y="604"/>
                </a:cubicBezTo>
                <a:cubicBezTo>
                  <a:pt x="549" y="604"/>
                  <a:pt x="575" y="603"/>
                  <a:pt x="601" y="602"/>
                </a:cubicBezTo>
                <a:cubicBezTo>
                  <a:pt x="620" y="601"/>
                  <a:pt x="620" y="601"/>
                  <a:pt x="620" y="601"/>
                </a:cubicBezTo>
                <a:lnTo>
                  <a:pt x="621" y="606"/>
                </a:lnTo>
                <a:close/>
                <a:moveTo>
                  <a:pt x="1116" y="656"/>
                </a:moveTo>
                <a:cubicBezTo>
                  <a:pt x="1116" y="697"/>
                  <a:pt x="1113" y="728"/>
                  <a:pt x="1109" y="755"/>
                </a:cubicBezTo>
                <a:cubicBezTo>
                  <a:pt x="1108" y="760"/>
                  <a:pt x="1108" y="760"/>
                  <a:pt x="1108" y="760"/>
                </a:cubicBezTo>
                <a:cubicBezTo>
                  <a:pt x="1103" y="759"/>
                  <a:pt x="1103" y="759"/>
                  <a:pt x="1103" y="759"/>
                </a:cubicBezTo>
                <a:cubicBezTo>
                  <a:pt x="1090" y="758"/>
                  <a:pt x="1077" y="757"/>
                  <a:pt x="1064" y="756"/>
                </a:cubicBezTo>
                <a:cubicBezTo>
                  <a:pt x="1059" y="756"/>
                  <a:pt x="1059" y="756"/>
                  <a:pt x="1059" y="756"/>
                </a:cubicBezTo>
                <a:cubicBezTo>
                  <a:pt x="1059" y="751"/>
                  <a:pt x="1059" y="751"/>
                  <a:pt x="1059" y="751"/>
                </a:cubicBezTo>
                <a:cubicBezTo>
                  <a:pt x="1061" y="726"/>
                  <a:pt x="1058" y="701"/>
                  <a:pt x="1051" y="673"/>
                </a:cubicBezTo>
                <a:cubicBezTo>
                  <a:pt x="1050" y="669"/>
                  <a:pt x="1050" y="669"/>
                  <a:pt x="1050" y="669"/>
                </a:cubicBezTo>
                <a:cubicBezTo>
                  <a:pt x="1054" y="667"/>
                  <a:pt x="1054" y="667"/>
                  <a:pt x="1054" y="667"/>
                </a:cubicBezTo>
                <a:cubicBezTo>
                  <a:pt x="1072" y="661"/>
                  <a:pt x="1090" y="656"/>
                  <a:pt x="1110" y="651"/>
                </a:cubicBezTo>
                <a:cubicBezTo>
                  <a:pt x="1116" y="649"/>
                  <a:pt x="1116" y="649"/>
                  <a:pt x="1116" y="649"/>
                </a:cubicBezTo>
                <a:lnTo>
                  <a:pt x="1116" y="656"/>
                </a:lnTo>
                <a:close/>
                <a:moveTo>
                  <a:pt x="1350" y="584"/>
                </a:moveTo>
                <a:cubicBezTo>
                  <a:pt x="1295" y="624"/>
                  <a:pt x="1257" y="697"/>
                  <a:pt x="1219" y="766"/>
                </a:cubicBezTo>
                <a:cubicBezTo>
                  <a:pt x="1211" y="783"/>
                  <a:pt x="1211" y="783"/>
                  <a:pt x="1211" y="783"/>
                </a:cubicBezTo>
                <a:cubicBezTo>
                  <a:pt x="1207" y="782"/>
                  <a:pt x="1207" y="782"/>
                  <a:pt x="1207" y="782"/>
                </a:cubicBezTo>
                <a:cubicBezTo>
                  <a:pt x="1182" y="774"/>
                  <a:pt x="1159" y="768"/>
                  <a:pt x="1136" y="764"/>
                </a:cubicBezTo>
                <a:cubicBezTo>
                  <a:pt x="1131" y="763"/>
                  <a:pt x="1131" y="763"/>
                  <a:pt x="1131" y="763"/>
                </a:cubicBezTo>
                <a:cubicBezTo>
                  <a:pt x="1132" y="758"/>
                  <a:pt x="1132" y="758"/>
                  <a:pt x="1132" y="758"/>
                </a:cubicBezTo>
                <a:cubicBezTo>
                  <a:pt x="1138" y="721"/>
                  <a:pt x="1139" y="682"/>
                  <a:pt x="1139" y="648"/>
                </a:cubicBezTo>
                <a:cubicBezTo>
                  <a:pt x="1139" y="644"/>
                  <a:pt x="1139" y="644"/>
                  <a:pt x="1139" y="644"/>
                </a:cubicBezTo>
                <a:cubicBezTo>
                  <a:pt x="1143" y="643"/>
                  <a:pt x="1143" y="643"/>
                  <a:pt x="1143" y="643"/>
                </a:cubicBezTo>
                <a:cubicBezTo>
                  <a:pt x="1174" y="636"/>
                  <a:pt x="1279" y="610"/>
                  <a:pt x="1345" y="575"/>
                </a:cubicBezTo>
                <a:lnTo>
                  <a:pt x="1350" y="584"/>
                </a:lnTo>
                <a:close/>
                <a:moveTo>
                  <a:pt x="647" y="704"/>
                </a:moveTo>
                <a:cubicBezTo>
                  <a:pt x="652" y="719"/>
                  <a:pt x="658" y="733"/>
                  <a:pt x="664" y="746"/>
                </a:cubicBezTo>
                <a:cubicBezTo>
                  <a:pt x="666" y="751"/>
                  <a:pt x="666" y="751"/>
                  <a:pt x="666" y="751"/>
                </a:cubicBezTo>
                <a:cubicBezTo>
                  <a:pt x="661" y="753"/>
                  <a:pt x="661" y="753"/>
                  <a:pt x="661" y="753"/>
                </a:cubicBezTo>
                <a:cubicBezTo>
                  <a:pt x="638" y="763"/>
                  <a:pt x="617" y="779"/>
                  <a:pt x="595" y="799"/>
                </a:cubicBezTo>
                <a:cubicBezTo>
                  <a:pt x="592" y="803"/>
                  <a:pt x="592" y="803"/>
                  <a:pt x="592" y="803"/>
                </a:cubicBezTo>
                <a:cubicBezTo>
                  <a:pt x="588" y="799"/>
                  <a:pt x="588" y="799"/>
                  <a:pt x="588" y="799"/>
                </a:cubicBezTo>
                <a:cubicBezTo>
                  <a:pt x="574" y="786"/>
                  <a:pt x="560" y="771"/>
                  <a:pt x="546" y="755"/>
                </a:cubicBezTo>
                <a:cubicBezTo>
                  <a:pt x="542" y="750"/>
                  <a:pt x="542" y="750"/>
                  <a:pt x="542" y="750"/>
                </a:cubicBezTo>
                <a:cubicBezTo>
                  <a:pt x="547" y="747"/>
                  <a:pt x="547" y="747"/>
                  <a:pt x="547" y="747"/>
                </a:cubicBezTo>
                <a:cubicBezTo>
                  <a:pt x="573" y="732"/>
                  <a:pt x="607" y="714"/>
                  <a:pt x="640" y="700"/>
                </a:cubicBezTo>
                <a:cubicBezTo>
                  <a:pt x="645" y="699"/>
                  <a:pt x="645" y="699"/>
                  <a:pt x="645" y="699"/>
                </a:cubicBezTo>
                <a:lnTo>
                  <a:pt x="647" y="704"/>
                </a:lnTo>
                <a:close/>
                <a:moveTo>
                  <a:pt x="919" y="621"/>
                </a:moveTo>
                <a:cubicBezTo>
                  <a:pt x="929" y="635"/>
                  <a:pt x="938" y="650"/>
                  <a:pt x="944" y="666"/>
                </a:cubicBezTo>
                <a:cubicBezTo>
                  <a:pt x="946" y="673"/>
                  <a:pt x="949" y="681"/>
                  <a:pt x="951" y="687"/>
                </a:cubicBezTo>
                <a:cubicBezTo>
                  <a:pt x="951" y="691"/>
                  <a:pt x="951" y="691"/>
                  <a:pt x="951" y="691"/>
                </a:cubicBezTo>
                <a:cubicBezTo>
                  <a:pt x="948" y="692"/>
                  <a:pt x="948" y="692"/>
                  <a:pt x="948" y="692"/>
                </a:cubicBezTo>
                <a:cubicBezTo>
                  <a:pt x="901" y="725"/>
                  <a:pt x="870" y="764"/>
                  <a:pt x="858" y="810"/>
                </a:cubicBezTo>
                <a:cubicBezTo>
                  <a:pt x="848" y="810"/>
                  <a:pt x="848" y="810"/>
                  <a:pt x="848" y="810"/>
                </a:cubicBezTo>
                <a:cubicBezTo>
                  <a:pt x="839" y="770"/>
                  <a:pt x="844" y="705"/>
                  <a:pt x="911" y="620"/>
                </a:cubicBezTo>
                <a:cubicBezTo>
                  <a:pt x="915" y="615"/>
                  <a:pt x="915" y="615"/>
                  <a:pt x="915" y="615"/>
                </a:cubicBezTo>
                <a:lnTo>
                  <a:pt x="919" y="621"/>
                </a:lnTo>
                <a:close/>
                <a:moveTo>
                  <a:pt x="1029" y="683"/>
                </a:moveTo>
                <a:cubicBezTo>
                  <a:pt x="1036" y="708"/>
                  <a:pt x="1038" y="730"/>
                  <a:pt x="1036" y="752"/>
                </a:cubicBezTo>
                <a:cubicBezTo>
                  <a:pt x="1035" y="756"/>
                  <a:pt x="1035" y="756"/>
                  <a:pt x="1035" y="756"/>
                </a:cubicBezTo>
                <a:cubicBezTo>
                  <a:pt x="1031" y="757"/>
                  <a:pt x="1031" y="757"/>
                  <a:pt x="1031" y="757"/>
                </a:cubicBezTo>
                <a:cubicBezTo>
                  <a:pt x="972" y="761"/>
                  <a:pt x="924" y="780"/>
                  <a:pt x="890" y="814"/>
                </a:cubicBezTo>
                <a:cubicBezTo>
                  <a:pt x="882" y="809"/>
                  <a:pt x="882" y="809"/>
                  <a:pt x="882" y="809"/>
                </a:cubicBezTo>
                <a:cubicBezTo>
                  <a:pt x="894" y="772"/>
                  <a:pt x="928" y="719"/>
                  <a:pt x="1022" y="679"/>
                </a:cubicBezTo>
                <a:cubicBezTo>
                  <a:pt x="1028" y="677"/>
                  <a:pt x="1028" y="677"/>
                  <a:pt x="1028" y="677"/>
                </a:cubicBezTo>
                <a:lnTo>
                  <a:pt x="1029" y="683"/>
                </a:lnTo>
                <a:close/>
                <a:moveTo>
                  <a:pt x="789" y="611"/>
                </a:moveTo>
                <a:cubicBezTo>
                  <a:pt x="817" y="619"/>
                  <a:pt x="841" y="630"/>
                  <a:pt x="860" y="645"/>
                </a:cubicBezTo>
                <a:cubicBezTo>
                  <a:pt x="864" y="648"/>
                  <a:pt x="864" y="648"/>
                  <a:pt x="864" y="648"/>
                </a:cubicBezTo>
                <a:cubicBezTo>
                  <a:pt x="861" y="652"/>
                  <a:pt x="861" y="652"/>
                  <a:pt x="861" y="652"/>
                </a:cubicBezTo>
                <a:cubicBezTo>
                  <a:pt x="816" y="726"/>
                  <a:pt x="818" y="786"/>
                  <a:pt x="827" y="822"/>
                </a:cubicBezTo>
                <a:cubicBezTo>
                  <a:pt x="818" y="827"/>
                  <a:pt x="818" y="827"/>
                  <a:pt x="818" y="827"/>
                </a:cubicBezTo>
                <a:cubicBezTo>
                  <a:pt x="790" y="794"/>
                  <a:pt x="761" y="731"/>
                  <a:pt x="783" y="615"/>
                </a:cubicBezTo>
                <a:cubicBezTo>
                  <a:pt x="784" y="610"/>
                  <a:pt x="784" y="610"/>
                  <a:pt x="784" y="610"/>
                </a:cubicBezTo>
                <a:lnTo>
                  <a:pt x="789" y="611"/>
                </a:lnTo>
                <a:close/>
                <a:moveTo>
                  <a:pt x="1464" y="570"/>
                </a:moveTo>
                <a:cubicBezTo>
                  <a:pt x="1490" y="570"/>
                  <a:pt x="1514" y="577"/>
                  <a:pt x="1534" y="591"/>
                </a:cubicBezTo>
                <a:cubicBezTo>
                  <a:pt x="1556" y="607"/>
                  <a:pt x="1572" y="630"/>
                  <a:pt x="1579" y="658"/>
                </a:cubicBezTo>
                <a:cubicBezTo>
                  <a:pt x="1581" y="666"/>
                  <a:pt x="1583" y="674"/>
                  <a:pt x="1583" y="682"/>
                </a:cubicBezTo>
                <a:cubicBezTo>
                  <a:pt x="1587" y="718"/>
                  <a:pt x="1577" y="751"/>
                  <a:pt x="1555" y="777"/>
                </a:cubicBezTo>
                <a:cubicBezTo>
                  <a:pt x="1532" y="803"/>
                  <a:pt x="1498" y="820"/>
                  <a:pt x="1460" y="826"/>
                </a:cubicBezTo>
                <a:cubicBezTo>
                  <a:pt x="1453" y="827"/>
                  <a:pt x="1444" y="827"/>
                  <a:pt x="1435" y="827"/>
                </a:cubicBezTo>
                <a:cubicBezTo>
                  <a:pt x="1372" y="827"/>
                  <a:pt x="1277" y="802"/>
                  <a:pt x="1239" y="791"/>
                </a:cubicBezTo>
                <a:cubicBezTo>
                  <a:pt x="1233" y="790"/>
                  <a:pt x="1233" y="790"/>
                  <a:pt x="1233" y="790"/>
                </a:cubicBezTo>
                <a:cubicBezTo>
                  <a:pt x="1240" y="777"/>
                  <a:pt x="1240" y="777"/>
                  <a:pt x="1240" y="777"/>
                </a:cubicBezTo>
                <a:cubicBezTo>
                  <a:pt x="1288" y="687"/>
                  <a:pt x="1338" y="594"/>
                  <a:pt x="1423" y="576"/>
                </a:cubicBezTo>
                <a:cubicBezTo>
                  <a:pt x="1423" y="576"/>
                  <a:pt x="1423" y="576"/>
                  <a:pt x="1423" y="576"/>
                </a:cubicBezTo>
                <a:cubicBezTo>
                  <a:pt x="1432" y="573"/>
                  <a:pt x="1442" y="572"/>
                  <a:pt x="1451" y="571"/>
                </a:cubicBezTo>
                <a:cubicBezTo>
                  <a:pt x="1455" y="570"/>
                  <a:pt x="1460" y="570"/>
                  <a:pt x="1464" y="570"/>
                </a:cubicBezTo>
                <a:moveTo>
                  <a:pt x="271" y="581"/>
                </a:moveTo>
                <a:cubicBezTo>
                  <a:pt x="293" y="581"/>
                  <a:pt x="316" y="587"/>
                  <a:pt x="338" y="596"/>
                </a:cubicBezTo>
                <a:cubicBezTo>
                  <a:pt x="392" y="621"/>
                  <a:pt x="471" y="705"/>
                  <a:pt x="502" y="740"/>
                </a:cubicBezTo>
                <a:cubicBezTo>
                  <a:pt x="506" y="744"/>
                  <a:pt x="506" y="744"/>
                  <a:pt x="506" y="744"/>
                </a:cubicBezTo>
                <a:cubicBezTo>
                  <a:pt x="497" y="750"/>
                  <a:pt x="497" y="750"/>
                  <a:pt x="497" y="750"/>
                </a:cubicBezTo>
                <a:cubicBezTo>
                  <a:pt x="426" y="792"/>
                  <a:pt x="352" y="836"/>
                  <a:pt x="284" y="836"/>
                </a:cubicBezTo>
                <a:cubicBezTo>
                  <a:pt x="284" y="836"/>
                  <a:pt x="284" y="836"/>
                  <a:pt x="284" y="836"/>
                </a:cubicBezTo>
                <a:cubicBezTo>
                  <a:pt x="267" y="836"/>
                  <a:pt x="250" y="833"/>
                  <a:pt x="235" y="827"/>
                </a:cubicBezTo>
                <a:cubicBezTo>
                  <a:pt x="234" y="827"/>
                  <a:pt x="234" y="827"/>
                  <a:pt x="234" y="827"/>
                </a:cubicBezTo>
                <a:cubicBezTo>
                  <a:pt x="225" y="824"/>
                  <a:pt x="217" y="821"/>
                  <a:pt x="208" y="816"/>
                </a:cubicBezTo>
                <a:cubicBezTo>
                  <a:pt x="181" y="802"/>
                  <a:pt x="160" y="781"/>
                  <a:pt x="149" y="755"/>
                </a:cubicBezTo>
                <a:cubicBezTo>
                  <a:pt x="139" y="729"/>
                  <a:pt x="138" y="701"/>
                  <a:pt x="147" y="674"/>
                </a:cubicBezTo>
                <a:cubicBezTo>
                  <a:pt x="149" y="666"/>
                  <a:pt x="152" y="659"/>
                  <a:pt x="156" y="651"/>
                </a:cubicBezTo>
                <a:cubicBezTo>
                  <a:pt x="173" y="619"/>
                  <a:pt x="199" y="597"/>
                  <a:pt x="231" y="587"/>
                </a:cubicBezTo>
                <a:cubicBezTo>
                  <a:pt x="244" y="583"/>
                  <a:pt x="257" y="581"/>
                  <a:pt x="271" y="581"/>
                </a:cubicBezTo>
                <a:moveTo>
                  <a:pt x="1053" y="779"/>
                </a:moveTo>
                <a:cubicBezTo>
                  <a:pt x="1067" y="779"/>
                  <a:pt x="1082" y="780"/>
                  <a:pt x="1097" y="782"/>
                </a:cubicBezTo>
                <a:cubicBezTo>
                  <a:pt x="1103" y="782"/>
                  <a:pt x="1103" y="782"/>
                  <a:pt x="1103" y="782"/>
                </a:cubicBezTo>
                <a:cubicBezTo>
                  <a:pt x="1102" y="788"/>
                  <a:pt x="1102" y="788"/>
                  <a:pt x="1102" y="788"/>
                </a:cubicBezTo>
                <a:cubicBezTo>
                  <a:pt x="1095" y="813"/>
                  <a:pt x="1086" y="834"/>
                  <a:pt x="1073" y="852"/>
                </a:cubicBezTo>
                <a:cubicBezTo>
                  <a:pt x="1071" y="855"/>
                  <a:pt x="1071" y="855"/>
                  <a:pt x="1071" y="855"/>
                </a:cubicBezTo>
                <a:cubicBezTo>
                  <a:pt x="1067" y="853"/>
                  <a:pt x="1067" y="853"/>
                  <a:pt x="1067" y="853"/>
                </a:cubicBezTo>
                <a:cubicBezTo>
                  <a:pt x="1032" y="836"/>
                  <a:pt x="997" y="828"/>
                  <a:pt x="964" y="828"/>
                </a:cubicBezTo>
                <a:cubicBezTo>
                  <a:pt x="948" y="828"/>
                  <a:pt x="932" y="830"/>
                  <a:pt x="916" y="834"/>
                </a:cubicBezTo>
                <a:cubicBezTo>
                  <a:pt x="911" y="826"/>
                  <a:pt x="911" y="826"/>
                  <a:pt x="911" y="826"/>
                </a:cubicBezTo>
                <a:cubicBezTo>
                  <a:pt x="945" y="795"/>
                  <a:pt x="993" y="779"/>
                  <a:pt x="1053" y="779"/>
                </a:cubicBezTo>
                <a:moveTo>
                  <a:pt x="1674" y="684"/>
                </a:moveTo>
                <a:cubicBezTo>
                  <a:pt x="1685" y="733"/>
                  <a:pt x="1692" y="783"/>
                  <a:pt x="1694" y="833"/>
                </a:cubicBezTo>
                <a:cubicBezTo>
                  <a:pt x="1694" y="839"/>
                  <a:pt x="1694" y="845"/>
                  <a:pt x="1694" y="850"/>
                </a:cubicBezTo>
                <a:cubicBezTo>
                  <a:pt x="1695" y="856"/>
                  <a:pt x="1695" y="856"/>
                  <a:pt x="1695" y="856"/>
                </a:cubicBezTo>
                <a:cubicBezTo>
                  <a:pt x="1481" y="856"/>
                  <a:pt x="1481" y="856"/>
                  <a:pt x="1481" y="856"/>
                </a:cubicBezTo>
                <a:cubicBezTo>
                  <a:pt x="1480" y="846"/>
                  <a:pt x="1480" y="846"/>
                  <a:pt x="1480" y="846"/>
                </a:cubicBezTo>
                <a:cubicBezTo>
                  <a:pt x="1517" y="837"/>
                  <a:pt x="1549" y="818"/>
                  <a:pt x="1572" y="792"/>
                </a:cubicBezTo>
                <a:cubicBezTo>
                  <a:pt x="1598" y="761"/>
                  <a:pt x="1610" y="723"/>
                  <a:pt x="1607" y="680"/>
                </a:cubicBezTo>
                <a:cubicBezTo>
                  <a:pt x="1606" y="678"/>
                  <a:pt x="1606" y="677"/>
                  <a:pt x="1606" y="675"/>
                </a:cubicBezTo>
                <a:cubicBezTo>
                  <a:pt x="1605" y="664"/>
                  <a:pt x="1605" y="664"/>
                  <a:pt x="1605" y="664"/>
                </a:cubicBezTo>
                <a:cubicBezTo>
                  <a:pt x="1614" y="670"/>
                  <a:pt x="1614" y="670"/>
                  <a:pt x="1614" y="670"/>
                </a:cubicBezTo>
                <a:cubicBezTo>
                  <a:pt x="1626" y="678"/>
                  <a:pt x="1639" y="682"/>
                  <a:pt x="1653" y="682"/>
                </a:cubicBezTo>
                <a:cubicBezTo>
                  <a:pt x="1654" y="682"/>
                  <a:pt x="1656" y="681"/>
                  <a:pt x="1656" y="681"/>
                </a:cubicBezTo>
                <a:cubicBezTo>
                  <a:pt x="1660" y="681"/>
                  <a:pt x="1664" y="681"/>
                  <a:pt x="1668" y="680"/>
                </a:cubicBezTo>
                <a:cubicBezTo>
                  <a:pt x="1673" y="679"/>
                  <a:pt x="1673" y="679"/>
                  <a:pt x="1673" y="679"/>
                </a:cubicBezTo>
                <a:lnTo>
                  <a:pt x="1674" y="684"/>
                </a:lnTo>
                <a:close/>
                <a:moveTo>
                  <a:pt x="731" y="681"/>
                </a:moveTo>
                <a:cubicBezTo>
                  <a:pt x="736" y="681"/>
                  <a:pt x="742" y="681"/>
                  <a:pt x="747" y="682"/>
                </a:cubicBezTo>
                <a:cubicBezTo>
                  <a:pt x="752" y="682"/>
                  <a:pt x="752" y="682"/>
                  <a:pt x="752" y="682"/>
                </a:cubicBezTo>
                <a:cubicBezTo>
                  <a:pt x="752" y="687"/>
                  <a:pt x="752" y="687"/>
                  <a:pt x="752" y="687"/>
                </a:cubicBezTo>
                <a:cubicBezTo>
                  <a:pt x="751" y="772"/>
                  <a:pt x="781" y="821"/>
                  <a:pt x="806" y="848"/>
                </a:cubicBezTo>
                <a:cubicBezTo>
                  <a:pt x="801" y="856"/>
                  <a:pt x="801" y="856"/>
                  <a:pt x="801" y="856"/>
                </a:cubicBezTo>
                <a:cubicBezTo>
                  <a:pt x="761" y="842"/>
                  <a:pt x="706" y="803"/>
                  <a:pt x="669" y="696"/>
                </a:cubicBezTo>
                <a:cubicBezTo>
                  <a:pt x="667" y="691"/>
                  <a:pt x="667" y="691"/>
                  <a:pt x="667" y="691"/>
                </a:cubicBezTo>
                <a:cubicBezTo>
                  <a:pt x="672" y="690"/>
                  <a:pt x="672" y="690"/>
                  <a:pt x="672" y="690"/>
                </a:cubicBezTo>
                <a:cubicBezTo>
                  <a:pt x="693" y="684"/>
                  <a:pt x="712" y="681"/>
                  <a:pt x="731" y="681"/>
                </a:cubicBezTo>
                <a:moveTo>
                  <a:pt x="119" y="726"/>
                </a:moveTo>
                <a:cubicBezTo>
                  <a:pt x="120" y="739"/>
                  <a:pt x="123" y="752"/>
                  <a:pt x="128" y="764"/>
                </a:cubicBezTo>
                <a:cubicBezTo>
                  <a:pt x="141" y="795"/>
                  <a:pt x="165" y="820"/>
                  <a:pt x="198" y="837"/>
                </a:cubicBezTo>
                <a:cubicBezTo>
                  <a:pt x="205" y="841"/>
                  <a:pt x="213" y="844"/>
                  <a:pt x="221" y="847"/>
                </a:cubicBezTo>
                <a:cubicBezTo>
                  <a:pt x="219" y="857"/>
                  <a:pt x="219" y="857"/>
                  <a:pt x="219" y="857"/>
                </a:cubicBezTo>
                <a:cubicBezTo>
                  <a:pt x="51" y="856"/>
                  <a:pt x="51" y="856"/>
                  <a:pt x="51" y="856"/>
                </a:cubicBezTo>
                <a:cubicBezTo>
                  <a:pt x="51" y="851"/>
                  <a:pt x="51" y="851"/>
                  <a:pt x="51" y="851"/>
                </a:cubicBezTo>
                <a:cubicBezTo>
                  <a:pt x="52" y="813"/>
                  <a:pt x="56" y="775"/>
                  <a:pt x="62" y="737"/>
                </a:cubicBezTo>
                <a:cubicBezTo>
                  <a:pt x="62" y="733"/>
                  <a:pt x="62" y="733"/>
                  <a:pt x="62" y="733"/>
                </a:cubicBezTo>
                <a:cubicBezTo>
                  <a:pt x="67" y="733"/>
                  <a:pt x="67" y="733"/>
                  <a:pt x="67" y="733"/>
                </a:cubicBezTo>
                <a:cubicBezTo>
                  <a:pt x="69" y="733"/>
                  <a:pt x="71" y="733"/>
                  <a:pt x="73" y="733"/>
                </a:cubicBezTo>
                <a:cubicBezTo>
                  <a:pt x="79" y="733"/>
                  <a:pt x="85" y="732"/>
                  <a:pt x="91" y="731"/>
                </a:cubicBezTo>
                <a:cubicBezTo>
                  <a:pt x="98" y="729"/>
                  <a:pt x="105" y="726"/>
                  <a:pt x="111" y="723"/>
                </a:cubicBezTo>
                <a:cubicBezTo>
                  <a:pt x="118" y="718"/>
                  <a:pt x="118" y="718"/>
                  <a:pt x="118" y="718"/>
                </a:cubicBezTo>
                <a:lnTo>
                  <a:pt x="119" y="726"/>
                </a:lnTo>
                <a:close/>
                <a:moveTo>
                  <a:pt x="679" y="776"/>
                </a:moveTo>
                <a:cubicBezTo>
                  <a:pt x="711" y="831"/>
                  <a:pt x="752" y="866"/>
                  <a:pt x="801" y="880"/>
                </a:cubicBezTo>
                <a:cubicBezTo>
                  <a:pt x="801" y="890"/>
                  <a:pt x="801" y="890"/>
                  <a:pt x="801" y="890"/>
                </a:cubicBezTo>
                <a:cubicBezTo>
                  <a:pt x="792" y="892"/>
                  <a:pt x="783" y="893"/>
                  <a:pt x="774" y="893"/>
                </a:cubicBezTo>
                <a:cubicBezTo>
                  <a:pt x="723" y="893"/>
                  <a:pt x="669" y="869"/>
                  <a:pt x="613" y="822"/>
                </a:cubicBezTo>
                <a:cubicBezTo>
                  <a:pt x="609" y="818"/>
                  <a:pt x="609" y="818"/>
                  <a:pt x="609" y="818"/>
                </a:cubicBezTo>
                <a:cubicBezTo>
                  <a:pt x="613" y="814"/>
                  <a:pt x="613" y="814"/>
                  <a:pt x="613" y="814"/>
                </a:cubicBezTo>
                <a:cubicBezTo>
                  <a:pt x="633" y="796"/>
                  <a:pt x="652" y="782"/>
                  <a:pt x="673" y="773"/>
                </a:cubicBezTo>
                <a:cubicBezTo>
                  <a:pt x="677" y="772"/>
                  <a:pt x="677" y="772"/>
                  <a:pt x="677" y="772"/>
                </a:cubicBezTo>
                <a:lnTo>
                  <a:pt x="679" y="776"/>
                </a:lnTo>
                <a:close/>
                <a:moveTo>
                  <a:pt x="1131" y="787"/>
                </a:moveTo>
                <a:cubicBezTo>
                  <a:pt x="1151" y="790"/>
                  <a:pt x="1172" y="795"/>
                  <a:pt x="1193" y="802"/>
                </a:cubicBezTo>
                <a:cubicBezTo>
                  <a:pt x="1199" y="803"/>
                  <a:pt x="1199" y="803"/>
                  <a:pt x="1199" y="803"/>
                </a:cubicBezTo>
                <a:cubicBezTo>
                  <a:pt x="1196" y="809"/>
                  <a:pt x="1196" y="809"/>
                  <a:pt x="1196" y="809"/>
                </a:cubicBezTo>
                <a:cubicBezTo>
                  <a:pt x="1182" y="834"/>
                  <a:pt x="1164" y="867"/>
                  <a:pt x="1142" y="895"/>
                </a:cubicBezTo>
                <a:cubicBezTo>
                  <a:pt x="1139" y="899"/>
                  <a:pt x="1139" y="899"/>
                  <a:pt x="1139" y="899"/>
                </a:cubicBezTo>
                <a:cubicBezTo>
                  <a:pt x="1135" y="896"/>
                  <a:pt x="1135" y="896"/>
                  <a:pt x="1135" y="896"/>
                </a:cubicBezTo>
                <a:cubicBezTo>
                  <a:pt x="1122" y="886"/>
                  <a:pt x="1109" y="877"/>
                  <a:pt x="1096" y="869"/>
                </a:cubicBezTo>
                <a:cubicBezTo>
                  <a:pt x="1091" y="866"/>
                  <a:pt x="1091" y="866"/>
                  <a:pt x="1091" y="866"/>
                </a:cubicBezTo>
                <a:cubicBezTo>
                  <a:pt x="1094" y="862"/>
                  <a:pt x="1094" y="862"/>
                  <a:pt x="1094" y="862"/>
                </a:cubicBezTo>
                <a:cubicBezTo>
                  <a:pt x="1108" y="841"/>
                  <a:pt x="1118" y="818"/>
                  <a:pt x="1125" y="791"/>
                </a:cubicBezTo>
                <a:cubicBezTo>
                  <a:pt x="1126" y="786"/>
                  <a:pt x="1126" y="786"/>
                  <a:pt x="1126" y="786"/>
                </a:cubicBezTo>
                <a:lnTo>
                  <a:pt x="1131" y="787"/>
                </a:lnTo>
                <a:close/>
                <a:moveTo>
                  <a:pt x="524" y="766"/>
                </a:moveTo>
                <a:cubicBezTo>
                  <a:pt x="540" y="784"/>
                  <a:pt x="557" y="801"/>
                  <a:pt x="572" y="816"/>
                </a:cubicBezTo>
                <a:cubicBezTo>
                  <a:pt x="576" y="820"/>
                  <a:pt x="576" y="820"/>
                  <a:pt x="576" y="820"/>
                </a:cubicBezTo>
                <a:cubicBezTo>
                  <a:pt x="573" y="823"/>
                  <a:pt x="573" y="823"/>
                  <a:pt x="573" y="823"/>
                </a:cubicBezTo>
                <a:cubicBezTo>
                  <a:pt x="548" y="853"/>
                  <a:pt x="526" y="887"/>
                  <a:pt x="508" y="916"/>
                </a:cubicBezTo>
                <a:cubicBezTo>
                  <a:pt x="506" y="920"/>
                  <a:pt x="506" y="920"/>
                  <a:pt x="506" y="920"/>
                </a:cubicBezTo>
                <a:cubicBezTo>
                  <a:pt x="502" y="918"/>
                  <a:pt x="502" y="918"/>
                  <a:pt x="502" y="918"/>
                </a:cubicBezTo>
                <a:cubicBezTo>
                  <a:pt x="464" y="905"/>
                  <a:pt x="367" y="874"/>
                  <a:pt x="297" y="869"/>
                </a:cubicBezTo>
                <a:cubicBezTo>
                  <a:pt x="297" y="859"/>
                  <a:pt x="297" y="859"/>
                  <a:pt x="297" y="859"/>
                </a:cubicBezTo>
                <a:cubicBezTo>
                  <a:pt x="366" y="855"/>
                  <a:pt x="439" y="811"/>
                  <a:pt x="509" y="770"/>
                </a:cubicBezTo>
                <a:cubicBezTo>
                  <a:pt x="522" y="762"/>
                  <a:pt x="522" y="762"/>
                  <a:pt x="522" y="762"/>
                </a:cubicBezTo>
                <a:lnTo>
                  <a:pt x="524" y="766"/>
                </a:lnTo>
                <a:close/>
                <a:moveTo>
                  <a:pt x="597" y="839"/>
                </a:moveTo>
                <a:cubicBezTo>
                  <a:pt x="608" y="848"/>
                  <a:pt x="620" y="857"/>
                  <a:pt x="631" y="865"/>
                </a:cubicBezTo>
                <a:cubicBezTo>
                  <a:pt x="636" y="868"/>
                  <a:pt x="636" y="868"/>
                  <a:pt x="636" y="868"/>
                </a:cubicBezTo>
                <a:cubicBezTo>
                  <a:pt x="632" y="872"/>
                  <a:pt x="632" y="872"/>
                  <a:pt x="632" y="872"/>
                </a:cubicBezTo>
                <a:cubicBezTo>
                  <a:pt x="616" y="892"/>
                  <a:pt x="604" y="915"/>
                  <a:pt x="595" y="943"/>
                </a:cubicBezTo>
                <a:cubicBezTo>
                  <a:pt x="593" y="947"/>
                  <a:pt x="593" y="947"/>
                  <a:pt x="593" y="947"/>
                </a:cubicBezTo>
                <a:cubicBezTo>
                  <a:pt x="589" y="946"/>
                  <a:pt x="589" y="946"/>
                  <a:pt x="589" y="946"/>
                </a:cubicBezTo>
                <a:cubicBezTo>
                  <a:pt x="571" y="942"/>
                  <a:pt x="553" y="936"/>
                  <a:pt x="534" y="930"/>
                </a:cubicBezTo>
                <a:cubicBezTo>
                  <a:pt x="528" y="928"/>
                  <a:pt x="528" y="928"/>
                  <a:pt x="528" y="928"/>
                </a:cubicBezTo>
                <a:cubicBezTo>
                  <a:pt x="531" y="922"/>
                  <a:pt x="531" y="922"/>
                  <a:pt x="531" y="922"/>
                </a:cubicBezTo>
                <a:cubicBezTo>
                  <a:pt x="546" y="898"/>
                  <a:pt x="567" y="866"/>
                  <a:pt x="590" y="839"/>
                </a:cubicBezTo>
                <a:cubicBezTo>
                  <a:pt x="593" y="835"/>
                  <a:pt x="593" y="835"/>
                  <a:pt x="593" y="835"/>
                </a:cubicBezTo>
                <a:lnTo>
                  <a:pt x="597" y="839"/>
                </a:lnTo>
                <a:close/>
                <a:moveTo>
                  <a:pt x="817" y="920"/>
                </a:moveTo>
                <a:cubicBezTo>
                  <a:pt x="785" y="947"/>
                  <a:pt x="742" y="960"/>
                  <a:pt x="689" y="960"/>
                </a:cubicBezTo>
                <a:cubicBezTo>
                  <a:pt x="668" y="960"/>
                  <a:pt x="646" y="958"/>
                  <a:pt x="622" y="953"/>
                </a:cubicBezTo>
                <a:cubicBezTo>
                  <a:pt x="616" y="952"/>
                  <a:pt x="616" y="952"/>
                  <a:pt x="616" y="952"/>
                </a:cubicBezTo>
                <a:cubicBezTo>
                  <a:pt x="618" y="947"/>
                  <a:pt x="618" y="947"/>
                  <a:pt x="618" y="947"/>
                </a:cubicBezTo>
                <a:cubicBezTo>
                  <a:pt x="627" y="922"/>
                  <a:pt x="638" y="901"/>
                  <a:pt x="653" y="884"/>
                </a:cubicBezTo>
                <a:cubicBezTo>
                  <a:pt x="656" y="880"/>
                  <a:pt x="656" y="880"/>
                  <a:pt x="656" y="880"/>
                </a:cubicBezTo>
                <a:cubicBezTo>
                  <a:pt x="659" y="883"/>
                  <a:pt x="659" y="883"/>
                  <a:pt x="659" y="883"/>
                </a:cubicBezTo>
                <a:cubicBezTo>
                  <a:pt x="698" y="904"/>
                  <a:pt x="737" y="915"/>
                  <a:pt x="773" y="915"/>
                </a:cubicBezTo>
                <a:cubicBezTo>
                  <a:pt x="787" y="915"/>
                  <a:pt x="800" y="914"/>
                  <a:pt x="812" y="911"/>
                </a:cubicBezTo>
                <a:lnTo>
                  <a:pt x="817" y="920"/>
                </a:lnTo>
                <a:close/>
                <a:moveTo>
                  <a:pt x="1226" y="812"/>
                </a:moveTo>
                <a:cubicBezTo>
                  <a:pt x="1264" y="823"/>
                  <a:pt x="1360" y="849"/>
                  <a:pt x="1431" y="850"/>
                </a:cubicBezTo>
                <a:cubicBezTo>
                  <a:pt x="1431" y="860"/>
                  <a:pt x="1431" y="860"/>
                  <a:pt x="1431" y="860"/>
                </a:cubicBezTo>
                <a:cubicBezTo>
                  <a:pt x="1363" y="869"/>
                  <a:pt x="1294" y="913"/>
                  <a:pt x="1226" y="956"/>
                </a:cubicBezTo>
                <a:cubicBezTo>
                  <a:pt x="1211" y="965"/>
                  <a:pt x="1211" y="965"/>
                  <a:pt x="1211" y="965"/>
                </a:cubicBezTo>
                <a:cubicBezTo>
                  <a:pt x="1208" y="962"/>
                  <a:pt x="1208" y="962"/>
                  <a:pt x="1208" y="962"/>
                </a:cubicBezTo>
                <a:cubicBezTo>
                  <a:pt x="1192" y="946"/>
                  <a:pt x="1176" y="930"/>
                  <a:pt x="1160" y="917"/>
                </a:cubicBezTo>
                <a:cubicBezTo>
                  <a:pt x="1157" y="913"/>
                  <a:pt x="1157" y="913"/>
                  <a:pt x="1157" y="913"/>
                </a:cubicBezTo>
                <a:cubicBezTo>
                  <a:pt x="1160" y="910"/>
                  <a:pt x="1160" y="910"/>
                  <a:pt x="1160" y="910"/>
                </a:cubicBezTo>
                <a:cubicBezTo>
                  <a:pt x="1183" y="879"/>
                  <a:pt x="1203" y="844"/>
                  <a:pt x="1220" y="814"/>
                </a:cubicBezTo>
                <a:cubicBezTo>
                  <a:pt x="1222" y="810"/>
                  <a:pt x="1222" y="810"/>
                  <a:pt x="1222" y="810"/>
                </a:cubicBezTo>
                <a:lnTo>
                  <a:pt x="1226" y="812"/>
                </a:lnTo>
                <a:close/>
                <a:moveTo>
                  <a:pt x="964" y="851"/>
                </a:moveTo>
                <a:cubicBezTo>
                  <a:pt x="1013" y="851"/>
                  <a:pt x="1065" y="872"/>
                  <a:pt x="1119" y="913"/>
                </a:cubicBezTo>
                <a:cubicBezTo>
                  <a:pt x="1124" y="916"/>
                  <a:pt x="1124" y="916"/>
                  <a:pt x="1124" y="916"/>
                </a:cubicBezTo>
                <a:cubicBezTo>
                  <a:pt x="1120" y="921"/>
                  <a:pt x="1120" y="921"/>
                  <a:pt x="1120" y="921"/>
                </a:cubicBezTo>
                <a:cubicBezTo>
                  <a:pt x="1101" y="940"/>
                  <a:pt x="1083" y="954"/>
                  <a:pt x="1062" y="964"/>
                </a:cubicBezTo>
                <a:cubicBezTo>
                  <a:pt x="1058" y="966"/>
                  <a:pt x="1058" y="966"/>
                  <a:pt x="1058" y="966"/>
                </a:cubicBezTo>
                <a:cubicBezTo>
                  <a:pt x="1056" y="963"/>
                  <a:pt x="1056" y="963"/>
                  <a:pt x="1056" y="963"/>
                </a:cubicBezTo>
                <a:cubicBezTo>
                  <a:pt x="1021" y="910"/>
                  <a:pt x="979" y="877"/>
                  <a:pt x="929" y="865"/>
                </a:cubicBezTo>
                <a:cubicBezTo>
                  <a:pt x="929" y="855"/>
                  <a:pt x="929" y="855"/>
                  <a:pt x="929" y="855"/>
                </a:cubicBezTo>
                <a:cubicBezTo>
                  <a:pt x="941" y="852"/>
                  <a:pt x="952" y="851"/>
                  <a:pt x="964" y="851"/>
                </a:cubicBezTo>
                <a:moveTo>
                  <a:pt x="1674" y="989"/>
                </a:moveTo>
                <a:cubicBezTo>
                  <a:pt x="1667" y="989"/>
                  <a:pt x="1661" y="990"/>
                  <a:pt x="1654" y="992"/>
                </a:cubicBezTo>
                <a:cubicBezTo>
                  <a:pt x="1645" y="995"/>
                  <a:pt x="1636" y="999"/>
                  <a:pt x="1629" y="1005"/>
                </a:cubicBezTo>
                <a:cubicBezTo>
                  <a:pt x="1621" y="1012"/>
                  <a:pt x="1621" y="1012"/>
                  <a:pt x="1621" y="1012"/>
                </a:cubicBezTo>
                <a:cubicBezTo>
                  <a:pt x="1620" y="1002"/>
                  <a:pt x="1620" y="1002"/>
                  <a:pt x="1620" y="1002"/>
                </a:cubicBezTo>
                <a:cubicBezTo>
                  <a:pt x="1620" y="983"/>
                  <a:pt x="1615" y="964"/>
                  <a:pt x="1607" y="947"/>
                </a:cubicBezTo>
                <a:cubicBezTo>
                  <a:pt x="1596" y="924"/>
                  <a:pt x="1578" y="903"/>
                  <a:pt x="1554" y="888"/>
                </a:cubicBezTo>
                <a:cubicBezTo>
                  <a:pt x="1539" y="879"/>
                  <a:pt x="1539" y="879"/>
                  <a:pt x="1539" y="879"/>
                </a:cubicBezTo>
                <a:cubicBezTo>
                  <a:pt x="1695" y="879"/>
                  <a:pt x="1695" y="879"/>
                  <a:pt x="1695" y="879"/>
                </a:cubicBezTo>
                <a:cubicBezTo>
                  <a:pt x="1694" y="884"/>
                  <a:pt x="1694" y="884"/>
                  <a:pt x="1694" y="884"/>
                </a:cubicBezTo>
                <a:cubicBezTo>
                  <a:pt x="1694" y="918"/>
                  <a:pt x="1691" y="952"/>
                  <a:pt x="1686" y="985"/>
                </a:cubicBezTo>
                <a:cubicBezTo>
                  <a:pt x="1685" y="990"/>
                  <a:pt x="1685" y="990"/>
                  <a:pt x="1685" y="990"/>
                </a:cubicBezTo>
                <a:cubicBezTo>
                  <a:pt x="1680" y="990"/>
                  <a:pt x="1680" y="990"/>
                  <a:pt x="1680" y="990"/>
                </a:cubicBezTo>
                <a:cubicBezTo>
                  <a:pt x="1678" y="990"/>
                  <a:pt x="1676" y="989"/>
                  <a:pt x="1674" y="989"/>
                </a:cubicBezTo>
                <a:moveTo>
                  <a:pt x="194" y="880"/>
                </a:moveTo>
                <a:cubicBezTo>
                  <a:pt x="197" y="890"/>
                  <a:pt x="197" y="890"/>
                  <a:pt x="197" y="890"/>
                </a:cubicBezTo>
                <a:cubicBezTo>
                  <a:pt x="181" y="898"/>
                  <a:pt x="167" y="909"/>
                  <a:pt x="155" y="921"/>
                </a:cubicBezTo>
                <a:cubicBezTo>
                  <a:pt x="132" y="946"/>
                  <a:pt x="118" y="978"/>
                  <a:pt x="116" y="1013"/>
                </a:cubicBezTo>
                <a:cubicBezTo>
                  <a:pt x="115" y="1021"/>
                  <a:pt x="115" y="1021"/>
                  <a:pt x="115" y="1021"/>
                </a:cubicBezTo>
                <a:cubicBezTo>
                  <a:pt x="108" y="1017"/>
                  <a:pt x="108" y="1017"/>
                  <a:pt x="108" y="1017"/>
                </a:cubicBezTo>
                <a:cubicBezTo>
                  <a:pt x="98" y="1011"/>
                  <a:pt x="86" y="1008"/>
                  <a:pt x="74" y="1008"/>
                </a:cubicBezTo>
                <a:cubicBezTo>
                  <a:pt x="72" y="1008"/>
                  <a:pt x="72" y="1008"/>
                  <a:pt x="72" y="1008"/>
                </a:cubicBezTo>
                <a:cubicBezTo>
                  <a:pt x="71" y="1008"/>
                  <a:pt x="69" y="1008"/>
                  <a:pt x="68" y="1008"/>
                </a:cubicBezTo>
                <a:cubicBezTo>
                  <a:pt x="63" y="1008"/>
                  <a:pt x="63" y="1008"/>
                  <a:pt x="63" y="1008"/>
                </a:cubicBezTo>
                <a:cubicBezTo>
                  <a:pt x="63" y="1003"/>
                  <a:pt x="63" y="1003"/>
                  <a:pt x="63" y="1003"/>
                </a:cubicBezTo>
                <a:cubicBezTo>
                  <a:pt x="56" y="964"/>
                  <a:pt x="52" y="924"/>
                  <a:pt x="51" y="885"/>
                </a:cubicBezTo>
                <a:cubicBezTo>
                  <a:pt x="51" y="880"/>
                  <a:pt x="51" y="880"/>
                  <a:pt x="51" y="880"/>
                </a:cubicBezTo>
                <a:lnTo>
                  <a:pt x="194" y="880"/>
                </a:lnTo>
                <a:close/>
                <a:moveTo>
                  <a:pt x="1146" y="934"/>
                </a:moveTo>
                <a:cubicBezTo>
                  <a:pt x="1159" y="946"/>
                  <a:pt x="1173" y="959"/>
                  <a:pt x="1187" y="973"/>
                </a:cubicBezTo>
                <a:cubicBezTo>
                  <a:pt x="1191" y="978"/>
                  <a:pt x="1191" y="978"/>
                  <a:pt x="1191" y="978"/>
                </a:cubicBezTo>
                <a:cubicBezTo>
                  <a:pt x="1186" y="981"/>
                  <a:pt x="1186" y="981"/>
                  <a:pt x="1186" y="981"/>
                </a:cubicBezTo>
                <a:cubicBezTo>
                  <a:pt x="1162" y="996"/>
                  <a:pt x="1129" y="1016"/>
                  <a:pt x="1096" y="1030"/>
                </a:cubicBezTo>
                <a:cubicBezTo>
                  <a:pt x="1092" y="1032"/>
                  <a:pt x="1092" y="1032"/>
                  <a:pt x="1092" y="1032"/>
                </a:cubicBezTo>
                <a:cubicBezTo>
                  <a:pt x="1090" y="1027"/>
                  <a:pt x="1090" y="1027"/>
                  <a:pt x="1090" y="1027"/>
                </a:cubicBezTo>
                <a:cubicBezTo>
                  <a:pt x="1084" y="1014"/>
                  <a:pt x="1078" y="1002"/>
                  <a:pt x="1073" y="991"/>
                </a:cubicBezTo>
                <a:cubicBezTo>
                  <a:pt x="1070" y="986"/>
                  <a:pt x="1070" y="986"/>
                  <a:pt x="1070" y="986"/>
                </a:cubicBezTo>
                <a:cubicBezTo>
                  <a:pt x="1075" y="984"/>
                  <a:pt x="1075" y="984"/>
                  <a:pt x="1075" y="984"/>
                </a:cubicBezTo>
                <a:cubicBezTo>
                  <a:pt x="1097" y="973"/>
                  <a:pt x="1118" y="956"/>
                  <a:pt x="1139" y="935"/>
                </a:cubicBezTo>
                <a:cubicBezTo>
                  <a:pt x="1142" y="931"/>
                  <a:pt x="1142" y="931"/>
                  <a:pt x="1142" y="931"/>
                </a:cubicBezTo>
                <a:lnTo>
                  <a:pt x="1146" y="934"/>
                </a:lnTo>
                <a:close/>
                <a:moveTo>
                  <a:pt x="931" y="889"/>
                </a:moveTo>
                <a:cubicBezTo>
                  <a:pt x="970" y="900"/>
                  <a:pt x="1025" y="935"/>
                  <a:pt x="1068" y="1034"/>
                </a:cubicBezTo>
                <a:cubicBezTo>
                  <a:pt x="1070" y="1040"/>
                  <a:pt x="1070" y="1040"/>
                  <a:pt x="1070" y="1040"/>
                </a:cubicBezTo>
                <a:cubicBezTo>
                  <a:pt x="1065" y="1041"/>
                  <a:pt x="1065" y="1041"/>
                  <a:pt x="1065" y="1041"/>
                </a:cubicBezTo>
                <a:cubicBezTo>
                  <a:pt x="1042" y="1048"/>
                  <a:pt x="1022" y="1052"/>
                  <a:pt x="1002" y="1052"/>
                </a:cubicBezTo>
                <a:cubicBezTo>
                  <a:pt x="999" y="1052"/>
                  <a:pt x="996" y="1052"/>
                  <a:pt x="992" y="1051"/>
                </a:cubicBezTo>
                <a:cubicBezTo>
                  <a:pt x="988" y="1051"/>
                  <a:pt x="988" y="1051"/>
                  <a:pt x="988" y="1051"/>
                </a:cubicBezTo>
                <a:cubicBezTo>
                  <a:pt x="988" y="1047"/>
                  <a:pt x="988" y="1047"/>
                  <a:pt x="988" y="1047"/>
                </a:cubicBezTo>
                <a:cubicBezTo>
                  <a:pt x="984" y="983"/>
                  <a:pt x="963" y="932"/>
                  <a:pt x="926" y="897"/>
                </a:cubicBezTo>
                <a:lnTo>
                  <a:pt x="931" y="889"/>
                </a:lnTo>
                <a:close/>
                <a:moveTo>
                  <a:pt x="846" y="938"/>
                </a:moveTo>
                <a:cubicBezTo>
                  <a:pt x="832" y="975"/>
                  <a:pt x="794" y="1027"/>
                  <a:pt x="695" y="1062"/>
                </a:cubicBezTo>
                <a:cubicBezTo>
                  <a:pt x="690" y="1064"/>
                  <a:pt x="690" y="1064"/>
                  <a:pt x="690" y="1064"/>
                </a:cubicBezTo>
                <a:cubicBezTo>
                  <a:pt x="688" y="1058"/>
                  <a:pt x="688" y="1058"/>
                  <a:pt x="688" y="1058"/>
                </a:cubicBezTo>
                <a:cubicBezTo>
                  <a:pt x="683" y="1033"/>
                  <a:pt x="682" y="1009"/>
                  <a:pt x="685" y="987"/>
                </a:cubicBezTo>
                <a:cubicBezTo>
                  <a:pt x="685" y="983"/>
                  <a:pt x="685" y="983"/>
                  <a:pt x="685" y="983"/>
                </a:cubicBezTo>
                <a:cubicBezTo>
                  <a:pt x="690" y="983"/>
                  <a:pt x="690" y="983"/>
                  <a:pt x="690" y="983"/>
                </a:cubicBezTo>
                <a:cubicBezTo>
                  <a:pt x="751" y="983"/>
                  <a:pt x="801" y="966"/>
                  <a:pt x="838" y="932"/>
                </a:cubicBezTo>
                <a:lnTo>
                  <a:pt x="846" y="938"/>
                </a:lnTo>
                <a:close/>
                <a:moveTo>
                  <a:pt x="615" y="976"/>
                </a:moveTo>
                <a:cubicBezTo>
                  <a:pt x="629" y="978"/>
                  <a:pt x="643" y="980"/>
                  <a:pt x="657" y="981"/>
                </a:cubicBezTo>
                <a:cubicBezTo>
                  <a:pt x="662" y="982"/>
                  <a:pt x="662" y="982"/>
                  <a:pt x="662" y="982"/>
                </a:cubicBezTo>
                <a:cubicBezTo>
                  <a:pt x="662" y="987"/>
                  <a:pt x="662" y="987"/>
                  <a:pt x="662" y="987"/>
                </a:cubicBezTo>
                <a:cubicBezTo>
                  <a:pt x="658" y="1012"/>
                  <a:pt x="660" y="1038"/>
                  <a:pt x="666" y="1066"/>
                </a:cubicBezTo>
                <a:cubicBezTo>
                  <a:pt x="668" y="1071"/>
                  <a:pt x="668" y="1071"/>
                  <a:pt x="668" y="1071"/>
                </a:cubicBezTo>
                <a:cubicBezTo>
                  <a:pt x="663" y="1072"/>
                  <a:pt x="663" y="1072"/>
                  <a:pt x="663" y="1072"/>
                </a:cubicBezTo>
                <a:cubicBezTo>
                  <a:pt x="644" y="1078"/>
                  <a:pt x="625" y="1082"/>
                  <a:pt x="604" y="1086"/>
                </a:cubicBezTo>
                <a:cubicBezTo>
                  <a:pt x="598" y="1087"/>
                  <a:pt x="598" y="1087"/>
                  <a:pt x="598" y="1087"/>
                </a:cubicBezTo>
                <a:cubicBezTo>
                  <a:pt x="598" y="1081"/>
                  <a:pt x="598" y="1081"/>
                  <a:pt x="598" y="1081"/>
                </a:cubicBezTo>
                <a:cubicBezTo>
                  <a:pt x="600" y="1038"/>
                  <a:pt x="603" y="1007"/>
                  <a:pt x="609" y="980"/>
                </a:cubicBezTo>
                <a:cubicBezTo>
                  <a:pt x="610" y="975"/>
                  <a:pt x="610" y="975"/>
                  <a:pt x="610" y="975"/>
                </a:cubicBezTo>
                <a:lnTo>
                  <a:pt x="615" y="976"/>
                </a:lnTo>
                <a:close/>
                <a:moveTo>
                  <a:pt x="907" y="911"/>
                </a:moveTo>
                <a:cubicBezTo>
                  <a:pt x="937" y="938"/>
                  <a:pt x="972" y="993"/>
                  <a:pt x="964" y="1098"/>
                </a:cubicBezTo>
                <a:cubicBezTo>
                  <a:pt x="963" y="1106"/>
                  <a:pt x="963" y="1106"/>
                  <a:pt x="963" y="1106"/>
                </a:cubicBezTo>
                <a:cubicBezTo>
                  <a:pt x="957" y="1103"/>
                  <a:pt x="957" y="1103"/>
                  <a:pt x="957" y="1103"/>
                </a:cubicBezTo>
                <a:cubicBezTo>
                  <a:pt x="929" y="1089"/>
                  <a:pt x="907" y="1071"/>
                  <a:pt x="889" y="1047"/>
                </a:cubicBezTo>
                <a:cubicBezTo>
                  <a:pt x="887" y="1045"/>
                  <a:pt x="887" y="1045"/>
                  <a:pt x="887" y="1045"/>
                </a:cubicBezTo>
                <a:cubicBezTo>
                  <a:pt x="888" y="1042"/>
                  <a:pt x="888" y="1042"/>
                  <a:pt x="888" y="1042"/>
                </a:cubicBezTo>
                <a:cubicBezTo>
                  <a:pt x="906" y="998"/>
                  <a:pt x="909" y="956"/>
                  <a:pt x="898" y="916"/>
                </a:cubicBezTo>
                <a:cubicBezTo>
                  <a:pt x="894" y="899"/>
                  <a:pt x="894" y="899"/>
                  <a:pt x="894" y="899"/>
                </a:cubicBezTo>
                <a:lnTo>
                  <a:pt x="907" y="911"/>
                </a:lnTo>
                <a:close/>
                <a:moveTo>
                  <a:pt x="1698" y="1019"/>
                </a:moveTo>
                <a:cubicBezTo>
                  <a:pt x="1709" y="1025"/>
                  <a:pt x="1717" y="1036"/>
                  <a:pt x="1721" y="1048"/>
                </a:cubicBezTo>
                <a:cubicBezTo>
                  <a:pt x="1724" y="1061"/>
                  <a:pt x="1723" y="1074"/>
                  <a:pt x="1716" y="1085"/>
                </a:cubicBezTo>
                <a:cubicBezTo>
                  <a:pt x="1710" y="1097"/>
                  <a:pt x="1700" y="1105"/>
                  <a:pt x="1687" y="1108"/>
                </a:cubicBezTo>
                <a:cubicBezTo>
                  <a:pt x="1683" y="1110"/>
                  <a:pt x="1678" y="1110"/>
                  <a:pt x="1674" y="1110"/>
                </a:cubicBezTo>
                <a:cubicBezTo>
                  <a:pt x="1666" y="1110"/>
                  <a:pt x="1657" y="1108"/>
                  <a:pt x="1650" y="1104"/>
                </a:cubicBezTo>
                <a:cubicBezTo>
                  <a:pt x="1639" y="1098"/>
                  <a:pt x="1630" y="1087"/>
                  <a:pt x="1627" y="1075"/>
                </a:cubicBezTo>
                <a:cubicBezTo>
                  <a:pt x="1623" y="1062"/>
                  <a:pt x="1625" y="1049"/>
                  <a:pt x="1631" y="1038"/>
                </a:cubicBezTo>
                <a:cubicBezTo>
                  <a:pt x="1638" y="1026"/>
                  <a:pt x="1648" y="1018"/>
                  <a:pt x="1661" y="1014"/>
                </a:cubicBezTo>
                <a:cubicBezTo>
                  <a:pt x="1665" y="1013"/>
                  <a:pt x="1669" y="1013"/>
                  <a:pt x="1674" y="1013"/>
                </a:cubicBezTo>
                <a:cubicBezTo>
                  <a:pt x="1682" y="1013"/>
                  <a:pt x="1690" y="1015"/>
                  <a:pt x="1698" y="1019"/>
                </a:cubicBezTo>
                <a:close/>
                <a:moveTo>
                  <a:pt x="880" y="939"/>
                </a:moveTo>
                <a:cubicBezTo>
                  <a:pt x="886" y="976"/>
                  <a:pt x="880" y="1034"/>
                  <a:pt x="822" y="1107"/>
                </a:cubicBezTo>
                <a:cubicBezTo>
                  <a:pt x="819" y="1112"/>
                  <a:pt x="819" y="1112"/>
                  <a:pt x="819" y="1112"/>
                </a:cubicBezTo>
                <a:cubicBezTo>
                  <a:pt x="814" y="1107"/>
                  <a:pt x="814" y="1107"/>
                  <a:pt x="814" y="1107"/>
                </a:cubicBezTo>
                <a:cubicBezTo>
                  <a:pt x="798" y="1090"/>
                  <a:pt x="786" y="1073"/>
                  <a:pt x="777" y="1054"/>
                </a:cubicBezTo>
                <a:cubicBezTo>
                  <a:pt x="775" y="1050"/>
                  <a:pt x="775" y="1050"/>
                  <a:pt x="775" y="1050"/>
                </a:cubicBezTo>
                <a:cubicBezTo>
                  <a:pt x="779" y="1048"/>
                  <a:pt x="779" y="1048"/>
                  <a:pt x="779" y="1048"/>
                </a:cubicBezTo>
                <a:cubicBezTo>
                  <a:pt x="825" y="1018"/>
                  <a:pt x="856" y="982"/>
                  <a:pt x="870" y="938"/>
                </a:cubicBezTo>
                <a:lnTo>
                  <a:pt x="880" y="939"/>
                </a:lnTo>
                <a:close/>
                <a:moveTo>
                  <a:pt x="75" y="1128"/>
                </a:moveTo>
                <a:cubicBezTo>
                  <a:pt x="70" y="1128"/>
                  <a:pt x="70" y="1128"/>
                  <a:pt x="70" y="1128"/>
                </a:cubicBezTo>
                <a:cubicBezTo>
                  <a:pt x="57" y="1128"/>
                  <a:pt x="45" y="1122"/>
                  <a:pt x="37" y="1113"/>
                </a:cubicBezTo>
                <a:cubicBezTo>
                  <a:pt x="29" y="1105"/>
                  <a:pt x="24" y="1094"/>
                  <a:pt x="23" y="1083"/>
                </a:cubicBezTo>
                <a:cubicBezTo>
                  <a:pt x="23" y="1083"/>
                  <a:pt x="23" y="1083"/>
                  <a:pt x="23" y="1083"/>
                </a:cubicBezTo>
                <a:cubicBezTo>
                  <a:pt x="23" y="1078"/>
                  <a:pt x="23" y="1078"/>
                  <a:pt x="23" y="1078"/>
                </a:cubicBezTo>
                <a:cubicBezTo>
                  <a:pt x="24" y="1065"/>
                  <a:pt x="29" y="1053"/>
                  <a:pt x="38" y="1044"/>
                </a:cubicBezTo>
                <a:cubicBezTo>
                  <a:pt x="48" y="1035"/>
                  <a:pt x="60" y="1031"/>
                  <a:pt x="72" y="1031"/>
                </a:cubicBezTo>
                <a:cubicBezTo>
                  <a:pt x="73" y="1031"/>
                  <a:pt x="73" y="1031"/>
                  <a:pt x="73" y="1031"/>
                </a:cubicBezTo>
                <a:cubicBezTo>
                  <a:pt x="86" y="1031"/>
                  <a:pt x="98" y="1036"/>
                  <a:pt x="107" y="1046"/>
                </a:cubicBezTo>
                <a:cubicBezTo>
                  <a:pt x="115" y="1054"/>
                  <a:pt x="120" y="1065"/>
                  <a:pt x="121" y="1076"/>
                </a:cubicBezTo>
                <a:cubicBezTo>
                  <a:pt x="121" y="1076"/>
                  <a:pt x="121" y="1076"/>
                  <a:pt x="121" y="1076"/>
                </a:cubicBezTo>
                <a:cubicBezTo>
                  <a:pt x="121" y="1081"/>
                  <a:pt x="121" y="1081"/>
                  <a:pt x="121" y="1081"/>
                </a:cubicBezTo>
                <a:cubicBezTo>
                  <a:pt x="120" y="1094"/>
                  <a:pt x="115" y="1106"/>
                  <a:pt x="106" y="1115"/>
                </a:cubicBezTo>
                <a:cubicBezTo>
                  <a:pt x="97" y="1123"/>
                  <a:pt x="86" y="1128"/>
                  <a:pt x="75" y="1128"/>
                </a:cubicBezTo>
                <a:close/>
                <a:moveTo>
                  <a:pt x="1080" y="1066"/>
                </a:moveTo>
                <a:cubicBezTo>
                  <a:pt x="1086" y="1084"/>
                  <a:pt x="1092" y="1102"/>
                  <a:pt x="1097" y="1122"/>
                </a:cubicBezTo>
                <a:cubicBezTo>
                  <a:pt x="1099" y="1129"/>
                  <a:pt x="1099" y="1129"/>
                  <a:pt x="1099" y="1129"/>
                </a:cubicBezTo>
                <a:cubicBezTo>
                  <a:pt x="1092" y="1128"/>
                  <a:pt x="1092" y="1128"/>
                  <a:pt x="1092" y="1128"/>
                </a:cubicBezTo>
                <a:cubicBezTo>
                  <a:pt x="1051" y="1128"/>
                  <a:pt x="1018" y="1124"/>
                  <a:pt x="990" y="1115"/>
                </a:cubicBezTo>
                <a:cubicBezTo>
                  <a:pt x="986" y="1114"/>
                  <a:pt x="986" y="1114"/>
                  <a:pt x="986" y="1114"/>
                </a:cubicBezTo>
                <a:cubicBezTo>
                  <a:pt x="986" y="1110"/>
                  <a:pt x="986" y="1110"/>
                  <a:pt x="986" y="1110"/>
                </a:cubicBezTo>
                <a:cubicBezTo>
                  <a:pt x="987" y="1100"/>
                  <a:pt x="988" y="1089"/>
                  <a:pt x="988" y="1080"/>
                </a:cubicBezTo>
                <a:cubicBezTo>
                  <a:pt x="988" y="1074"/>
                  <a:pt x="988" y="1074"/>
                  <a:pt x="988" y="1074"/>
                </a:cubicBezTo>
                <a:cubicBezTo>
                  <a:pt x="993" y="1075"/>
                  <a:pt x="993" y="1075"/>
                  <a:pt x="993" y="1075"/>
                </a:cubicBezTo>
                <a:cubicBezTo>
                  <a:pt x="996" y="1075"/>
                  <a:pt x="999" y="1075"/>
                  <a:pt x="1002" y="1075"/>
                </a:cubicBezTo>
                <a:cubicBezTo>
                  <a:pt x="1025" y="1075"/>
                  <a:pt x="1048" y="1071"/>
                  <a:pt x="1074" y="1063"/>
                </a:cubicBezTo>
                <a:cubicBezTo>
                  <a:pt x="1078" y="1061"/>
                  <a:pt x="1078" y="1061"/>
                  <a:pt x="1078" y="1061"/>
                </a:cubicBezTo>
                <a:lnTo>
                  <a:pt x="1080" y="1066"/>
                </a:lnTo>
                <a:close/>
                <a:moveTo>
                  <a:pt x="1454" y="882"/>
                </a:moveTo>
                <a:cubicBezTo>
                  <a:pt x="1469" y="882"/>
                  <a:pt x="1483" y="885"/>
                  <a:pt x="1497" y="889"/>
                </a:cubicBezTo>
                <a:cubicBezTo>
                  <a:pt x="1498" y="889"/>
                  <a:pt x="1498" y="889"/>
                  <a:pt x="1498" y="889"/>
                </a:cubicBezTo>
                <a:cubicBezTo>
                  <a:pt x="1507" y="892"/>
                  <a:pt x="1516" y="895"/>
                  <a:pt x="1524" y="899"/>
                </a:cubicBezTo>
                <a:cubicBezTo>
                  <a:pt x="1553" y="912"/>
                  <a:pt x="1574" y="932"/>
                  <a:pt x="1586" y="957"/>
                </a:cubicBezTo>
                <a:cubicBezTo>
                  <a:pt x="1598" y="982"/>
                  <a:pt x="1600" y="1010"/>
                  <a:pt x="1593" y="1038"/>
                </a:cubicBezTo>
                <a:cubicBezTo>
                  <a:pt x="1591" y="1046"/>
                  <a:pt x="1588" y="1054"/>
                  <a:pt x="1585" y="1061"/>
                </a:cubicBezTo>
                <a:cubicBezTo>
                  <a:pt x="1570" y="1094"/>
                  <a:pt x="1545" y="1117"/>
                  <a:pt x="1513" y="1129"/>
                </a:cubicBezTo>
                <a:cubicBezTo>
                  <a:pt x="1499" y="1134"/>
                  <a:pt x="1483" y="1137"/>
                  <a:pt x="1467" y="1137"/>
                </a:cubicBezTo>
                <a:cubicBezTo>
                  <a:pt x="1447" y="1137"/>
                  <a:pt x="1426" y="1133"/>
                  <a:pt x="1406" y="1125"/>
                </a:cubicBezTo>
                <a:cubicBezTo>
                  <a:pt x="1350" y="1102"/>
                  <a:pt x="1266" y="1021"/>
                  <a:pt x="1232" y="987"/>
                </a:cubicBezTo>
                <a:cubicBezTo>
                  <a:pt x="1228" y="982"/>
                  <a:pt x="1228" y="982"/>
                  <a:pt x="1228" y="982"/>
                </a:cubicBezTo>
                <a:cubicBezTo>
                  <a:pt x="1239" y="975"/>
                  <a:pt x="1239" y="975"/>
                  <a:pt x="1239" y="975"/>
                </a:cubicBezTo>
                <a:cubicBezTo>
                  <a:pt x="1310" y="930"/>
                  <a:pt x="1384" y="882"/>
                  <a:pt x="1454" y="882"/>
                </a:cubicBezTo>
                <a:moveTo>
                  <a:pt x="1211" y="998"/>
                </a:moveTo>
                <a:cubicBezTo>
                  <a:pt x="1234" y="1022"/>
                  <a:pt x="1315" y="1103"/>
                  <a:pt x="1378" y="1137"/>
                </a:cubicBezTo>
                <a:cubicBezTo>
                  <a:pt x="1374" y="1146"/>
                  <a:pt x="1374" y="1146"/>
                  <a:pt x="1374" y="1146"/>
                </a:cubicBezTo>
                <a:cubicBezTo>
                  <a:pt x="1332" y="1128"/>
                  <a:pt x="1282" y="1125"/>
                  <a:pt x="1242" y="1125"/>
                </a:cubicBezTo>
                <a:cubicBezTo>
                  <a:pt x="1220" y="1125"/>
                  <a:pt x="1197" y="1126"/>
                  <a:pt x="1174" y="1127"/>
                </a:cubicBezTo>
                <a:cubicBezTo>
                  <a:pt x="1159" y="1127"/>
                  <a:pt x="1142" y="1128"/>
                  <a:pt x="1127" y="1128"/>
                </a:cubicBezTo>
                <a:cubicBezTo>
                  <a:pt x="1123" y="1128"/>
                  <a:pt x="1123" y="1128"/>
                  <a:pt x="1123" y="1128"/>
                </a:cubicBezTo>
                <a:cubicBezTo>
                  <a:pt x="1122" y="1124"/>
                  <a:pt x="1122" y="1124"/>
                  <a:pt x="1122" y="1124"/>
                </a:cubicBezTo>
                <a:cubicBezTo>
                  <a:pt x="1116" y="1101"/>
                  <a:pt x="1109" y="1078"/>
                  <a:pt x="1102" y="1058"/>
                </a:cubicBezTo>
                <a:cubicBezTo>
                  <a:pt x="1100" y="1053"/>
                  <a:pt x="1100" y="1053"/>
                  <a:pt x="1100" y="1053"/>
                </a:cubicBezTo>
                <a:cubicBezTo>
                  <a:pt x="1105" y="1051"/>
                  <a:pt x="1105" y="1051"/>
                  <a:pt x="1105" y="1051"/>
                </a:cubicBezTo>
                <a:cubicBezTo>
                  <a:pt x="1140" y="1036"/>
                  <a:pt x="1175" y="1015"/>
                  <a:pt x="1204" y="997"/>
                </a:cubicBezTo>
                <a:cubicBezTo>
                  <a:pt x="1208" y="995"/>
                  <a:pt x="1208" y="995"/>
                  <a:pt x="1208" y="995"/>
                </a:cubicBezTo>
                <a:lnTo>
                  <a:pt x="1211" y="998"/>
                </a:lnTo>
                <a:close/>
                <a:moveTo>
                  <a:pt x="283" y="892"/>
                </a:moveTo>
                <a:cubicBezTo>
                  <a:pt x="346" y="892"/>
                  <a:pt x="447" y="924"/>
                  <a:pt x="488" y="938"/>
                </a:cubicBezTo>
                <a:cubicBezTo>
                  <a:pt x="494" y="940"/>
                  <a:pt x="494" y="940"/>
                  <a:pt x="494" y="940"/>
                </a:cubicBezTo>
                <a:cubicBezTo>
                  <a:pt x="486" y="952"/>
                  <a:pt x="486" y="952"/>
                  <a:pt x="486" y="952"/>
                </a:cubicBezTo>
                <a:cubicBezTo>
                  <a:pt x="434" y="1040"/>
                  <a:pt x="379" y="1131"/>
                  <a:pt x="294" y="1144"/>
                </a:cubicBezTo>
                <a:cubicBezTo>
                  <a:pt x="293" y="1144"/>
                  <a:pt x="293" y="1144"/>
                  <a:pt x="293" y="1144"/>
                </a:cubicBezTo>
                <a:cubicBezTo>
                  <a:pt x="284" y="1146"/>
                  <a:pt x="274" y="1147"/>
                  <a:pt x="265" y="1148"/>
                </a:cubicBezTo>
                <a:cubicBezTo>
                  <a:pt x="263" y="1148"/>
                  <a:pt x="262" y="1148"/>
                  <a:pt x="260" y="1148"/>
                </a:cubicBezTo>
                <a:cubicBezTo>
                  <a:pt x="260" y="1148"/>
                  <a:pt x="260" y="1148"/>
                  <a:pt x="260" y="1148"/>
                </a:cubicBezTo>
                <a:cubicBezTo>
                  <a:pt x="231" y="1148"/>
                  <a:pt x="204" y="1139"/>
                  <a:pt x="184" y="1123"/>
                </a:cubicBezTo>
                <a:cubicBezTo>
                  <a:pt x="162" y="1106"/>
                  <a:pt x="147" y="1082"/>
                  <a:pt x="141" y="1054"/>
                </a:cubicBezTo>
                <a:cubicBezTo>
                  <a:pt x="140" y="1046"/>
                  <a:pt x="139" y="1038"/>
                  <a:pt x="139" y="1030"/>
                </a:cubicBezTo>
                <a:cubicBezTo>
                  <a:pt x="137" y="994"/>
                  <a:pt x="149" y="961"/>
                  <a:pt x="172" y="937"/>
                </a:cubicBezTo>
                <a:cubicBezTo>
                  <a:pt x="196" y="912"/>
                  <a:pt x="230" y="896"/>
                  <a:pt x="269" y="893"/>
                </a:cubicBezTo>
                <a:cubicBezTo>
                  <a:pt x="274" y="892"/>
                  <a:pt x="278" y="892"/>
                  <a:pt x="283" y="892"/>
                </a:cubicBezTo>
                <a:moveTo>
                  <a:pt x="520" y="949"/>
                </a:moveTo>
                <a:cubicBezTo>
                  <a:pt x="541" y="957"/>
                  <a:pt x="562" y="963"/>
                  <a:pt x="583" y="968"/>
                </a:cubicBezTo>
                <a:cubicBezTo>
                  <a:pt x="587" y="970"/>
                  <a:pt x="587" y="970"/>
                  <a:pt x="587" y="970"/>
                </a:cubicBezTo>
                <a:cubicBezTo>
                  <a:pt x="586" y="974"/>
                  <a:pt x="586" y="974"/>
                  <a:pt x="586" y="974"/>
                </a:cubicBezTo>
                <a:cubicBezTo>
                  <a:pt x="578" y="1013"/>
                  <a:pt x="576" y="1055"/>
                  <a:pt x="574" y="1087"/>
                </a:cubicBezTo>
                <a:cubicBezTo>
                  <a:pt x="574" y="1091"/>
                  <a:pt x="574" y="1091"/>
                  <a:pt x="574" y="1091"/>
                </a:cubicBezTo>
                <a:cubicBezTo>
                  <a:pt x="570" y="1092"/>
                  <a:pt x="570" y="1092"/>
                  <a:pt x="570" y="1092"/>
                </a:cubicBezTo>
                <a:cubicBezTo>
                  <a:pt x="531" y="1099"/>
                  <a:pt x="434" y="1119"/>
                  <a:pt x="371" y="1149"/>
                </a:cubicBezTo>
                <a:cubicBezTo>
                  <a:pt x="366" y="1140"/>
                  <a:pt x="366" y="1140"/>
                  <a:pt x="366" y="1140"/>
                </a:cubicBezTo>
                <a:cubicBezTo>
                  <a:pt x="423" y="1102"/>
                  <a:pt x="465" y="1032"/>
                  <a:pt x="506" y="963"/>
                </a:cubicBezTo>
                <a:cubicBezTo>
                  <a:pt x="516" y="948"/>
                  <a:pt x="516" y="948"/>
                  <a:pt x="516" y="948"/>
                </a:cubicBezTo>
                <a:lnTo>
                  <a:pt x="520" y="949"/>
                </a:lnTo>
                <a:close/>
                <a:moveTo>
                  <a:pt x="757" y="1066"/>
                </a:moveTo>
                <a:cubicBezTo>
                  <a:pt x="767" y="1087"/>
                  <a:pt x="781" y="1107"/>
                  <a:pt x="800" y="1126"/>
                </a:cubicBezTo>
                <a:cubicBezTo>
                  <a:pt x="803" y="1129"/>
                  <a:pt x="803" y="1129"/>
                  <a:pt x="803" y="1129"/>
                </a:cubicBezTo>
                <a:cubicBezTo>
                  <a:pt x="800" y="1133"/>
                  <a:pt x="800" y="1133"/>
                  <a:pt x="800" y="1133"/>
                </a:cubicBezTo>
                <a:cubicBezTo>
                  <a:pt x="784" y="1150"/>
                  <a:pt x="765" y="1168"/>
                  <a:pt x="745" y="1185"/>
                </a:cubicBezTo>
                <a:cubicBezTo>
                  <a:pt x="740" y="1189"/>
                  <a:pt x="740" y="1189"/>
                  <a:pt x="740" y="1189"/>
                </a:cubicBezTo>
                <a:cubicBezTo>
                  <a:pt x="737" y="1183"/>
                  <a:pt x="737" y="1183"/>
                  <a:pt x="737" y="1183"/>
                </a:cubicBezTo>
                <a:cubicBezTo>
                  <a:pt x="718" y="1146"/>
                  <a:pt x="706" y="1117"/>
                  <a:pt x="697" y="1091"/>
                </a:cubicBezTo>
                <a:cubicBezTo>
                  <a:pt x="696" y="1086"/>
                  <a:pt x="696" y="1086"/>
                  <a:pt x="696" y="1086"/>
                </a:cubicBezTo>
                <a:cubicBezTo>
                  <a:pt x="701" y="1085"/>
                  <a:pt x="701" y="1085"/>
                  <a:pt x="701" y="1085"/>
                </a:cubicBezTo>
                <a:cubicBezTo>
                  <a:pt x="718" y="1078"/>
                  <a:pt x="735" y="1071"/>
                  <a:pt x="750" y="1064"/>
                </a:cubicBezTo>
                <a:cubicBezTo>
                  <a:pt x="755" y="1061"/>
                  <a:pt x="755" y="1061"/>
                  <a:pt x="755" y="1061"/>
                </a:cubicBezTo>
                <a:lnTo>
                  <a:pt x="757" y="1066"/>
                </a:lnTo>
                <a:close/>
                <a:moveTo>
                  <a:pt x="880" y="1074"/>
                </a:moveTo>
                <a:cubicBezTo>
                  <a:pt x="902" y="1098"/>
                  <a:pt x="926" y="1116"/>
                  <a:pt x="957" y="1129"/>
                </a:cubicBezTo>
                <a:cubicBezTo>
                  <a:pt x="960" y="1130"/>
                  <a:pt x="960" y="1130"/>
                  <a:pt x="960" y="1130"/>
                </a:cubicBezTo>
                <a:cubicBezTo>
                  <a:pt x="960" y="1134"/>
                  <a:pt x="960" y="1134"/>
                  <a:pt x="960" y="1134"/>
                </a:cubicBezTo>
                <a:cubicBezTo>
                  <a:pt x="957" y="1153"/>
                  <a:pt x="953" y="1173"/>
                  <a:pt x="948" y="1193"/>
                </a:cubicBezTo>
                <a:cubicBezTo>
                  <a:pt x="946" y="1199"/>
                  <a:pt x="946" y="1199"/>
                  <a:pt x="946" y="1199"/>
                </a:cubicBezTo>
                <a:cubicBezTo>
                  <a:pt x="940" y="1196"/>
                  <a:pt x="940" y="1196"/>
                  <a:pt x="940" y="1196"/>
                </a:cubicBezTo>
                <a:cubicBezTo>
                  <a:pt x="908" y="1178"/>
                  <a:pt x="871" y="1156"/>
                  <a:pt x="839" y="1130"/>
                </a:cubicBezTo>
                <a:cubicBezTo>
                  <a:pt x="836" y="1127"/>
                  <a:pt x="836" y="1127"/>
                  <a:pt x="836" y="1127"/>
                </a:cubicBezTo>
                <a:cubicBezTo>
                  <a:pt x="839" y="1123"/>
                  <a:pt x="839" y="1123"/>
                  <a:pt x="839" y="1123"/>
                </a:cubicBezTo>
                <a:cubicBezTo>
                  <a:pt x="852" y="1107"/>
                  <a:pt x="863" y="1091"/>
                  <a:pt x="872" y="1074"/>
                </a:cubicBezTo>
                <a:cubicBezTo>
                  <a:pt x="876" y="1068"/>
                  <a:pt x="876" y="1068"/>
                  <a:pt x="876" y="1068"/>
                </a:cubicBezTo>
                <a:lnTo>
                  <a:pt x="880" y="1074"/>
                </a:lnTo>
                <a:close/>
                <a:moveTo>
                  <a:pt x="275" y="1180"/>
                </a:moveTo>
                <a:cubicBezTo>
                  <a:pt x="251" y="1188"/>
                  <a:pt x="227" y="1197"/>
                  <a:pt x="204" y="1205"/>
                </a:cubicBezTo>
                <a:cubicBezTo>
                  <a:pt x="203" y="1206"/>
                  <a:pt x="203" y="1206"/>
                  <a:pt x="203" y="1206"/>
                </a:cubicBezTo>
                <a:cubicBezTo>
                  <a:pt x="183" y="1213"/>
                  <a:pt x="162" y="1221"/>
                  <a:pt x="139" y="1229"/>
                </a:cubicBezTo>
                <a:cubicBezTo>
                  <a:pt x="135" y="1230"/>
                  <a:pt x="135" y="1230"/>
                  <a:pt x="135" y="1230"/>
                </a:cubicBezTo>
                <a:cubicBezTo>
                  <a:pt x="133" y="1226"/>
                  <a:pt x="133" y="1226"/>
                  <a:pt x="133" y="1226"/>
                </a:cubicBezTo>
                <a:cubicBezTo>
                  <a:pt x="122" y="1202"/>
                  <a:pt x="111" y="1177"/>
                  <a:pt x="102" y="1150"/>
                </a:cubicBezTo>
                <a:cubicBezTo>
                  <a:pt x="100" y="1146"/>
                  <a:pt x="100" y="1146"/>
                  <a:pt x="100" y="1146"/>
                </a:cubicBezTo>
                <a:cubicBezTo>
                  <a:pt x="104" y="1144"/>
                  <a:pt x="104" y="1144"/>
                  <a:pt x="104" y="1144"/>
                </a:cubicBezTo>
                <a:cubicBezTo>
                  <a:pt x="110" y="1141"/>
                  <a:pt x="116" y="1137"/>
                  <a:pt x="122" y="1132"/>
                </a:cubicBezTo>
                <a:cubicBezTo>
                  <a:pt x="127" y="1127"/>
                  <a:pt x="131" y="1121"/>
                  <a:pt x="135" y="1115"/>
                </a:cubicBezTo>
                <a:cubicBezTo>
                  <a:pt x="139" y="1108"/>
                  <a:pt x="139" y="1108"/>
                  <a:pt x="139" y="1108"/>
                </a:cubicBezTo>
                <a:cubicBezTo>
                  <a:pt x="143" y="1114"/>
                  <a:pt x="143" y="1114"/>
                  <a:pt x="143" y="1114"/>
                </a:cubicBezTo>
                <a:cubicBezTo>
                  <a:pt x="151" y="1125"/>
                  <a:pt x="159" y="1134"/>
                  <a:pt x="169" y="1141"/>
                </a:cubicBezTo>
                <a:cubicBezTo>
                  <a:pt x="194" y="1161"/>
                  <a:pt x="225" y="1171"/>
                  <a:pt x="260" y="1171"/>
                </a:cubicBezTo>
                <a:cubicBezTo>
                  <a:pt x="260" y="1171"/>
                  <a:pt x="260" y="1171"/>
                  <a:pt x="260" y="1171"/>
                </a:cubicBezTo>
                <a:cubicBezTo>
                  <a:pt x="262" y="1171"/>
                  <a:pt x="264" y="1171"/>
                  <a:pt x="266" y="1171"/>
                </a:cubicBezTo>
                <a:cubicBezTo>
                  <a:pt x="268" y="1171"/>
                  <a:pt x="270" y="1171"/>
                  <a:pt x="273" y="1170"/>
                </a:cubicBezTo>
                <a:lnTo>
                  <a:pt x="275" y="1180"/>
                </a:lnTo>
                <a:close/>
                <a:moveTo>
                  <a:pt x="1607" y="1087"/>
                </a:moveTo>
                <a:cubicBezTo>
                  <a:pt x="1613" y="1103"/>
                  <a:pt x="1624" y="1116"/>
                  <a:pt x="1639" y="1124"/>
                </a:cubicBezTo>
                <a:cubicBezTo>
                  <a:pt x="1641" y="1126"/>
                  <a:pt x="1644" y="1127"/>
                  <a:pt x="1647" y="1128"/>
                </a:cubicBezTo>
                <a:cubicBezTo>
                  <a:pt x="1652" y="1130"/>
                  <a:pt x="1652" y="1130"/>
                  <a:pt x="1652" y="1130"/>
                </a:cubicBezTo>
                <a:cubicBezTo>
                  <a:pt x="1650" y="1135"/>
                  <a:pt x="1650" y="1135"/>
                  <a:pt x="1650" y="1135"/>
                </a:cubicBezTo>
                <a:cubicBezTo>
                  <a:pt x="1639" y="1166"/>
                  <a:pt x="1626" y="1197"/>
                  <a:pt x="1612" y="1227"/>
                </a:cubicBezTo>
                <a:cubicBezTo>
                  <a:pt x="1610" y="1231"/>
                  <a:pt x="1610" y="1231"/>
                  <a:pt x="1610" y="1231"/>
                </a:cubicBezTo>
                <a:cubicBezTo>
                  <a:pt x="1605" y="1230"/>
                  <a:pt x="1605" y="1230"/>
                  <a:pt x="1605" y="1230"/>
                </a:cubicBezTo>
                <a:cubicBezTo>
                  <a:pt x="1575" y="1220"/>
                  <a:pt x="1547" y="1211"/>
                  <a:pt x="1517" y="1203"/>
                </a:cubicBezTo>
                <a:cubicBezTo>
                  <a:pt x="1487" y="1195"/>
                  <a:pt x="1456" y="1186"/>
                  <a:pt x="1422" y="1178"/>
                </a:cubicBezTo>
                <a:cubicBezTo>
                  <a:pt x="1420" y="1178"/>
                  <a:pt x="1420" y="1178"/>
                  <a:pt x="1420" y="1178"/>
                </a:cubicBezTo>
                <a:cubicBezTo>
                  <a:pt x="1419" y="1177"/>
                  <a:pt x="1419" y="1177"/>
                  <a:pt x="1419" y="1177"/>
                </a:cubicBezTo>
                <a:cubicBezTo>
                  <a:pt x="1409" y="1168"/>
                  <a:pt x="1398" y="1159"/>
                  <a:pt x="1386" y="1153"/>
                </a:cubicBezTo>
                <a:cubicBezTo>
                  <a:pt x="1391" y="1143"/>
                  <a:pt x="1391" y="1143"/>
                  <a:pt x="1391" y="1143"/>
                </a:cubicBezTo>
                <a:cubicBezTo>
                  <a:pt x="1393" y="1144"/>
                  <a:pt x="1396" y="1145"/>
                  <a:pt x="1398" y="1146"/>
                </a:cubicBezTo>
                <a:cubicBezTo>
                  <a:pt x="1421" y="1155"/>
                  <a:pt x="1444" y="1160"/>
                  <a:pt x="1467" y="1160"/>
                </a:cubicBezTo>
                <a:cubicBezTo>
                  <a:pt x="1486" y="1160"/>
                  <a:pt x="1504" y="1157"/>
                  <a:pt x="1521" y="1151"/>
                </a:cubicBezTo>
                <a:cubicBezTo>
                  <a:pt x="1553" y="1139"/>
                  <a:pt x="1580" y="1117"/>
                  <a:pt x="1597" y="1087"/>
                </a:cubicBezTo>
                <a:cubicBezTo>
                  <a:pt x="1603" y="1077"/>
                  <a:pt x="1603" y="1077"/>
                  <a:pt x="1603" y="1077"/>
                </a:cubicBezTo>
                <a:lnTo>
                  <a:pt x="1607" y="1087"/>
                </a:lnTo>
                <a:close/>
                <a:moveTo>
                  <a:pt x="824" y="1148"/>
                </a:moveTo>
                <a:cubicBezTo>
                  <a:pt x="858" y="1176"/>
                  <a:pt x="900" y="1200"/>
                  <a:pt x="936" y="1220"/>
                </a:cubicBezTo>
                <a:cubicBezTo>
                  <a:pt x="940" y="1222"/>
                  <a:pt x="940" y="1222"/>
                  <a:pt x="940" y="1222"/>
                </a:cubicBezTo>
                <a:cubicBezTo>
                  <a:pt x="939" y="1226"/>
                  <a:pt x="939" y="1226"/>
                  <a:pt x="939" y="1226"/>
                </a:cubicBezTo>
                <a:cubicBezTo>
                  <a:pt x="936" y="1236"/>
                  <a:pt x="931" y="1256"/>
                  <a:pt x="925" y="1282"/>
                </a:cubicBezTo>
                <a:cubicBezTo>
                  <a:pt x="924" y="1286"/>
                  <a:pt x="924" y="1286"/>
                  <a:pt x="924" y="1286"/>
                </a:cubicBezTo>
                <a:cubicBezTo>
                  <a:pt x="826" y="1286"/>
                  <a:pt x="826" y="1286"/>
                  <a:pt x="826" y="1286"/>
                </a:cubicBezTo>
                <a:cubicBezTo>
                  <a:pt x="793" y="1285"/>
                  <a:pt x="793" y="1285"/>
                  <a:pt x="793" y="1285"/>
                </a:cubicBezTo>
                <a:cubicBezTo>
                  <a:pt x="791" y="1283"/>
                  <a:pt x="791" y="1283"/>
                  <a:pt x="791" y="1283"/>
                </a:cubicBezTo>
                <a:cubicBezTo>
                  <a:pt x="786" y="1272"/>
                  <a:pt x="781" y="1263"/>
                  <a:pt x="775" y="1254"/>
                </a:cubicBezTo>
                <a:cubicBezTo>
                  <a:pt x="770" y="1246"/>
                  <a:pt x="765" y="1238"/>
                  <a:pt x="760" y="1228"/>
                </a:cubicBezTo>
                <a:cubicBezTo>
                  <a:pt x="751" y="1210"/>
                  <a:pt x="751" y="1210"/>
                  <a:pt x="751" y="1210"/>
                </a:cubicBezTo>
                <a:cubicBezTo>
                  <a:pt x="754" y="1208"/>
                  <a:pt x="754" y="1208"/>
                  <a:pt x="754" y="1208"/>
                </a:cubicBezTo>
                <a:cubicBezTo>
                  <a:pt x="777" y="1188"/>
                  <a:pt x="799" y="1168"/>
                  <a:pt x="817" y="1148"/>
                </a:cubicBezTo>
                <a:cubicBezTo>
                  <a:pt x="820" y="1145"/>
                  <a:pt x="820" y="1145"/>
                  <a:pt x="820" y="1145"/>
                </a:cubicBezTo>
                <a:lnTo>
                  <a:pt x="824" y="1148"/>
                </a:lnTo>
                <a:close/>
                <a:moveTo>
                  <a:pt x="988" y="1139"/>
                </a:moveTo>
                <a:cubicBezTo>
                  <a:pt x="1019" y="1148"/>
                  <a:pt x="1055" y="1152"/>
                  <a:pt x="1101" y="1152"/>
                </a:cubicBezTo>
                <a:cubicBezTo>
                  <a:pt x="1105" y="1152"/>
                  <a:pt x="1105" y="1152"/>
                  <a:pt x="1105" y="1152"/>
                </a:cubicBezTo>
                <a:cubicBezTo>
                  <a:pt x="1106" y="1156"/>
                  <a:pt x="1106" y="1156"/>
                  <a:pt x="1106" y="1156"/>
                </a:cubicBezTo>
                <a:cubicBezTo>
                  <a:pt x="1115" y="1192"/>
                  <a:pt x="1142" y="1284"/>
                  <a:pt x="1175" y="1343"/>
                </a:cubicBezTo>
                <a:cubicBezTo>
                  <a:pt x="1166" y="1349"/>
                  <a:pt x="1166" y="1349"/>
                  <a:pt x="1166" y="1349"/>
                </a:cubicBezTo>
                <a:cubicBezTo>
                  <a:pt x="1124" y="1295"/>
                  <a:pt x="1052" y="1256"/>
                  <a:pt x="982" y="1219"/>
                </a:cubicBezTo>
                <a:cubicBezTo>
                  <a:pt x="967" y="1211"/>
                  <a:pt x="967" y="1211"/>
                  <a:pt x="967" y="1211"/>
                </a:cubicBezTo>
                <a:cubicBezTo>
                  <a:pt x="968" y="1207"/>
                  <a:pt x="968" y="1207"/>
                  <a:pt x="968" y="1207"/>
                </a:cubicBezTo>
                <a:cubicBezTo>
                  <a:pt x="974" y="1185"/>
                  <a:pt x="978" y="1164"/>
                  <a:pt x="982" y="1143"/>
                </a:cubicBezTo>
                <a:cubicBezTo>
                  <a:pt x="983" y="1138"/>
                  <a:pt x="983" y="1138"/>
                  <a:pt x="983" y="1138"/>
                </a:cubicBezTo>
                <a:lnTo>
                  <a:pt x="988" y="1139"/>
                </a:lnTo>
                <a:close/>
                <a:moveTo>
                  <a:pt x="675" y="1098"/>
                </a:moveTo>
                <a:cubicBezTo>
                  <a:pt x="687" y="1134"/>
                  <a:pt x="704" y="1170"/>
                  <a:pt x="720" y="1201"/>
                </a:cubicBezTo>
                <a:cubicBezTo>
                  <a:pt x="721" y="1204"/>
                  <a:pt x="721" y="1204"/>
                  <a:pt x="721" y="1204"/>
                </a:cubicBezTo>
                <a:cubicBezTo>
                  <a:pt x="718" y="1207"/>
                  <a:pt x="718" y="1207"/>
                  <a:pt x="718" y="1207"/>
                </a:cubicBezTo>
                <a:cubicBezTo>
                  <a:pt x="695" y="1227"/>
                  <a:pt x="614" y="1296"/>
                  <a:pt x="572" y="1355"/>
                </a:cubicBezTo>
                <a:cubicBezTo>
                  <a:pt x="563" y="1350"/>
                  <a:pt x="563" y="1350"/>
                  <a:pt x="563" y="1350"/>
                </a:cubicBezTo>
                <a:cubicBezTo>
                  <a:pt x="593" y="1290"/>
                  <a:pt x="595" y="1214"/>
                  <a:pt x="596" y="1134"/>
                </a:cubicBezTo>
                <a:cubicBezTo>
                  <a:pt x="596" y="1128"/>
                  <a:pt x="597" y="1111"/>
                  <a:pt x="597" y="1111"/>
                </a:cubicBezTo>
                <a:cubicBezTo>
                  <a:pt x="601" y="1110"/>
                  <a:pt x="601" y="1110"/>
                  <a:pt x="601" y="1110"/>
                </a:cubicBezTo>
                <a:cubicBezTo>
                  <a:pt x="625" y="1106"/>
                  <a:pt x="648" y="1101"/>
                  <a:pt x="669" y="1095"/>
                </a:cubicBezTo>
                <a:cubicBezTo>
                  <a:pt x="674" y="1093"/>
                  <a:pt x="674" y="1093"/>
                  <a:pt x="674" y="1093"/>
                </a:cubicBezTo>
                <a:lnTo>
                  <a:pt x="675" y="1098"/>
                </a:lnTo>
                <a:close/>
                <a:moveTo>
                  <a:pt x="1459" y="1212"/>
                </a:moveTo>
                <a:cubicBezTo>
                  <a:pt x="1477" y="1216"/>
                  <a:pt x="1494" y="1221"/>
                  <a:pt x="1511" y="1225"/>
                </a:cubicBezTo>
                <a:cubicBezTo>
                  <a:pt x="1538" y="1233"/>
                  <a:pt x="1565" y="1241"/>
                  <a:pt x="1593" y="1250"/>
                </a:cubicBezTo>
                <a:cubicBezTo>
                  <a:pt x="1599" y="1252"/>
                  <a:pt x="1599" y="1252"/>
                  <a:pt x="1599" y="1252"/>
                </a:cubicBezTo>
                <a:cubicBezTo>
                  <a:pt x="1596" y="1258"/>
                  <a:pt x="1596" y="1258"/>
                  <a:pt x="1596" y="1258"/>
                </a:cubicBezTo>
                <a:cubicBezTo>
                  <a:pt x="1577" y="1293"/>
                  <a:pt x="1555" y="1327"/>
                  <a:pt x="1532" y="1359"/>
                </a:cubicBezTo>
                <a:cubicBezTo>
                  <a:pt x="1529" y="1362"/>
                  <a:pt x="1529" y="1362"/>
                  <a:pt x="1529" y="1362"/>
                </a:cubicBezTo>
                <a:cubicBezTo>
                  <a:pt x="1525" y="1360"/>
                  <a:pt x="1525" y="1360"/>
                  <a:pt x="1525" y="1360"/>
                </a:cubicBezTo>
                <a:cubicBezTo>
                  <a:pt x="1518" y="1356"/>
                  <a:pt x="1511" y="1353"/>
                  <a:pt x="1503" y="1351"/>
                </a:cubicBezTo>
                <a:cubicBezTo>
                  <a:pt x="1498" y="1350"/>
                  <a:pt x="1492" y="1349"/>
                  <a:pt x="1487" y="1349"/>
                </a:cubicBezTo>
                <a:cubicBezTo>
                  <a:pt x="1482" y="1349"/>
                  <a:pt x="1476" y="1350"/>
                  <a:pt x="1471" y="1351"/>
                </a:cubicBezTo>
                <a:cubicBezTo>
                  <a:pt x="1462" y="1353"/>
                  <a:pt x="1462" y="1353"/>
                  <a:pt x="1462" y="1353"/>
                </a:cubicBezTo>
                <a:cubicBezTo>
                  <a:pt x="1466" y="1344"/>
                  <a:pt x="1466" y="1344"/>
                  <a:pt x="1466" y="1344"/>
                </a:cubicBezTo>
                <a:cubicBezTo>
                  <a:pt x="1471" y="1331"/>
                  <a:pt x="1474" y="1317"/>
                  <a:pt x="1475" y="1303"/>
                </a:cubicBezTo>
                <a:cubicBezTo>
                  <a:pt x="1477" y="1275"/>
                  <a:pt x="1470" y="1246"/>
                  <a:pt x="1454" y="1219"/>
                </a:cubicBezTo>
                <a:cubicBezTo>
                  <a:pt x="1447" y="1208"/>
                  <a:pt x="1447" y="1208"/>
                  <a:pt x="1447" y="1208"/>
                </a:cubicBezTo>
                <a:lnTo>
                  <a:pt x="1459" y="1212"/>
                </a:lnTo>
                <a:close/>
                <a:moveTo>
                  <a:pt x="299" y="1207"/>
                </a:moveTo>
                <a:cubicBezTo>
                  <a:pt x="285" y="1225"/>
                  <a:pt x="276" y="1244"/>
                  <a:pt x="271" y="1265"/>
                </a:cubicBezTo>
                <a:cubicBezTo>
                  <a:pt x="263" y="1295"/>
                  <a:pt x="266" y="1327"/>
                  <a:pt x="278" y="1356"/>
                </a:cubicBezTo>
                <a:cubicBezTo>
                  <a:pt x="279" y="1359"/>
                  <a:pt x="281" y="1363"/>
                  <a:pt x="282" y="1366"/>
                </a:cubicBezTo>
                <a:cubicBezTo>
                  <a:pt x="286" y="1373"/>
                  <a:pt x="286" y="1373"/>
                  <a:pt x="286" y="1373"/>
                </a:cubicBezTo>
                <a:cubicBezTo>
                  <a:pt x="278" y="1373"/>
                  <a:pt x="278" y="1373"/>
                  <a:pt x="278" y="1373"/>
                </a:cubicBezTo>
                <a:cubicBezTo>
                  <a:pt x="264" y="1373"/>
                  <a:pt x="252" y="1377"/>
                  <a:pt x="240" y="1385"/>
                </a:cubicBezTo>
                <a:cubicBezTo>
                  <a:pt x="237" y="1387"/>
                  <a:pt x="237" y="1387"/>
                  <a:pt x="237" y="1387"/>
                </a:cubicBezTo>
                <a:cubicBezTo>
                  <a:pt x="234" y="1384"/>
                  <a:pt x="234" y="1384"/>
                  <a:pt x="234" y="1384"/>
                </a:cubicBezTo>
                <a:cubicBezTo>
                  <a:pt x="231" y="1380"/>
                  <a:pt x="228" y="1377"/>
                  <a:pt x="225" y="1373"/>
                </a:cubicBezTo>
                <a:cubicBezTo>
                  <a:pt x="224" y="1372"/>
                  <a:pt x="224" y="1372"/>
                  <a:pt x="224" y="1372"/>
                </a:cubicBezTo>
                <a:cubicBezTo>
                  <a:pt x="196" y="1336"/>
                  <a:pt x="172" y="1299"/>
                  <a:pt x="150" y="1260"/>
                </a:cubicBezTo>
                <a:cubicBezTo>
                  <a:pt x="146" y="1251"/>
                  <a:pt x="146" y="1251"/>
                  <a:pt x="146" y="1251"/>
                </a:cubicBezTo>
                <a:cubicBezTo>
                  <a:pt x="151" y="1249"/>
                  <a:pt x="151" y="1249"/>
                  <a:pt x="151" y="1249"/>
                </a:cubicBezTo>
                <a:cubicBezTo>
                  <a:pt x="172" y="1242"/>
                  <a:pt x="192" y="1235"/>
                  <a:pt x="212" y="1227"/>
                </a:cubicBezTo>
                <a:cubicBezTo>
                  <a:pt x="213" y="1227"/>
                  <a:pt x="213" y="1227"/>
                  <a:pt x="213" y="1227"/>
                </a:cubicBezTo>
                <a:cubicBezTo>
                  <a:pt x="240" y="1217"/>
                  <a:pt x="266" y="1208"/>
                  <a:pt x="293" y="1199"/>
                </a:cubicBezTo>
                <a:cubicBezTo>
                  <a:pt x="309" y="1194"/>
                  <a:pt x="309" y="1194"/>
                  <a:pt x="309" y="1194"/>
                </a:cubicBezTo>
                <a:lnTo>
                  <a:pt x="299" y="1207"/>
                </a:lnTo>
                <a:close/>
                <a:moveTo>
                  <a:pt x="1241" y="1148"/>
                </a:moveTo>
                <a:cubicBezTo>
                  <a:pt x="1301" y="1148"/>
                  <a:pt x="1367" y="1154"/>
                  <a:pt x="1408" y="1198"/>
                </a:cubicBezTo>
                <a:cubicBezTo>
                  <a:pt x="1408" y="1199"/>
                  <a:pt x="1408" y="1199"/>
                  <a:pt x="1408" y="1199"/>
                </a:cubicBezTo>
                <a:cubicBezTo>
                  <a:pt x="1415" y="1206"/>
                  <a:pt x="1421" y="1213"/>
                  <a:pt x="1427" y="1220"/>
                </a:cubicBezTo>
                <a:cubicBezTo>
                  <a:pt x="1445" y="1246"/>
                  <a:pt x="1454" y="1274"/>
                  <a:pt x="1452" y="1302"/>
                </a:cubicBezTo>
                <a:cubicBezTo>
                  <a:pt x="1450" y="1329"/>
                  <a:pt x="1438" y="1355"/>
                  <a:pt x="1418" y="1375"/>
                </a:cubicBezTo>
                <a:cubicBezTo>
                  <a:pt x="1412" y="1381"/>
                  <a:pt x="1406" y="1386"/>
                  <a:pt x="1399" y="1391"/>
                </a:cubicBezTo>
                <a:cubicBezTo>
                  <a:pt x="1376" y="1408"/>
                  <a:pt x="1350" y="1417"/>
                  <a:pt x="1324" y="1417"/>
                </a:cubicBezTo>
                <a:cubicBezTo>
                  <a:pt x="1324" y="1417"/>
                  <a:pt x="1324" y="1417"/>
                  <a:pt x="1324" y="1417"/>
                </a:cubicBezTo>
                <a:cubicBezTo>
                  <a:pt x="1317" y="1417"/>
                  <a:pt x="1310" y="1416"/>
                  <a:pt x="1303" y="1415"/>
                </a:cubicBezTo>
                <a:cubicBezTo>
                  <a:pt x="1269" y="1409"/>
                  <a:pt x="1237" y="1389"/>
                  <a:pt x="1213" y="1359"/>
                </a:cubicBezTo>
                <a:cubicBezTo>
                  <a:pt x="1176" y="1314"/>
                  <a:pt x="1145" y="1214"/>
                  <a:pt x="1130" y="1158"/>
                </a:cubicBezTo>
                <a:cubicBezTo>
                  <a:pt x="1128" y="1151"/>
                  <a:pt x="1128" y="1151"/>
                  <a:pt x="1128" y="1151"/>
                </a:cubicBezTo>
                <a:cubicBezTo>
                  <a:pt x="1135" y="1151"/>
                  <a:pt x="1135" y="1151"/>
                  <a:pt x="1135" y="1151"/>
                </a:cubicBezTo>
                <a:cubicBezTo>
                  <a:pt x="1148" y="1151"/>
                  <a:pt x="1161" y="1150"/>
                  <a:pt x="1175" y="1150"/>
                </a:cubicBezTo>
                <a:cubicBezTo>
                  <a:pt x="1197" y="1149"/>
                  <a:pt x="1220" y="1148"/>
                  <a:pt x="1241" y="1148"/>
                </a:cubicBezTo>
                <a:moveTo>
                  <a:pt x="573" y="1134"/>
                </a:moveTo>
                <a:cubicBezTo>
                  <a:pt x="571" y="1233"/>
                  <a:pt x="569" y="1337"/>
                  <a:pt x="501" y="1391"/>
                </a:cubicBezTo>
                <a:cubicBezTo>
                  <a:pt x="501" y="1391"/>
                  <a:pt x="501" y="1391"/>
                  <a:pt x="501" y="1391"/>
                </a:cubicBezTo>
                <a:cubicBezTo>
                  <a:pt x="493" y="1397"/>
                  <a:pt x="486" y="1403"/>
                  <a:pt x="478" y="1408"/>
                </a:cubicBezTo>
                <a:cubicBezTo>
                  <a:pt x="457" y="1421"/>
                  <a:pt x="434" y="1428"/>
                  <a:pt x="411" y="1428"/>
                </a:cubicBezTo>
                <a:cubicBezTo>
                  <a:pt x="411" y="1428"/>
                  <a:pt x="411" y="1428"/>
                  <a:pt x="411" y="1428"/>
                </a:cubicBezTo>
                <a:cubicBezTo>
                  <a:pt x="406" y="1428"/>
                  <a:pt x="400" y="1427"/>
                  <a:pt x="395" y="1427"/>
                </a:cubicBezTo>
                <a:cubicBezTo>
                  <a:pt x="368" y="1423"/>
                  <a:pt x="343" y="1409"/>
                  <a:pt x="324" y="1387"/>
                </a:cubicBezTo>
                <a:cubicBezTo>
                  <a:pt x="319" y="1381"/>
                  <a:pt x="314" y="1375"/>
                  <a:pt x="310" y="1368"/>
                </a:cubicBezTo>
                <a:cubicBezTo>
                  <a:pt x="291" y="1337"/>
                  <a:pt x="285" y="1303"/>
                  <a:pt x="293" y="1270"/>
                </a:cubicBezTo>
                <a:cubicBezTo>
                  <a:pt x="301" y="1237"/>
                  <a:pt x="324" y="1206"/>
                  <a:pt x="356" y="1184"/>
                </a:cubicBezTo>
                <a:cubicBezTo>
                  <a:pt x="406" y="1149"/>
                  <a:pt x="520" y="1125"/>
                  <a:pt x="567" y="1116"/>
                </a:cubicBezTo>
                <a:cubicBezTo>
                  <a:pt x="574" y="1115"/>
                  <a:pt x="574" y="1115"/>
                  <a:pt x="574" y="1115"/>
                </a:cubicBezTo>
                <a:lnTo>
                  <a:pt x="573" y="1134"/>
                </a:lnTo>
                <a:close/>
                <a:moveTo>
                  <a:pt x="1487" y="1372"/>
                </a:moveTo>
                <a:cubicBezTo>
                  <a:pt x="1491" y="1372"/>
                  <a:pt x="1494" y="1373"/>
                  <a:pt x="1498" y="1373"/>
                </a:cubicBezTo>
                <a:cubicBezTo>
                  <a:pt x="1510" y="1376"/>
                  <a:pt x="1521" y="1384"/>
                  <a:pt x="1528" y="1395"/>
                </a:cubicBezTo>
                <a:cubicBezTo>
                  <a:pt x="1535" y="1406"/>
                  <a:pt x="1538" y="1419"/>
                  <a:pt x="1535" y="1432"/>
                </a:cubicBezTo>
                <a:cubicBezTo>
                  <a:pt x="1532" y="1445"/>
                  <a:pt x="1524" y="1455"/>
                  <a:pt x="1513" y="1462"/>
                </a:cubicBezTo>
                <a:cubicBezTo>
                  <a:pt x="1505" y="1467"/>
                  <a:pt x="1496" y="1470"/>
                  <a:pt x="1487" y="1470"/>
                </a:cubicBezTo>
                <a:cubicBezTo>
                  <a:pt x="1483" y="1470"/>
                  <a:pt x="1480" y="1470"/>
                  <a:pt x="1476" y="1469"/>
                </a:cubicBezTo>
                <a:cubicBezTo>
                  <a:pt x="1464" y="1466"/>
                  <a:pt x="1453" y="1458"/>
                  <a:pt x="1446" y="1447"/>
                </a:cubicBezTo>
                <a:cubicBezTo>
                  <a:pt x="1439" y="1436"/>
                  <a:pt x="1436" y="1423"/>
                  <a:pt x="1439" y="1410"/>
                </a:cubicBezTo>
                <a:cubicBezTo>
                  <a:pt x="1442" y="1398"/>
                  <a:pt x="1450" y="1387"/>
                  <a:pt x="1461" y="1380"/>
                </a:cubicBezTo>
                <a:cubicBezTo>
                  <a:pt x="1469" y="1375"/>
                  <a:pt x="1478" y="1372"/>
                  <a:pt x="1487" y="1372"/>
                </a:cubicBezTo>
                <a:moveTo>
                  <a:pt x="282" y="1494"/>
                </a:moveTo>
                <a:cubicBezTo>
                  <a:pt x="278" y="1494"/>
                  <a:pt x="278" y="1494"/>
                  <a:pt x="278" y="1494"/>
                </a:cubicBezTo>
                <a:cubicBezTo>
                  <a:pt x="265" y="1493"/>
                  <a:pt x="253" y="1488"/>
                  <a:pt x="244" y="1479"/>
                </a:cubicBezTo>
                <a:cubicBezTo>
                  <a:pt x="243" y="1478"/>
                  <a:pt x="243" y="1477"/>
                  <a:pt x="242" y="1476"/>
                </a:cubicBezTo>
                <a:cubicBezTo>
                  <a:pt x="238" y="1472"/>
                  <a:pt x="236" y="1468"/>
                  <a:pt x="234" y="1463"/>
                </a:cubicBezTo>
                <a:cubicBezTo>
                  <a:pt x="232" y="1458"/>
                  <a:pt x="231" y="1454"/>
                  <a:pt x="231" y="1449"/>
                </a:cubicBezTo>
                <a:cubicBezTo>
                  <a:pt x="230" y="1449"/>
                  <a:pt x="230" y="1449"/>
                  <a:pt x="230" y="1449"/>
                </a:cubicBezTo>
                <a:cubicBezTo>
                  <a:pt x="231" y="1443"/>
                  <a:pt x="231" y="1443"/>
                  <a:pt x="231" y="1443"/>
                </a:cubicBezTo>
                <a:cubicBezTo>
                  <a:pt x="231" y="1431"/>
                  <a:pt x="236" y="1420"/>
                  <a:pt x="245" y="1411"/>
                </a:cubicBezTo>
                <a:cubicBezTo>
                  <a:pt x="245" y="1410"/>
                  <a:pt x="245" y="1410"/>
                  <a:pt x="246" y="1410"/>
                </a:cubicBezTo>
                <a:cubicBezTo>
                  <a:pt x="255" y="1401"/>
                  <a:pt x="267" y="1396"/>
                  <a:pt x="279" y="1396"/>
                </a:cubicBezTo>
                <a:cubicBezTo>
                  <a:pt x="281" y="1396"/>
                  <a:pt x="281" y="1396"/>
                  <a:pt x="281" y="1396"/>
                </a:cubicBezTo>
                <a:cubicBezTo>
                  <a:pt x="285" y="1396"/>
                  <a:pt x="289" y="1397"/>
                  <a:pt x="292" y="1398"/>
                </a:cubicBezTo>
                <a:cubicBezTo>
                  <a:pt x="296" y="1399"/>
                  <a:pt x="300" y="1401"/>
                  <a:pt x="303" y="1402"/>
                </a:cubicBezTo>
                <a:cubicBezTo>
                  <a:pt x="307" y="1405"/>
                  <a:pt x="311" y="1408"/>
                  <a:pt x="315" y="1412"/>
                </a:cubicBezTo>
                <a:cubicBezTo>
                  <a:pt x="323" y="1420"/>
                  <a:pt x="327" y="1431"/>
                  <a:pt x="328" y="1442"/>
                </a:cubicBezTo>
                <a:cubicBezTo>
                  <a:pt x="328" y="1442"/>
                  <a:pt x="328" y="1442"/>
                  <a:pt x="328" y="1442"/>
                </a:cubicBezTo>
                <a:cubicBezTo>
                  <a:pt x="328" y="1447"/>
                  <a:pt x="328" y="1447"/>
                  <a:pt x="328" y="1447"/>
                </a:cubicBezTo>
                <a:cubicBezTo>
                  <a:pt x="328" y="1460"/>
                  <a:pt x="322" y="1472"/>
                  <a:pt x="313" y="1481"/>
                </a:cubicBezTo>
                <a:cubicBezTo>
                  <a:pt x="304" y="1489"/>
                  <a:pt x="294" y="1493"/>
                  <a:pt x="282" y="1494"/>
                </a:cubicBezTo>
                <a:close/>
                <a:moveTo>
                  <a:pt x="971" y="1239"/>
                </a:moveTo>
                <a:cubicBezTo>
                  <a:pt x="1063" y="1288"/>
                  <a:pt x="1158" y="1339"/>
                  <a:pt x="1178" y="1424"/>
                </a:cubicBezTo>
                <a:cubicBezTo>
                  <a:pt x="1178" y="1424"/>
                  <a:pt x="1178" y="1424"/>
                  <a:pt x="1178" y="1424"/>
                </a:cubicBezTo>
                <a:cubicBezTo>
                  <a:pt x="1180" y="1433"/>
                  <a:pt x="1182" y="1443"/>
                  <a:pt x="1183" y="1452"/>
                </a:cubicBezTo>
                <a:cubicBezTo>
                  <a:pt x="1187" y="1483"/>
                  <a:pt x="1180" y="1512"/>
                  <a:pt x="1165" y="1535"/>
                </a:cubicBezTo>
                <a:cubicBezTo>
                  <a:pt x="1150" y="1558"/>
                  <a:pt x="1127" y="1574"/>
                  <a:pt x="1099" y="1582"/>
                </a:cubicBezTo>
                <a:cubicBezTo>
                  <a:pt x="1091" y="1585"/>
                  <a:pt x="1083" y="1586"/>
                  <a:pt x="1075" y="1587"/>
                </a:cubicBezTo>
                <a:cubicBezTo>
                  <a:pt x="1070" y="1588"/>
                  <a:pt x="1064" y="1588"/>
                  <a:pt x="1059" y="1588"/>
                </a:cubicBezTo>
                <a:cubicBezTo>
                  <a:pt x="1029" y="1588"/>
                  <a:pt x="1002" y="1579"/>
                  <a:pt x="980" y="1561"/>
                </a:cubicBezTo>
                <a:cubicBezTo>
                  <a:pt x="953" y="1539"/>
                  <a:pt x="935" y="1506"/>
                  <a:pt x="929" y="1467"/>
                </a:cubicBezTo>
                <a:cubicBezTo>
                  <a:pt x="918" y="1405"/>
                  <a:pt x="946" y="1287"/>
                  <a:pt x="959" y="1240"/>
                </a:cubicBezTo>
                <a:cubicBezTo>
                  <a:pt x="961" y="1233"/>
                  <a:pt x="961" y="1233"/>
                  <a:pt x="961" y="1233"/>
                </a:cubicBezTo>
                <a:lnTo>
                  <a:pt x="971" y="1239"/>
                </a:lnTo>
                <a:close/>
                <a:moveTo>
                  <a:pt x="739" y="1239"/>
                </a:moveTo>
                <a:cubicBezTo>
                  <a:pt x="787" y="1329"/>
                  <a:pt x="835" y="1423"/>
                  <a:pt x="803" y="1503"/>
                </a:cubicBezTo>
                <a:cubicBezTo>
                  <a:pt x="803" y="1504"/>
                  <a:pt x="803" y="1504"/>
                  <a:pt x="803" y="1504"/>
                </a:cubicBezTo>
                <a:cubicBezTo>
                  <a:pt x="800" y="1513"/>
                  <a:pt x="796" y="1521"/>
                  <a:pt x="791" y="1529"/>
                </a:cubicBezTo>
                <a:cubicBezTo>
                  <a:pt x="776" y="1557"/>
                  <a:pt x="754" y="1577"/>
                  <a:pt x="728" y="1587"/>
                </a:cubicBezTo>
                <a:cubicBezTo>
                  <a:pt x="715" y="1592"/>
                  <a:pt x="702" y="1594"/>
                  <a:pt x="688" y="1594"/>
                </a:cubicBezTo>
                <a:cubicBezTo>
                  <a:pt x="688" y="1594"/>
                  <a:pt x="688" y="1594"/>
                  <a:pt x="688" y="1594"/>
                </a:cubicBezTo>
                <a:cubicBezTo>
                  <a:pt x="674" y="1594"/>
                  <a:pt x="660" y="1592"/>
                  <a:pt x="647" y="1587"/>
                </a:cubicBezTo>
                <a:cubicBezTo>
                  <a:pt x="640" y="1585"/>
                  <a:pt x="632" y="1581"/>
                  <a:pt x="625" y="1577"/>
                </a:cubicBezTo>
                <a:cubicBezTo>
                  <a:pt x="593" y="1560"/>
                  <a:pt x="572" y="1533"/>
                  <a:pt x="563" y="1501"/>
                </a:cubicBezTo>
                <a:cubicBezTo>
                  <a:pt x="553" y="1467"/>
                  <a:pt x="558" y="1430"/>
                  <a:pt x="575" y="1395"/>
                </a:cubicBezTo>
                <a:cubicBezTo>
                  <a:pt x="602" y="1339"/>
                  <a:pt x="690" y="1261"/>
                  <a:pt x="727" y="1229"/>
                </a:cubicBezTo>
                <a:cubicBezTo>
                  <a:pt x="732" y="1225"/>
                  <a:pt x="732" y="1225"/>
                  <a:pt x="732" y="1225"/>
                </a:cubicBezTo>
                <a:lnTo>
                  <a:pt x="739" y="1239"/>
                </a:lnTo>
                <a:close/>
                <a:moveTo>
                  <a:pt x="1415" y="1418"/>
                </a:moveTo>
                <a:cubicBezTo>
                  <a:pt x="1415" y="1433"/>
                  <a:pt x="1418" y="1447"/>
                  <a:pt x="1426" y="1460"/>
                </a:cubicBezTo>
                <a:cubicBezTo>
                  <a:pt x="1427" y="1461"/>
                  <a:pt x="1429" y="1463"/>
                  <a:pt x="1430" y="1465"/>
                </a:cubicBezTo>
                <a:cubicBezTo>
                  <a:pt x="1433" y="1469"/>
                  <a:pt x="1433" y="1469"/>
                  <a:pt x="1433" y="1469"/>
                </a:cubicBezTo>
                <a:cubicBezTo>
                  <a:pt x="1429" y="1472"/>
                  <a:pt x="1429" y="1472"/>
                  <a:pt x="1429" y="1472"/>
                </a:cubicBezTo>
                <a:cubicBezTo>
                  <a:pt x="1395" y="1504"/>
                  <a:pt x="1358" y="1532"/>
                  <a:pt x="1318" y="1558"/>
                </a:cubicBezTo>
                <a:cubicBezTo>
                  <a:pt x="1280" y="1582"/>
                  <a:pt x="1240" y="1604"/>
                  <a:pt x="1198" y="1622"/>
                </a:cubicBezTo>
                <a:cubicBezTo>
                  <a:pt x="1193" y="1624"/>
                  <a:pt x="1193" y="1624"/>
                  <a:pt x="1193" y="1624"/>
                </a:cubicBezTo>
                <a:cubicBezTo>
                  <a:pt x="1191" y="1620"/>
                  <a:pt x="1191" y="1620"/>
                  <a:pt x="1191" y="1620"/>
                </a:cubicBezTo>
                <a:cubicBezTo>
                  <a:pt x="1187" y="1613"/>
                  <a:pt x="1182" y="1606"/>
                  <a:pt x="1176" y="1601"/>
                </a:cubicBezTo>
                <a:cubicBezTo>
                  <a:pt x="1170" y="1595"/>
                  <a:pt x="1164" y="1591"/>
                  <a:pt x="1156" y="1588"/>
                </a:cubicBezTo>
                <a:cubicBezTo>
                  <a:pt x="1148" y="1585"/>
                  <a:pt x="1148" y="1585"/>
                  <a:pt x="1148" y="1585"/>
                </a:cubicBezTo>
                <a:cubicBezTo>
                  <a:pt x="1155" y="1579"/>
                  <a:pt x="1155" y="1579"/>
                  <a:pt x="1155" y="1579"/>
                </a:cubicBezTo>
                <a:cubicBezTo>
                  <a:pt x="1167" y="1570"/>
                  <a:pt x="1176" y="1560"/>
                  <a:pt x="1184" y="1548"/>
                </a:cubicBezTo>
                <a:cubicBezTo>
                  <a:pt x="1203" y="1520"/>
                  <a:pt x="1210" y="1486"/>
                  <a:pt x="1206" y="1449"/>
                </a:cubicBezTo>
                <a:cubicBezTo>
                  <a:pt x="1205" y="1439"/>
                  <a:pt x="1203" y="1429"/>
                  <a:pt x="1200" y="1419"/>
                </a:cubicBezTo>
                <a:cubicBezTo>
                  <a:pt x="1199" y="1414"/>
                  <a:pt x="1199" y="1414"/>
                  <a:pt x="1199" y="1414"/>
                </a:cubicBezTo>
                <a:cubicBezTo>
                  <a:pt x="1199" y="1414"/>
                  <a:pt x="1199" y="1414"/>
                  <a:pt x="1199" y="1414"/>
                </a:cubicBezTo>
                <a:cubicBezTo>
                  <a:pt x="1196" y="1401"/>
                  <a:pt x="1191" y="1389"/>
                  <a:pt x="1185" y="1377"/>
                </a:cubicBezTo>
                <a:cubicBezTo>
                  <a:pt x="1193" y="1372"/>
                  <a:pt x="1193" y="1372"/>
                  <a:pt x="1193" y="1372"/>
                </a:cubicBezTo>
                <a:cubicBezTo>
                  <a:pt x="1195" y="1373"/>
                  <a:pt x="1195" y="1373"/>
                  <a:pt x="1195" y="1373"/>
                </a:cubicBezTo>
                <a:cubicBezTo>
                  <a:pt x="1223" y="1408"/>
                  <a:pt x="1260" y="1431"/>
                  <a:pt x="1300" y="1438"/>
                </a:cubicBezTo>
                <a:cubicBezTo>
                  <a:pt x="1308" y="1439"/>
                  <a:pt x="1316" y="1440"/>
                  <a:pt x="1324" y="1440"/>
                </a:cubicBezTo>
                <a:cubicBezTo>
                  <a:pt x="1353" y="1440"/>
                  <a:pt x="1381" y="1431"/>
                  <a:pt x="1407" y="1414"/>
                </a:cubicBezTo>
                <a:cubicBezTo>
                  <a:pt x="1416" y="1408"/>
                  <a:pt x="1416" y="1408"/>
                  <a:pt x="1416" y="1408"/>
                </a:cubicBezTo>
                <a:lnTo>
                  <a:pt x="1415" y="1418"/>
                </a:lnTo>
                <a:close/>
                <a:moveTo>
                  <a:pt x="555" y="1383"/>
                </a:moveTo>
                <a:cubicBezTo>
                  <a:pt x="554" y="1385"/>
                  <a:pt x="554" y="1385"/>
                  <a:pt x="554" y="1385"/>
                </a:cubicBezTo>
                <a:cubicBezTo>
                  <a:pt x="534" y="1425"/>
                  <a:pt x="530" y="1468"/>
                  <a:pt x="540" y="1507"/>
                </a:cubicBezTo>
                <a:cubicBezTo>
                  <a:pt x="549" y="1538"/>
                  <a:pt x="567" y="1564"/>
                  <a:pt x="593" y="1584"/>
                </a:cubicBezTo>
                <a:cubicBezTo>
                  <a:pt x="600" y="1590"/>
                  <a:pt x="600" y="1590"/>
                  <a:pt x="600" y="1590"/>
                </a:cubicBezTo>
                <a:cubicBezTo>
                  <a:pt x="591" y="1593"/>
                  <a:pt x="591" y="1593"/>
                  <a:pt x="591" y="1593"/>
                </a:cubicBezTo>
                <a:cubicBezTo>
                  <a:pt x="576" y="1598"/>
                  <a:pt x="564" y="1607"/>
                  <a:pt x="555" y="1620"/>
                </a:cubicBezTo>
                <a:cubicBezTo>
                  <a:pt x="553" y="1624"/>
                  <a:pt x="553" y="1624"/>
                  <a:pt x="553" y="1624"/>
                </a:cubicBezTo>
                <a:cubicBezTo>
                  <a:pt x="549" y="1622"/>
                  <a:pt x="549" y="1622"/>
                  <a:pt x="549" y="1622"/>
                </a:cubicBezTo>
                <a:cubicBezTo>
                  <a:pt x="505" y="1604"/>
                  <a:pt x="466" y="1584"/>
                  <a:pt x="431" y="1561"/>
                </a:cubicBezTo>
                <a:cubicBezTo>
                  <a:pt x="399" y="1541"/>
                  <a:pt x="369" y="1519"/>
                  <a:pt x="339" y="1493"/>
                </a:cubicBezTo>
                <a:cubicBezTo>
                  <a:pt x="336" y="1490"/>
                  <a:pt x="336" y="1490"/>
                  <a:pt x="336" y="1490"/>
                </a:cubicBezTo>
                <a:cubicBezTo>
                  <a:pt x="339" y="1486"/>
                  <a:pt x="339" y="1486"/>
                  <a:pt x="339" y="1486"/>
                </a:cubicBezTo>
                <a:cubicBezTo>
                  <a:pt x="346" y="1475"/>
                  <a:pt x="351" y="1461"/>
                  <a:pt x="351" y="1447"/>
                </a:cubicBezTo>
                <a:cubicBezTo>
                  <a:pt x="351" y="1445"/>
                  <a:pt x="351" y="1445"/>
                  <a:pt x="351" y="1445"/>
                </a:cubicBezTo>
                <a:cubicBezTo>
                  <a:pt x="351" y="1437"/>
                  <a:pt x="351" y="1437"/>
                  <a:pt x="351" y="1437"/>
                </a:cubicBezTo>
                <a:cubicBezTo>
                  <a:pt x="358" y="1440"/>
                  <a:pt x="358" y="1440"/>
                  <a:pt x="358" y="1440"/>
                </a:cubicBezTo>
                <a:cubicBezTo>
                  <a:pt x="369" y="1445"/>
                  <a:pt x="380" y="1448"/>
                  <a:pt x="391" y="1450"/>
                </a:cubicBezTo>
                <a:cubicBezTo>
                  <a:pt x="398" y="1451"/>
                  <a:pt x="405" y="1451"/>
                  <a:pt x="411" y="1451"/>
                </a:cubicBezTo>
                <a:cubicBezTo>
                  <a:pt x="438" y="1451"/>
                  <a:pt x="465" y="1443"/>
                  <a:pt x="490" y="1428"/>
                </a:cubicBezTo>
                <a:cubicBezTo>
                  <a:pt x="499" y="1422"/>
                  <a:pt x="507" y="1416"/>
                  <a:pt x="515" y="1409"/>
                </a:cubicBezTo>
                <a:cubicBezTo>
                  <a:pt x="527" y="1400"/>
                  <a:pt x="537" y="1389"/>
                  <a:pt x="546" y="1377"/>
                </a:cubicBezTo>
                <a:lnTo>
                  <a:pt x="555" y="1383"/>
                </a:lnTo>
                <a:close/>
                <a:moveTo>
                  <a:pt x="815" y="1687"/>
                </a:moveTo>
                <a:cubicBezTo>
                  <a:pt x="809" y="1686"/>
                  <a:pt x="809" y="1686"/>
                  <a:pt x="809" y="1686"/>
                </a:cubicBezTo>
                <a:cubicBezTo>
                  <a:pt x="773" y="1683"/>
                  <a:pt x="736" y="1678"/>
                  <a:pt x="691" y="1669"/>
                </a:cubicBezTo>
                <a:cubicBezTo>
                  <a:pt x="687" y="1668"/>
                  <a:pt x="687" y="1668"/>
                  <a:pt x="687" y="1668"/>
                </a:cubicBezTo>
                <a:cubicBezTo>
                  <a:pt x="687" y="1664"/>
                  <a:pt x="687" y="1664"/>
                  <a:pt x="687" y="1664"/>
                </a:cubicBezTo>
                <a:cubicBezTo>
                  <a:pt x="687" y="1658"/>
                  <a:pt x="687" y="1652"/>
                  <a:pt x="685" y="1646"/>
                </a:cubicBezTo>
                <a:cubicBezTo>
                  <a:pt x="684" y="1639"/>
                  <a:pt x="681" y="1632"/>
                  <a:pt x="678" y="1625"/>
                </a:cubicBezTo>
                <a:cubicBezTo>
                  <a:pt x="673" y="1617"/>
                  <a:pt x="673" y="1617"/>
                  <a:pt x="673" y="1617"/>
                </a:cubicBezTo>
                <a:cubicBezTo>
                  <a:pt x="682" y="1617"/>
                  <a:pt x="682" y="1617"/>
                  <a:pt x="682" y="1617"/>
                </a:cubicBezTo>
                <a:cubicBezTo>
                  <a:pt x="684" y="1617"/>
                  <a:pt x="686" y="1617"/>
                  <a:pt x="688" y="1617"/>
                </a:cubicBezTo>
                <a:cubicBezTo>
                  <a:pt x="705" y="1617"/>
                  <a:pt x="721" y="1614"/>
                  <a:pt x="737" y="1608"/>
                </a:cubicBezTo>
                <a:cubicBezTo>
                  <a:pt x="764" y="1598"/>
                  <a:pt x="788" y="1578"/>
                  <a:pt x="805" y="1551"/>
                </a:cubicBezTo>
                <a:cubicBezTo>
                  <a:pt x="815" y="1537"/>
                  <a:pt x="815" y="1537"/>
                  <a:pt x="815" y="1537"/>
                </a:cubicBezTo>
                <a:lnTo>
                  <a:pt x="815" y="1687"/>
                </a:lnTo>
                <a:close/>
                <a:moveTo>
                  <a:pt x="1056" y="1658"/>
                </a:moveTo>
                <a:cubicBezTo>
                  <a:pt x="1056" y="1660"/>
                  <a:pt x="1056" y="1662"/>
                  <a:pt x="1057" y="1664"/>
                </a:cubicBezTo>
                <a:cubicBezTo>
                  <a:pt x="1057" y="1669"/>
                  <a:pt x="1057" y="1669"/>
                  <a:pt x="1057" y="1669"/>
                </a:cubicBezTo>
                <a:cubicBezTo>
                  <a:pt x="1052" y="1670"/>
                  <a:pt x="1052" y="1670"/>
                  <a:pt x="1052" y="1670"/>
                </a:cubicBezTo>
                <a:cubicBezTo>
                  <a:pt x="1001" y="1679"/>
                  <a:pt x="960" y="1685"/>
                  <a:pt x="922" y="1687"/>
                </a:cubicBezTo>
                <a:cubicBezTo>
                  <a:pt x="916" y="1687"/>
                  <a:pt x="916" y="1687"/>
                  <a:pt x="916" y="1687"/>
                </a:cubicBezTo>
                <a:cubicBezTo>
                  <a:pt x="916" y="1533"/>
                  <a:pt x="916" y="1533"/>
                  <a:pt x="916" y="1533"/>
                </a:cubicBezTo>
                <a:cubicBezTo>
                  <a:pt x="926" y="1530"/>
                  <a:pt x="926" y="1530"/>
                  <a:pt x="926" y="1530"/>
                </a:cubicBezTo>
                <a:cubicBezTo>
                  <a:pt x="936" y="1549"/>
                  <a:pt x="949" y="1566"/>
                  <a:pt x="965" y="1578"/>
                </a:cubicBezTo>
                <a:cubicBezTo>
                  <a:pt x="992" y="1600"/>
                  <a:pt x="1024" y="1611"/>
                  <a:pt x="1059" y="1611"/>
                </a:cubicBezTo>
                <a:cubicBezTo>
                  <a:pt x="1069" y="1611"/>
                  <a:pt x="1069" y="1611"/>
                  <a:pt x="1069" y="1611"/>
                </a:cubicBezTo>
                <a:cubicBezTo>
                  <a:pt x="1065" y="1619"/>
                  <a:pt x="1065" y="1619"/>
                  <a:pt x="1065" y="1619"/>
                </a:cubicBezTo>
                <a:cubicBezTo>
                  <a:pt x="1059" y="1630"/>
                  <a:pt x="1055" y="1643"/>
                  <a:pt x="1056" y="1657"/>
                </a:cubicBezTo>
                <a:lnTo>
                  <a:pt x="1056" y="1658"/>
                </a:lnTo>
                <a:close/>
                <a:moveTo>
                  <a:pt x="1177" y="1656"/>
                </a:moveTo>
                <a:cubicBezTo>
                  <a:pt x="1176" y="1670"/>
                  <a:pt x="1170" y="1683"/>
                  <a:pt x="1158" y="1692"/>
                </a:cubicBezTo>
                <a:cubicBezTo>
                  <a:pt x="1149" y="1696"/>
                  <a:pt x="1139" y="1699"/>
                  <a:pt x="1129" y="1703"/>
                </a:cubicBezTo>
                <a:cubicBezTo>
                  <a:pt x="1125" y="1703"/>
                  <a:pt x="1125" y="1703"/>
                  <a:pt x="1125" y="1703"/>
                </a:cubicBezTo>
                <a:cubicBezTo>
                  <a:pt x="1125" y="1703"/>
                  <a:pt x="1125" y="1703"/>
                  <a:pt x="1125" y="1703"/>
                </a:cubicBezTo>
                <a:cubicBezTo>
                  <a:pt x="1109" y="1702"/>
                  <a:pt x="1095" y="1693"/>
                  <a:pt x="1086" y="1679"/>
                </a:cubicBezTo>
                <a:cubicBezTo>
                  <a:pt x="1084" y="1671"/>
                  <a:pt x="1081" y="1664"/>
                  <a:pt x="1079" y="1656"/>
                </a:cubicBezTo>
                <a:cubicBezTo>
                  <a:pt x="1079" y="1652"/>
                  <a:pt x="1079" y="1652"/>
                  <a:pt x="1079" y="1652"/>
                </a:cubicBezTo>
                <a:cubicBezTo>
                  <a:pt x="1079" y="1652"/>
                  <a:pt x="1079" y="1652"/>
                  <a:pt x="1079" y="1652"/>
                </a:cubicBezTo>
                <a:cubicBezTo>
                  <a:pt x="1080" y="1638"/>
                  <a:pt x="1086" y="1625"/>
                  <a:pt x="1097" y="1616"/>
                </a:cubicBezTo>
                <a:cubicBezTo>
                  <a:pt x="1107" y="1612"/>
                  <a:pt x="1116" y="1609"/>
                  <a:pt x="1126" y="1605"/>
                </a:cubicBezTo>
                <a:cubicBezTo>
                  <a:pt x="1130" y="1605"/>
                  <a:pt x="1130" y="1605"/>
                  <a:pt x="1130" y="1605"/>
                </a:cubicBezTo>
                <a:cubicBezTo>
                  <a:pt x="1130" y="1605"/>
                  <a:pt x="1130" y="1605"/>
                  <a:pt x="1130" y="1605"/>
                </a:cubicBezTo>
                <a:cubicBezTo>
                  <a:pt x="1146" y="1606"/>
                  <a:pt x="1161" y="1615"/>
                  <a:pt x="1170" y="1629"/>
                </a:cubicBezTo>
                <a:cubicBezTo>
                  <a:pt x="1172" y="1637"/>
                  <a:pt x="1174" y="1644"/>
                  <a:pt x="1177" y="1652"/>
                </a:cubicBezTo>
                <a:cubicBezTo>
                  <a:pt x="1177" y="1656"/>
                  <a:pt x="1177" y="1656"/>
                  <a:pt x="1177" y="1656"/>
                </a:cubicBezTo>
                <a:close/>
                <a:moveTo>
                  <a:pt x="659" y="1683"/>
                </a:moveTo>
                <a:cubicBezTo>
                  <a:pt x="656" y="1687"/>
                  <a:pt x="656" y="1687"/>
                  <a:pt x="656" y="1687"/>
                </a:cubicBezTo>
                <a:cubicBezTo>
                  <a:pt x="649" y="1698"/>
                  <a:pt x="638" y="1706"/>
                  <a:pt x="625" y="1708"/>
                </a:cubicBezTo>
                <a:cubicBezTo>
                  <a:pt x="622" y="1709"/>
                  <a:pt x="618" y="1709"/>
                  <a:pt x="615" y="1709"/>
                </a:cubicBezTo>
                <a:cubicBezTo>
                  <a:pt x="606" y="1709"/>
                  <a:pt x="596" y="1707"/>
                  <a:pt x="588" y="1701"/>
                </a:cubicBezTo>
                <a:cubicBezTo>
                  <a:pt x="577" y="1694"/>
                  <a:pt x="570" y="1683"/>
                  <a:pt x="567" y="1671"/>
                </a:cubicBezTo>
                <a:cubicBezTo>
                  <a:pt x="565" y="1659"/>
                  <a:pt x="566" y="1648"/>
                  <a:pt x="572" y="1638"/>
                </a:cubicBezTo>
                <a:cubicBezTo>
                  <a:pt x="571" y="1638"/>
                  <a:pt x="571" y="1638"/>
                  <a:pt x="571" y="1638"/>
                </a:cubicBezTo>
                <a:cubicBezTo>
                  <a:pt x="574" y="1634"/>
                  <a:pt x="574" y="1634"/>
                  <a:pt x="574" y="1634"/>
                </a:cubicBezTo>
                <a:cubicBezTo>
                  <a:pt x="583" y="1620"/>
                  <a:pt x="598" y="1612"/>
                  <a:pt x="615" y="1612"/>
                </a:cubicBezTo>
                <a:cubicBezTo>
                  <a:pt x="625" y="1612"/>
                  <a:pt x="634" y="1615"/>
                  <a:pt x="642" y="1620"/>
                </a:cubicBezTo>
                <a:cubicBezTo>
                  <a:pt x="642" y="1620"/>
                  <a:pt x="642" y="1620"/>
                  <a:pt x="642" y="1620"/>
                </a:cubicBezTo>
                <a:cubicBezTo>
                  <a:pt x="653" y="1627"/>
                  <a:pt x="660" y="1638"/>
                  <a:pt x="663" y="1651"/>
                </a:cubicBezTo>
                <a:cubicBezTo>
                  <a:pt x="665" y="1662"/>
                  <a:pt x="664" y="1673"/>
                  <a:pt x="659" y="1683"/>
                </a:cubicBezTo>
                <a:close/>
                <a:moveTo>
                  <a:pt x="893" y="2055"/>
                </a:moveTo>
                <a:cubicBezTo>
                  <a:pt x="838" y="2055"/>
                  <a:pt x="838" y="2055"/>
                  <a:pt x="838" y="2055"/>
                </a:cubicBezTo>
                <a:cubicBezTo>
                  <a:pt x="838" y="1309"/>
                  <a:pt x="838" y="1309"/>
                  <a:pt x="838" y="1309"/>
                </a:cubicBezTo>
                <a:cubicBezTo>
                  <a:pt x="893" y="1309"/>
                  <a:pt x="893" y="1309"/>
                  <a:pt x="893" y="1309"/>
                </a:cubicBezTo>
                <a:lnTo>
                  <a:pt x="893" y="2055"/>
                </a:lnTo>
                <a:close/>
                <a:moveTo>
                  <a:pt x="916" y="2078"/>
                </a:moveTo>
                <a:cubicBezTo>
                  <a:pt x="916" y="1712"/>
                  <a:pt x="916" y="1712"/>
                  <a:pt x="916" y="1712"/>
                </a:cubicBezTo>
                <a:cubicBezTo>
                  <a:pt x="921" y="1712"/>
                  <a:pt x="921" y="1712"/>
                  <a:pt x="921" y="1712"/>
                </a:cubicBezTo>
                <a:cubicBezTo>
                  <a:pt x="962" y="1709"/>
                  <a:pt x="1008" y="1703"/>
                  <a:pt x="1064" y="1693"/>
                </a:cubicBezTo>
                <a:cubicBezTo>
                  <a:pt x="1067" y="1692"/>
                  <a:pt x="1067" y="1692"/>
                  <a:pt x="1067" y="1692"/>
                </a:cubicBezTo>
                <a:cubicBezTo>
                  <a:pt x="1069" y="1695"/>
                  <a:pt x="1069" y="1695"/>
                  <a:pt x="1069" y="1695"/>
                </a:cubicBezTo>
                <a:cubicBezTo>
                  <a:pt x="1072" y="1700"/>
                  <a:pt x="1075" y="1704"/>
                  <a:pt x="1079" y="1707"/>
                </a:cubicBezTo>
                <a:cubicBezTo>
                  <a:pt x="1093" y="1719"/>
                  <a:pt x="1110" y="1726"/>
                  <a:pt x="1128" y="1726"/>
                </a:cubicBezTo>
                <a:cubicBezTo>
                  <a:pt x="1129" y="1726"/>
                  <a:pt x="1130" y="1726"/>
                  <a:pt x="1130" y="1726"/>
                </a:cubicBezTo>
                <a:cubicBezTo>
                  <a:pt x="1132" y="1726"/>
                  <a:pt x="1132" y="1726"/>
                  <a:pt x="1132" y="1726"/>
                </a:cubicBezTo>
                <a:cubicBezTo>
                  <a:pt x="1151" y="1725"/>
                  <a:pt x="1168" y="1717"/>
                  <a:pt x="1181" y="1703"/>
                </a:cubicBezTo>
                <a:cubicBezTo>
                  <a:pt x="1194" y="1689"/>
                  <a:pt x="1200" y="1670"/>
                  <a:pt x="1200" y="1651"/>
                </a:cubicBezTo>
                <a:cubicBezTo>
                  <a:pt x="1199" y="1646"/>
                  <a:pt x="1199" y="1646"/>
                  <a:pt x="1199" y="1646"/>
                </a:cubicBezTo>
                <a:cubicBezTo>
                  <a:pt x="1200" y="1646"/>
                  <a:pt x="1200" y="1646"/>
                  <a:pt x="1200" y="1646"/>
                </a:cubicBezTo>
                <a:cubicBezTo>
                  <a:pt x="1200" y="1646"/>
                  <a:pt x="1200" y="1646"/>
                  <a:pt x="1200" y="1646"/>
                </a:cubicBezTo>
                <a:cubicBezTo>
                  <a:pt x="1200" y="1646"/>
                  <a:pt x="1200" y="1646"/>
                  <a:pt x="1200" y="1646"/>
                </a:cubicBezTo>
                <a:cubicBezTo>
                  <a:pt x="1203" y="1645"/>
                  <a:pt x="1203" y="1645"/>
                  <a:pt x="1203" y="1645"/>
                </a:cubicBezTo>
                <a:cubicBezTo>
                  <a:pt x="1247" y="1626"/>
                  <a:pt x="1290" y="1603"/>
                  <a:pt x="1331" y="1577"/>
                </a:cubicBezTo>
                <a:cubicBezTo>
                  <a:pt x="1372" y="1550"/>
                  <a:pt x="1412" y="1520"/>
                  <a:pt x="1448" y="1486"/>
                </a:cubicBezTo>
                <a:cubicBezTo>
                  <a:pt x="1451" y="1483"/>
                  <a:pt x="1451" y="1483"/>
                  <a:pt x="1451" y="1483"/>
                </a:cubicBezTo>
                <a:cubicBezTo>
                  <a:pt x="1454" y="1485"/>
                  <a:pt x="1454" y="1485"/>
                  <a:pt x="1454" y="1485"/>
                </a:cubicBezTo>
                <a:cubicBezTo>
                  <a:pt x="1460" y="1488"/>
                  <a:pt x="1465" y="1490"/>
                  <a:pt x="1471" y="1491"/>
                </a:cubicBezTo>
                <a:cubicBezTo>
                  <a:pt x="1476" y="1492"/>
                  <a:pt x="1482" y="1493"/>
                  <a:pt x="1487" y="1493"/>
                </a:cubicBezTo>
                <a:cubicBezTo>
                  <a:pt x="1501" y="1493"/>
                  <a:pt x="1514" y="1489"/>
                  <a:pt x="1525" y="1482"/>
                </a:cubicBezTo>
                <a:cubicBezTo>
                  <a:pt x="1544" y="1470"/>
                  <a:pt x="1556" y="1452"/>
                  <a:pt x="1558" y="1430"/>
                </a:cubicBezTo>
                <a:cubicBezTo>
                  <a:pt x="1561" y="1413"/>
                  <a:pt x="1556" y="1395"/>
                  <a:pt x="1546" y="1380"/>
                </a:cubicBezTo>
                <a:cubicBezTo>
                  <a:pt x="1545" y="1379"/>
                  <a:pt x="1545" y="1379"/>
                  <a:pt x="1545" y="1379"/>
                </a:cubicBezTo>
                <a:cubicBezTo>
                  <a:pt x="1547" y="1376"/>
                  <a:pt x="1547" y="1376"/>
                  <a:pt x="1547" y="1376"/>
                </a:cubicBezTo>
                <a:cubicBezTo>
                  <a:pt x="1575" y="1339"/>
                  <a:pt x="1600" y="1300"/>
                  <a:pt x="1621" y="1259"/>
                </a:cubicBezTo>
                <a:cubicBezTo>
                  <a:pt x="1642" y="1220"/>
                  <a:pt x="1659" y="1179"/>
                  <a:pt x="1674" y="1137"/>
                </a:cubicBezTo>
                <a:cubicBezTo>
                  <a:pt x="1675" y="1133"/>
                  <a:pt x="1675" y="1133"/>
                  <a:pt x="1675" y="1133"/>
                </a:cubicBezTo>
                <a:cubicBezTo>
                  <a:pt x="1678" y="1133"/>
                  <a:pt x="1678" y="1133"/>
                  <a:pt x="1678" y="1133"/>
                </a:cubicBezTo>
                <a:cubicBezTo>
                  <a:pt x="1683" y="1133"/>
                  <a:pt x="1688" y="1132"/>
                  <a:pt x="1693" y="1131"/>
                </a:cubicBezTo>
                <a:cubicBezTo>
                  <a:pt x="1712" y="1125"/>
                  <a:pt x="1727" y="1113"/>
                  <a:pt x="1737" y="1097"/>
                </a:cubicBezTo>
                <a:cubicBezTo>
                  <a:pt x="1748" y="1076"/>
                  <a:pt x="1749" y="1051"/>
                  <a:pt x="1738" y="1029"/>
                </a:cubicBezTo>
                <a:cubicBezTo>
                  <a:pt x="1732" y="1016"/>
                  <a:pt x="1721" y="1006"/>
                  <a:pt x="1709" y="999"/>
                </a:cubicBezTo>
                <a:cubicBezTo>
                  <a:pt x="1708" y="998"/>
                  <a:pt x="1708" y="998"/>
                  <a:pt x="1708" y="998"/>
                </a:cubicBezTo>
                <a:cubicBezTo>
                  <a:pt x="1708" y="994"/>
                  <a:pt x="1708" y="994"/>
                  <a:pt x="1708" y="994"/>
                </a:cubicBezTo>
                <a:cubicBezTo>
                  <a:pt x="1716" y="941"/>
                  <a:pt x="1719" y="886"/>
                  <a:pt x="1717" y="832"/>
                </a:cubicBezTo>
                <a:cubicBezTo>
                  <a:pt x="1715" y="778"/>
                  <a:pt x="1707" y="724"/>
                  <a:pt x="1695" y="672"/>
                </a:cubicBezTo>
                <a:cubicBezTo>
                  <a:pt x="1694" y="669"/>
                  <a:pt x="1694" y="669"/>
                  <a:pt x="1694" y="669"/>
                </a:cubicBezTo>
                <a:cubicBezTo>
                  <a:pt x="1697" y="667"/>
                  <a:pt x="1697" y="667"/>
                  <a:pt x="1697" y="667"/>
                </a:cubicBezTo>
                <a:cubicBezTo>
                  <a:pt x="1700" y="664"/>
                  <a:pt x="1703" y="661"/>
                  <a:pt x="1706" y="658"/>
                </a:cubicBezTo>
                <a:cubicBezTo>
                  <a:pt x="1719" y="644"/>
                  <a:pt x="1725" y="626"/>
                  <a:pt x="1725" y="607"/>
                </a:cubicBezTo>
                <a:cubicBezTo>
                  <a:pt x="1725" y="606"/>
                  <a:pt x="1725" y="606"/>
                  <a:pt x="1725" y="606"/>
                </a:cubicBezTo>
                <a:cubicBezTo>
                  <a:pt x="1723" y="583"/>
                  <a:pt x="1712" y="562"/>
                  <a:pt x="1692" y="549"/>
                </a:cubicBezTo>
                <a:cubicBezTo>
                  <a:pt x="1680" y="541"/>
                  <a:pt x="1666" y="538"/>
                  <a:pt x="1652" y="538"/>
                </a:cubicBezTo>
                <a:cubicBezTo>
                  <a:pt x="1651" y="538"/>
                  <a:pt x="1651" y="538"/>
                  <a:pt x="1651" y="538"/>
                </a:cubicBezTo>
                <a:cubicBezTo>
                  <a:pt x="1649" y="535"/>
                  <a:pt x="1649" y="535"/>
                  <a:pt x="1649" y="535"/>
                </a:cubicBezTo>
                <a:cubicBezTo>
                  <a:pt x="1630" y="489"/>
                  <a:pt x="1609" y="449"/>
                  <a:pt x="1586" y="412"/>
                </a:cubicBezTo>
                <a:cubicBezTo>
                  <a:pt x="1562" y="373"/>
                  <a:pt x="1534" y="337"/>
                  <a:pt x="1501" y="302"/>
                </a:cubicBezTo>
                <a:cubicBezTo>
                  <a:pt x="1499" y="300"/>
                  <a:pt x="1499" y="300"/>
                  <a:pt x="1499" y="300"/>
                </a:cubicBezTo>
                <a:cubicBezTo>
                  <a:pt x="1500" y="296"/>
                  <a:pt x="1500" y="296"/>
                  <a:pt x="1500" y="296"/>
                </a:cubicBezTo>
                <a:cubicBezTo>
                  <a:pt x="1501" y="293"/>
                  <a:pt x="1502" y="290"/>
                  <a:pt x="1503" y="287"/>
                </a:cubicBezTo>
                <a:cubicBezTo>
                  <a:pt x="1508" y="268"/>
                  <a:pt x="1505" y="249"/>
                  <a:pt x="1495" y="232"/>
                </a:cubicBezTo>
                <a:cubicBezTo>
                  <a:pt x="1485" y="216"/>
                  <a:pt x="1469" y="204"/>
                  <a:pt x="1451" y="199"/>
                </a:cubicBezTo>
                <a:cubicBezTo>
                  <a:pt x="1445" y="198"/>
                  <a:pt x="1439" y="197"/>
                  <a:pt x="1433" y="197"/>
                </a:cubicBezTo>
                <a:cubicBezTo>
                  <a:pt x="1422" y="197"/>
                  <a:pt x="1412" y="200"/>
                  <a:pt x="1402" y="204"/>
                </a:cubicBezTo>
                <a:cubicBezTo>
                  <a:pt x="1399" y="206"/>
                  <a:pt x="1399" y="206"/>
                  <a:pt x="1399" y="206"/>
                </a:cubicBezTo>
                <a:cubicBezTo>
                  <a:pt x="1396" y="204"/>
                  <a:pt x="1396" y="204"/>
                  <a:pt x="1396" y="204"/>
                </a:cubicBezTo>
                <a:cubicBezTo>
                  <a:pt x="1358" y="172"/>
                  <a:pt x="1324" y="149"/>
                  <a:pt x="1288" y="128"/>
                </a:cubicBezTo>
                <a:cubicBezTo>
                  <a:pt x="1251" y="108"/>
                  <a:pt x="1212" y="91"/>
                  <a:pt x="1165" y="75"/>
                </a:cubicBezTo>
                <a:cubicBezTo>
                  <a:pt x="1158" y="72"/>
                  <a:pt x="1158" y="72"/>
                  <a:pt x="1158" y="72"/>
                </a:cubicBezTo>
                <a:cubicBezTo>
                  <a:pt x="1158" y="69"/>
                  <a:pt x="1158" y="69"/>
                  <a:pt x="1158" y="69"/>
                </a:cubicBezTo>
                <a:cubicBezTo>
                  <a:pt x="1158" y="68"/>
                  <a:pt x="1158" y="67"/>
                  <a:pt x="1158" y="66"/>
                </a:cubicBezTo>
                <a:cubicBezTo>
                  <a:pt x="1157" y="55"/>
                  <a:pt x="1154" y="44"/>
                  <a:pt x="1148" y="35"/>
                </a:cubicBezTo>
                <a:cubicBezTo>
                  <a:pt x="1143" y="26"/>
                  <a:pt x="1136" y="19"/>
                  <a:pt x="1128" y="13"/>
                </a:cubicBezTo>
                <a:cubicBezTo>
                  <a:pt x="1120" y="8"/>
                  <a:pt x="1112" y="4"/>
                  <a:pt x="1104" y="2"/>
                </a:cubicBezTo>
                <a:cubicBezTo>
                  <a:pt x="1098" y="0"/>
                  <a:pt x="1092" y="0"/>
                  <a:pt x="1086" y="0"/>
                </a:cubicBezTo>
                <a:cubicBezTo>
                  <a:pt x="1073" y="0"/>
                  <a:pt x="1060" y="3"/>
                  <a:pt x="1049" y="10"/>
                </a:cubicBezTo>
                <a:cubicBezTo>
                  <a:pt x="1039" y="16"/>
                  <a:pt x="1031" y="24"/>
                  <a:pt x="1025" y="33"/>
                </a:cubicBezTo>
                <a:cubicBezTo>
                  <a:pt x="1024" y="36"/>
                  <a:pt x="1024" y="36"/>
                  <a:pt x="1024" y="36"/>
                </a:cubicBezTo>
                <a:cubicBezTo>
                  <a:pt x="1020" y="36"/>
                  <a:pt x="1020" y="36"/>
                  <a:pt x="1020" y="36"/>
                </a:cubicBezTo>
                <a:cubicBezTo>
                  <a:pt x="972" y="27"/>
                  <a:pt x="923" y="23"/>
                  <a:pt x="873" y="23"/>
                </a:cubicBezTo>
                <a:cubicBezTo>
                  <a:pt x="869" y="23"/>
                  <a:pt x="865" y="23"/>
                  <a:pt x="862" y="23"/>
                </a:cubicBezTo>
                <a:cubicBezTo>
                  <a:pt x="808" y="24"/>
                  <a:pt x="756" y="29"/>
                  <a:pt x="707" y="40"/>
                </a:cubicBezTo>
                <a:cubicBezTo>
                  <a:pt x="703" y="41"/>
                  <a:pt x="703" y="41"/>
                  <a:pt x="703" y="41"/>
                </a:cubicBezTo>
                <a:cubicBezTo>
                  <a:pt x="701" y="38"/>
                  <a:pt x="701" y="38"/>
                  <a:pt x="701" y="38"/>
                </a:cubicBezTo>
                <a:cubicBezTo>
                  <a:pt x="699" y="35"/>
                  <a:pt x="696" y="32"/>
                  <a:pt x="694" y="29"/>
                </a:cubicBezTo>
                <a:cubicBezTo>
                  <a:pt x="680" y="15"/>
                  <a:pt x="662" y="8"/>
                  <a:pt x="643" y="8"/>
                </a:cubicBezTo>
                <a:cubicBezTo>
                  <a:pt x="619" y="8"/>
                  <a:pt x="598" y="19"/>
                  <a:pt x="584" y="38"/>
                </a:cubicBezTo>
                <a:cubicBezTo>
                  <a:pt x="576" y="49"/>
                  <a:pt x="572" y="63"/>
                  <a:pt x="571" y="77"/>
                </a:cubicBezTo>
                <a:cubicBezTo>
                  <a:pt x="571" y="79"/>
                  <a:pt x="571" y="79"/>
                  <a:pt x="571" y="79"/>
                </a:cubicBezTo>
                <a:cubicBezTo>
                  <a:pt x="568" y="80"/>
                  <a:pt x="568" y="80"/>
                  <a:pt x="568" y="80"/>
                </a:cubicBezTo>
                <a:cubicBezTo>
                  <a:pt x="522" y="97"/>
                  <a:pt x="478" y="119"/>
                  <a:pt x="437" y="143"/>
                </a:cubicBezTo>
                <a:cubicBezTo>
                  <a:pt x="394" y="170"/>
                  <a:pt x="352" y="200"/>
                  <a:pt x="314" y="234"/>
                </a:cubicBezTo>
                <a:cubicBezTo>
                  <a:pt x="314" y="235"/>
                  <a:pt x="314" y="235"/>
                  <a:pt x="314" y="235"/>
                </a:cubicBezTo>
                <a:cubicBezTo>
                  <a:pt x="306" y="241"/>
                  <a:pt x="306" y="241"/>
                  <a:pt x="306" y="241"/>
                </a:cubicBezTo>
                <a:cubicBezTo>
                  <a:pt x="303" y="239"/>
                  <a:pt x="303" y="239"/>
                  <a:pt x="303" y="239"/>
                </a:cubicBezTo>
                <a:cubicBezTo>
                  <a:pt x="299" y="238"/>
                  <a:pt x="295" y="236"/>
                  <a:pt x="290" y="235"/>
                </a:cubicBezTo>
                <a:cubicBezTo>
                  <a:pt x="284" y="233"/>
                  <a:pt x="278" y="233"/>
                  <a:pt x="272" y="233"/>
                </a:cubicBezTo>
                <a:cubicBezTo>
                  <a:pt x="260" y="233"/>
                  <a:pt x="247" y="236"/>
                  <a:pt x="236" y="243"/>
                </a:cubicBezTo>
                <a:cubicBezTo>
                  <a:pt x="235" y="243"/>
                  <a:pt x="235" y="243"/>
                  <a:pt x="235" y="243"/>
                </a:cubicBezTo>
                <a:cubicBezTo>
                  <a:pt x="228" y="247"/>
                  <a:pt x="221" y="253"/>
                  <a:pt x="215" y="260"/>
                </a:cubicBezTo>
                <a:cubicBezTo>
                  <a:pt x="197" y="285"/>
                  <a:pt x="196" y="315"/>
                  <a:pt x="209" y="339"/>
                </a:cubicBezTo>
                <a:cubicBezTo>
                  <a:pt x="211" y="342"/>
                  <a:pt x="211" y="342"/>
                  <a:pt x="211" y="342"/>
                </a:cubicBezTo>
                <a:cubicBezTo>
                  <a:pt x="209" y="345"/>
                  <a:pt x="209" y="345"/>
                  <a:pt x="209" y="345"/>
                </a:cubicBezTo>
                <a:cubicBezTo>
                  <a:pt x="179" y="384"/>
                  <a:pt x="152" y="425"/>
                  <a:pt x="128" y="468"/>
                </a:cubicBezTo>
                <a:cubicBezTo>
                  <a:pt x="108" y="506"/>
                  <a:pt x="91" y="546"/>
                  <a:pt x="76" y="586"/>
                </a:cubicBezTo>
                <a:cubicBezTo>
                  <a:pt x="75" y="589"/>
                  <a:pt x="75" y="589"/>
                  <a:pt x="75" y="589"/>
                </a:cubicBezTo>
                <a:cubicBezTo>
                  <a:pt x="72" y="589"/>
                  <a:pt x="72" y="589"/>
                  <a:pt x="72" y="589"/>
                </a:cubicBezTo>
                <a:cubicBezTo>
                  <a:pt x="66" y="589"/>
                  <a:pt x="61" y="590"/>
                  <a:pt x="56" y="591"/>
                </a:cubicBezTo>
                <a:cubicBezTo>
                  <a:pt x="37" y="596"/>
                  <a:pt x="21" y="608"/>
                  <a:pt x="11" y="624"/>
                </a:cubicBezTo>
                <a:cubicBezTo>
                  <a:pt x="11" y="625"/>
                  <a:pt x="11" y="625"/>
                  <a:pt x="11" y="625"/>
                </a:cubicBezTo>
                <a:cubicBezTo>
                  <a:pt x="5" y="635"/>
                  <a:pt x="2" y="646"/>
                  <a:pt x="1" y="657"/>
                </a:cubicBezTo>
                <a:cubicBezTo>
                  <a:pt x="0" y="685"/>
                  <a:pt x="14" y="709"/>
                  <a:pt x="36" y="723"/>
                </a:cubicBezTo>
                <a:cubicBezTo>
                  <a:pt x="40" y="725"/>
                  <a:pt x="40" y="725"/>
                  <a:pt x="40" y="725"/>
                </a:cubicBezTo>
                <a:cubicBezTo>
                  <a:pt x="40" y="729"/>
                  <a:pt x="40" y="729"/>
                  <a:pt x="40" y="729"/>
                </a:cubicBezTo>
                <a:cubicBezTo>
                  <a:pt x="31" y="778"/>
                  <a:pt x="28" y="828"/>
                  <a:pt x="28" y="878"/>
                </a:cubicBezTo>
                <a:cubicBezTo>
                  <a:pt x="29" y="923"/>
                  <a:pt x="33" y="967"/>
                  <a:pt x="41" y="1011"/>
                </a:cubicBezTo>
                <a:cubicBezTo>
                  <a:pt x="41" y="1014"/>
                  <a:pt x="41" y="1014"/>
                  <a:pt x="41" y="1014"/>
                </a:cubicBezTo>
                <a:cubicBezTo>
                  <a:pt x="38" y="1016"/>
                  <a:pt x="38" y="1016"/>
                  <a:pt x="38" y="1016"/>
                </a:cubicBezTo>
                <a:cubicBezTo>
                  <a:pt x="32" y="1019"/>
                  <a:pt x="27" y="1023"/>
                  <a:pt x="23" y="1027"/>
                </a:cubicBezTo>
                <a:cubicBezTo>
                  <a:pt x="9" y="1041"/>
                  <a:pt x="1" y="1058"/>
                  <a:pt x="0" y="1078"/>
                </a:cubicBezTo>
                <a:cubicBezTo>
                  <a:pt x="0" y="1078"/>
                  <a:pt x="0" y="1078"/>
                  <a:pt x="0" y="1078"/>
                </a:cubicBezTo>
                <a:cubicBezTo>
                  <a:pt x="0" y="1090"/>
                  <a:pt x="2" y="1102"/>
                  <a:pt x="8" y="1112"/>
                </a:cubicBezTo>
                <a:cubicBezTo>
                  <a:pt x="21" y="1136"/>
                  <a:pt x="44" y="1151"/>
                  <a:pt x="70" y="1151"/>
                </a:cubicBezTo>
                <a:cubicBezTo>
                  <a:pt x="72" y="1151"/>
                  <a:pt x="72" y="1151"/>
                  <a:pt x="72" y="1151"/>
                </a:cubicBezTo>
                <a:cubicBezTo>
                  <a:pt x="77" y="1151"/>
                  <a:pt x="77" y="1151"/>
                  <a:pt x="77" y="1151"/>
                </a:cubicBezTo>
                <a:cubicBezTo>
                  <a:pt x="79" y="1155"/>
                  <a:pt x="79" y="1155"/>
                  <a:pt x="79" y="1155"/>
                </a:cubicBezTo>
                <a:cubicBezTo>
                  <a:pt x="93" y="1196"/>
                  <a:pt x="110" y="1234"/>
                  <a:pt x="130" y="1271"/>
                </a:cubicBezTo>
                <a:cubicBezTo>
                  <a:pt x="149" y="1305"/>
                  <a:pt x="178" y="1351"/>
                  <a:pt x="207" y="1389"/>
                </a:cubicBezTo>
                <a:cubicBezTo>
                  <a:pt x="210" y="1394"/>
                  <a:pt x="214" y="1398"/>
                  <a:pt x="217" y="1403"/>
                </a:cubicBezTo>
                <a:cubicBezTo>
                  <a:pt x="219" y="1405"/>
                  <a:pt x="219" y="1405"/>
                  <a:pt x="219" y="1405"/>
                </a:cubicBezTo>
                <a:cubicBezTo>
                  <a:pt x="217" y="1408"/>
                  <a:pt x="217" y="1408"/>
                  <a:pt x="217" y="1408"/>
                </a:cubicBezTo>
                <a:cubicBezTo>
                  <a:pt x="211" y="1419"/>
                  <a:pt x="208" y="1431"/>
                  <a:pt x="207" y="1443"/>
                </a:cubicBezTo>
                <a:cubicBezTo>
                  <a:pt x="207" y="1444"/>
                  <a:pt x="207" y="1444"/>
                  <a:pt x="207" y="1444"/>
                </a:cubicBezTo>
                <a:cubicBezTo>
                  <a:pt x="207" y="1447"/>
                  <a:pt x="208" y="1451"/>
                  <a:pt x="208" y="1454"/>
                </a:cubicBezTo>
                <a:cubicBezTo>
                  <a:pt x="208" y="1458"/>
                  <a:pt x="209" y="1462"/>
                  <a:pt x="211" y="1466"/>
                </a:cubicBezTo>
                <a:cubicBezTo>
                  <a:pt x="214" y="1477"/>
                  <a:pt x="220" y="1487"/>
                  <a:pt x="227" y="1495"/>
                </a:cubicBezTo>
                <a:cubicBezTo>
                  <a:pt x="228" y="1496"/>
                  <a:pt x="228" y="1496"/>
                  <a:pt x="228" y="1496"/>
                </a:cubicBezTo>
                <a:cubicBezTo>
                  <a:pt x="241" y="1509"/>
                  <a:pt x="259" y="1517"/>
                  <a:pt x="278" y="1517"/>
                </a:cubicBezTo>
                <a:cubicBezTo>
                  <a:pt x="278" y="1517"/>
                  <a:pt x="278" y="1517"/>
                  <a:pt x="278" y="1517"/>
                </a:cubicBezTo>
                <a:cubicBezTo>
                  <a:pt x="291" y="1517"/>
                  <a:pt x="304" y="1514"/>
                  <a:pt x="315" y="1507"/>
                </a:cubicBezTo>
                <a:cubicBezTo>
                  <a:pt x="319" y="1505"/>
                  <a:pt x="319" y="1505"/>
                  <a:pt x="319" y="1505"/>
                </a:cubicBezTo>
                <a:cubicBezTo>
                  <a:pt x="321" y="1508"/>
                  <a:pt x="321" y="1508"/>
                  <a:pt x="321" y="1508"/>
                </a:cubicBezTo>
                <a:cubicBezTo>
                  <a:pt x="353" y="1536"/>
                  <a:pt x="384" y="1559"/>
                  <a:pt x="418" y="1581"/>
                </a:cubicBezTo>
                <a:cubicBezTo>
                  <a:pt x="455" y="1604"/>
                  <a:pt x="495" y="1625"/>
                  <a:pt x="541" y="1644"/>
                </a:cubicBezTo>
                <a:cubicBezTo>
                  <a:pt x="545" y="1646"/>
                  <a:pt x="545" y="1646"/>
                  <a:pt x="545" y="1646"/>
                </a:cubicBezTo>
                <a:cubicBezTo>
                  <a:pt x="544" y="1650"/>
                  <a:pt x="544" y="1650"/>
                  <a:pt x="544" y="1650"/>
                </a:cubicBezTo>
                <a:cubicBezTo>
                  <a:pt x="543" y="1658"/>
                  <a:pt x="543" y="1667"/>
                  <a:pt x="545" y="1675"/>
                </a:cubicBezTo>
                <a:cubicBezTo>
                  <a:pt x="549" y="1694"/>
                  <a:pt x="559" y="1710"/>
                  <a:pt x="576" y="1721"/>
                </a:cubicBezTo>
                <a:cubicBezTo>
                  <a:pt x="587" y="1728"/>
                  <a:pt x="601" y="1732"/>
                  <a:pt x="615" y="1732"/>
                </a:cubicBezTo>
                <a:cubicBezTo>
                  <a:pt x="620" y="1732"/>
                  <a:pt x="625" y="1732"/>
                  <a:pt x="630" y="1731"/>
                </a:cubicBezTo>
                <a:cubicBezTo>
                  <a:pt x="648" y="1727"/>
                  <a:pt x="665" y="1716"/>
                  <a:pt x="675" y="1700"/>
                </a:cubicBezTo>
                <a:cubicBezTo>
                  <a:pt x="677" y="1698"/>
                  <a:pt x="677" y="1698"/>
                  <a:pt x="677" y="1698"/>
                </a:cubicBezTo>
                <a:cubicBezTo>
                  <a:pt x="677" y="1697"/>
                  <a:pt x="678" y="1696"/>
                  <a:pt x="678" y="1695"/>
                </a:cubicBezTo>
                <a:cubicBezTo>
                  <a:pt x="680" y="1692"/>
                  <a:pt x="680" y="1692"/>
                  <a:pt x="680" y="1692"/>
                </a:cubicBezTo>
                <a:cubicBezTo>
                  <a:pt x="684" y="1692"/>
                  <a:pt x="684" y="1692"/>
                  <a:pt x="684" y="1692"/>
                </a:cubicBezTo>
                <a:cubicBezTo>
                  <a:pt x="732" y="1702"/>
                  <a:pt x="772" y="1708"/>
                  <a:pt x="810" y="1711"/>
                </a:cubicBezTo>
                <a:cubicBezTo>
                  <a:pt x="815" y="1711"/>
                  <a:pt x="815" y="1711"/>
                  <a:pt x="815" y="1711"/>
                </a:cubicBezTo>
                <a:cubicBezTo>
                  <a:pt x="815" y="2078"/>
                  <a:pt x="815" y="2078"/>
                  <a:pt x="815" y="2078"/>
                </a:cubicBezTo>
                <a:lnTo>
                  <a:pt x="916" y="2078"/>
                </a:lnTo>
                <a:close/>
              </a:path>
            </a:pathLst>
          </a:custGeom>
          <a:solidFill>
            <a:srgbClr val="A2CE62"/>
          </a:solidFill>
          <a:ln>
            <a:noFill/>
          </a:ln>
        </p:spPr>
        <p:txBody>
          <a:bodyPr/>
          <a:lstStyle/>
          <a:p>
            <a:pPr eaLnBrk="1" fontAlgn="auto" hangingPunct="1">
              <a:spcBef>
                <a:spcPts val="0"/>
              </a:spcBef>
              <a:spcAft>
                <a:spcPts val="0"/>
              </a:spcAft>
              <a:defRPr/>
            </a:pPr>
            <a:endParaRPr lang="en-US" sz="1350" dirty="0">
              <a:latin typeface="+mn-lt"/>
            </a:endParaRPr>
          </a:p>
        </p:txBody>
      </p:sp>
      <p:sp>
        <p:nvSpPr>
          <p:cNvPr id="7" name="Rectangle 6">
            <a:extLst>
              <a:ext uri="{FF2B5EF4-FFF2-40B4-BE49-F238E27FC236}">
                <a16:creationId xmlns:a16="http://schemas.microsoft.com/office/drawing/2014/main" id="{FB0BDF72-F35D-4D36-92CF-29002D550880}"/>
              </a:ext>
            </a:extLst>
          </p:cNvPr>
          <p:cNvSpPr>
            <a:spLocks noChangeArrowheads="1"/>
          </p:cNvSpPr>
          <p:nvPr userDrawn="1"/>
        </p:nvSpPr>
        <p:spPr bwMode="auto">
          <a:xfrm>
            <a:off x="1463675" y="4611688"/>
            <a:ext cx="419100" cy="30162"/>
          </a:xfrm>
          <a:prstGeom prst="rect">
            <a:avLst/>
          </a:prstGeom>
          <a:solidFill>
            <a:srgbClr val="A2CE62"/>
          </a:solidFill>
          <a:ln>
            <a:noFill/>
          </a:ln>
        </p:spPr>
        <p:txBody>
          <a:bodyPr/>
          <a:lstStyle/>
          <a:p>
            <a:pPr eaLnBrk="1" fontAlgn="auto" hangingPunct="1">
              <a:spcBef>
                <a:spcPts val="0"/>
              </a:spcBef>
              <a:spcAft>
                <a:spcPts val="0"/>
              </a:spcAft>
              <a:defRPr/>
            </a:pPr>
            <a:endParaRPr lang="en-US" sz="1350" dirty="0">
              <a:latin typeface="+mn-lt"/>
            </a:endParaRPr>
          </a:p>
        </p:txBody>
      </p:sp>
      <p:sp>
        <p:nvSpPr>
          <p:cNvPr id="8" name="Rectangle 9">
            <a:extLst>
              <a:ext uri="{FF2B5EF4-FFF2-40B4-BE49-F238E27FC236}">
                <a16:creationId xmlns:a16="http://schemas.microsoft.com/office/drawing/2014/main" id="{2947E7FA-23A0-4ACF-9437-E08A0A563072}"/>
              </a:ext>
            </a:extLst>
          </p:cNvPr>
          <p:cNvSpPr>
            <a:spLocks noChangeArrowheads="1"/>
          </p:cNvSpPr>
          <p:nvPr userDrawn="1"/>
        </p:nvSpPr>
        <p:spPr bwMode="auto">
          <a:xfrm>
            <a:off x="3741738" y="3227388"/>
            <a:ext cx="2441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chemeClr val="bg1"/>
                </a:solidFill>
                <a:ea typeface="MS PGothic" panose="020B0600070205080204" pitchFamily="34" charset="-128"/>
                <a:cs typeface="Arial" panose="020B0604020202020204" pitchFamily="34" charset="0"/>
              </a:rPr>
              <a:t>Persistent Systems Limited</a:t>
            </a:r>
          </a:p>
        </p:txBody>
      </p:sp>
      <p:sp>
        <p:nvSpPr>
          <p:cNvPr id="10" name="Text Placeholder 3"/>
          <p:cNvSpPr>
            <a:spLocks noGrp="1"/>
          </p:cNvSpPr>
          <p:nvPr>
            <p:ph type="body" sz="quarter" idx="13"/>
          </p:nvPr>
        </p:nvSpPr>
        <p:spPr>
          <a:xfrm>
            <a:off x="3741956" y="3511549"/>
            <a:ext cx="5091112" cy="1065213"/>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a:p>
            <a:pPr lvl="1"/>
            <a:r>
              <a:rPr lang="en-US"/>
              <a:t>Second level</a:t>
            </a:r>
          </a:p>
          <a:p>
            <a:pPr lvl="2"/>
            <a:r>
              <a:rPr lang="en-US"/>
              <a:t>Third level</a:t>
            </a:r>
          </a:p>
        </p:txBody>
      </p:sp>
      <p:sp>
        <p:nvSpPr>
          <p:cNvPr id="15" name="Text Placeholder 2">
            <a:extLst>
              <a:ext uri="{FF2B5EF4-FFF2-40B4-BE49-F238E27FC236}">
                <a16:creationId xmlns:a16="http://schemas.microsoft.com/office/drawing/2014/main" id="{40422DDB-EBD3-4002-9790-3A09EE20D4F6}"/>
              </a:ext>
            </a:extLst>
          </p:cNvPr>
          <p:cNvSpPr>
            <a:spLocks noGrp="1"/>
          </p:cNvSpPr>
          <p:nvPr>
            <p:ph type="body" sz="quarter" idx="10"/>
          </p:nvPr>
        </p:nvSpPr>
        <p:spPr>
          <a:xfrm>
            <a:off x="3739312" y="2716612"/>
            <a:ext cx="5093756" cy="288977"/>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6" name="Text Placeholder 2">
            <a:extLst>
              <a:ext uri="{FF2B5EF4-FFF2-40B4-BE49-F238E27FC236}">
                <a16:creationId xmlns:a16="http://schemas.microsoft.com/office/drawing/2014/main" id="{53F05996-81DC-4A33-8C85-B4AE76932077}"/>
              </a:ext>
            </a:extLst>
          </p:cNvPr>
          <p:cNvSpPr>
            <a:spLocks noGrp="1"/>
          </p:cNvSpPr>
          <p:nvPr>
            <p:ph type="body" sz="quarter" idx="14"/>
          </p:nvPr>
        </p:nvSpPr>
        <p:spPr>
          <a:xfrm>
            <a:off x="3739312" y="2419350"/>
            <a:ext cx="5093756" cy="285535"/>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22764818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Grey Title Slide_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754597-2798-4A0B-9D14-AFF5403C8454}"/>
              </a:ext>
            </a:extLst>
          </p:cNvPr>
          <p:cNvSpPr/>
          <p:nvPr userDrawn="1"/>
        </p:nvSpPr>
        <p:spPr>
          <a:xfrm>
            <a:off x="0" y="2111375"/>
            <a:ext cx="9144000" cy="2722563"/>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9" descr="PNG logo for PPT_small size">
            <a:extLst>
              <a:ext uri="{FF2B5EF4-FFF2-40B4-BE49-F238E27FC236}">
                <a16:creationId xmlns:a16="http://schemas.microsoft.com/office/drawing/2014/main" id="{905B42D4-C56F-442B-87FE-4199BF57C8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C15854B0-63CE-43C7-A9A7-944EC281CA5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b="15562"/>
          <a:stretch>
            <a:fillRect/>
          </a:stretch>
        </p:blipFill>
        <p:spPr bwMode="auto">
          <a:xfrm>
            <a:off x="452438" y="2224088"/>
            <a:ext cx="2598737"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ctrTitle"/>
          </p:nvPr>
        </p:nvSpPr>
        <p:spPr>
          <a:xfrm>
            <a:off x="3756092" y="2399966"/>
            <a:ext cx="5085489" cy="1109680"/>
          </a:xfrm>
          <a:prstGeom prst="rect">
            <a:avLst/>
          </a:prstGeom>
        </p:spPr>
        <p:txBody>
          <a:bodyPr anchor="t">
            <a:noAutofit/>
          </a:bodyPr>
          <a:lstStyle>
            <a:lvl1pPr>
              <a:defRPr sz="3200" b="1">
                <a:solidFill>
                  <a:srgbClr val="454545"/>
                </a:solidFill>
                <a:latin typeface="+mn-lt"/>
              </a:defRPr>
            </a:lvl1pPr>
          </a:lstStyle>
          <a:p>
            <a:r>
              <a:rPr lang="en-US"/>
              <a:t>Click to edit Master title style</a:t>
            </a:r>
          </a:p>
        </p:txBody>
      </p:sp>
      <p:sp>
        <p:nvSpPr>
          <p:cNvPr id="15" name="Subtitle 2"/>
          <p:cNvSpPr>
            <a:spLocks noGrp="1"/>
          </p:cNvSpPr>
          <p:nvPr>
            <p:ph type="subTitle" idx="1"/>
          </p:nvPr>
        </p:nvSpPr>
        <p:spPr>
          <a:xfrm>
            <a:off x="3757488" y="3511531"/>
            <a:ext cx="5083829" cy="341654"/>
          </a:xfrm>
          <a:prstGeom prst="rect">
            <a:avLst/>
          </a:prstGeom>
        </p:spPr>
        <p:txBody>
          <a:bodyPr>
            <a:noAutofit/>
          </a:bodyPr>
          <a:lstStyle>
            <a:lvl1pPr marL="0" indent="0">
              <a:buNone/>
              <a:defRPr sz="2000" b="0">
                <a:solidFill>
                  <a:srgbClr val="454545"/>
                </a:solidFill>
              </a:defRPr>
            </a:lvl1pPr>
          </a:lstStyle>
          <a:p>
            <a:r>
              <a:rPr lang="en-US"/>
              <a:t>Click to edit Master subtitle style</a:t>
            </a:r>
          </a:p>
        </p:txBody>
      </p:sp>
      <p:sp>
        <p:nvSpPr>
          <p:cNvPr id="16" name="Text Placeholder 13"/>
          <p:cNvSpPr>
            <a:spLocks noGrp="1"/>
          </p:cNvSpPr>
          <p:nvPr>
            <p:ph type="body" sz="quarter" idx="10"/>
          </p:nvPr>
        </p:nvSpPr>
        <p:spPr>
          <a:xfrm>
            <a:off x="3756162" y="3856865"/>
            <a:ext cx="5085155" cy="34375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454545"/>
                </a:solidFill>
              </a:defRPr>
            </a:lvl1pPr>
          </a:lstStyle>
          <a:p>
            <a:pPr lvl="0"/>
            <a:r>
              <a:rPr lang="en-US"/>
              <a:t>Edit Master text styles</a:t>
            </a:r>
          </a:p>
        </p:txBody>
      </p:sp>
      <p:sp>
        <p:nvSpPr>
          <p:cNvPr id="27" name="Text Placeholder 13"/>
          <p:cNvSpPr>
            <a:spLocks noGrp="1"/>
          </p:cNvSpPr>
          <p:nvPr>
            <p:ph type="body" sz="quarter" idx="11"/>
          </p:nvPr>
        </p:nvSpPr>
        <p:spPr>
          <a:xfrm>
            <a:off x="3756162" y="4206174"/>
            <a:ext cx="5085155" cy="33931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454545"/>
                </a:solidFill>
              </a:defRPr>
            </a:lvl1pPr>
          </a:lstStyle>
          <a:p>
            <a:pPr lvl="0"/>
            <a:r>
              <a:rPr lang="en-US"/>
              <a:t>Edit Master text styles</a:t>
            </a:r>
          </a:p>
        </p:txBody>
      </p:sp>
    </p:spTree>
    <p:extLst>
      <p:ext uri="{BB962C8B-B14F-4D97-AF65-F5344CB8AC3E}">
        <p14:creationId xmlns:p14="http://schemas.microsoft.com/office/powerpoint/2010/main" val="15693771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rey Title Slide_3/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2B3975-AC55-4F09-8E10-5ABB8CC1BBDC}"/>
              </a:ext>
            </a:extLst>
          </p:cNvPr>
          <p:cNvSpPr/>
          <p:nvPr userDrawn="1"/>
        </p:nvSpPr>
        <p:spPr>
          <a:xfrm>
            <a:off x="0" y="1138238"/>
            <a:ext cx="9144000" cy="4005262"/>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9" descr="PNG logo for PPT_small size">
            <a:extLst>
              <a:ext uri="{FF2B5EF4-FFF2-40B4-BE49-F238E27FC236}">
                <a16:creationId xmlns:a16="http://schemas.microsoft.com/office/drawing/2014/main" id="{CC70A5B1-F003-413F-83DF-3954F47F95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8">
            <a:extLst>
              <a:ext uri="{FF2B5EF4-FFF2-40B4-BE49-F238E27FC236}">
                <a16:creationId xmlns:a16="http://schemas.microsoft.com/office/drawing/2014/main" id="{785685D9-E781-4FC2-9416-F2655CCA993E}"/>
              </a:ext>
            </a:extLst>
          </p:cNvPr>
          <p:cNvGrpSpPr>
            <a:grpSpLocks/>
          </p:cNvGrpSpPr>
          <p:nvPr userDrawn="1"/>
        </p:nvGrpSpPr>
        <p:grpSpPr bwMode="auto">
          <a:xfrm>
            <a:off x="309563" y="1635125"/>
            <a:ext cx="2536825" cy="3011488"/>
            <a:chOff x="309563" y="1635126"/>
            <a:chExt cx="2536824" cy="3011487"/>
          </a:xfrm>
        </p:grpSpPr>
        <p:sp>
          <p:nvSpPr>
            <p:cNvPr id="9" name="Freeform 5">
              <a:extLst>
                <a:ext uri="{FF2B5EF4-FFF2-40B4-BE49-F238E27FC236}">
                  <a16:creationId xmlns:a16="http://schemas.microsoft.com/office/drawing/2014/main" id="{C475E1C2-25E4-4C3D-ADE9-482E1DE392AC}"/>
                </a:ext>
              </a:extLst>
            </p:cNvPr>
            <p:cNvSpPr>
              <a:spLocks noEditPoints="1"/>
            </p:cNvSpPr>
            <p:nvPr userDrawn="1"/>
          </p:nvSpPr>
          <p:spPr bwMode="auto">
            <a:xfrm>
              <a:off x="309563" y="1635126"/>
              <a:ext cx="2536824" cy="3011487"/>
            </a:xfrm>
            <a:custGeom>
              <a:avLst/>
              <a:gdLst>
                <a:gd name="T0" fmla="*/ 643 w 1749"/>
                <a:gd name="T1" fmla="*/ 128 h 2078"/>
                <a:gd name="T2" fmla="*/ 1015 w 1749"/>
                <a:gd name="T3" fmla="*/ 63 h 2078"/>
                <a:gd name="T4" fmla="*/ 865 w 1749"/>
                <a:gd name="T5" fmla="*/ 278 h 2078"/>
                <a:gd name="T6" fmla="*/ 230 w 1749"/>
                <a:gd name="T7" fmla="*/ 328 h 2078"/>
                <a:gd name="T8" fmla="*/ 1154 w 1749"/>
                <a:gd name="T9" fmla="*/ 95 h 2078"/>
                <a:gd name="T10" fmla="*/ 334 w 1749"/>
                <a:gd name="T11" fmla="*/ 268 h 2078"/>
                <a:gd name="T12" fmla="*/ 276 w 1749"/>
                <a:gd name="T13" fmla="*/ 475 h 2078"/>
                <a:gd name="T14" fmla="*/ 1434 w 1749"/>
                <a:gd name="T15" fmla="*/ 475 h 2078"/>
                <a:gd name="T16" fmla="*/ 668 w 1749"/>
                <a:gd name="T17" fmla="*/ 155 h 2078"/>
                <a:gd name="T18" fmla="*/ 916 w 1749"/>
                <a:gd name="T19" fmla="*/ 579 h 2078"/>
                <a:gd name="T20" fmla="*/ 586 w 1749"/>
                <a:gd name="T21" fmla="*/ 379 h 2078"/>
                <a:gd name="T22" fmla="*/ 1573 w 1749"/>
                <a:gd name="T23" fmla="*/ 597 h 2078"/>
                <a:gd name="T24" fmla="*/ 1146 w 1749"/>
                <a:gd name="T25" fmla="*/ 619 h 2078"/>
                <a:gd name="T26" fmla="*/ 225 w 1749"/>
                <a:gd name="T27" fmla="*/ 565 h 2078"/>
                <a:gd name="T28" fmla="*/ 347 w 1749"/>
                <a:gd name="T29" fmla="*/ 575 h 2078"/>
                <a:gd name="T30" fmla="*/ 1604 w 1749"/>
                <a:gd name="T31" fmla="*/ 607 h 2078"/>
                <a:gd name="T32" fmla="*/ 754 w 1749"/>
                <a:gd name="T33" fmla="*/ 654 h 2078"/>
                <a:gd name="T34" fmla="*/ 73 w 1749"/>
                <a:gd name="T35" fmla="*/ 710 h 2078"/>
                <a:gd name="T36" fmla="*/ 530 w 1749"/>
                <a:gd name="T37" fmla="*/ 730 h 2078"/>
                <a:gd name="T38" fmla="*/ 1116 w 1749"/>
                <a:gd name="T39" fmla="*/ 656 h 2078"/>
                <a:gd name="T40" fmla="*/ 542 w 1749"/>
                <a:gd name="T41" fmla="*/ 750 h 2078"/>
                <a:gd name="T42" fmla="*/ 1022 w 1749"/>
                <a:gd name="T43" fmla="*/ 679 h 2078"/>
                <a:gd name="T44" fmla="*/ 1240 w 1749"/>
                <a:gd name="T45" fmla="*/ 777 h 2078"/>
                <a:gd name="T46" fmla="*/ 1097 w 1749"/>
                <a:gd name="T47" fmla="*/ 782 h 2078"/>
                <a:gd name="T48" fmla="*/ 1653 w 1749"/>
                <a:gd name="T49" fmla="*/ 682 h 2078"/>
                <a:gd name="T50" fmla="*/ 51 w 1749"/>
                <a:gd name="T51" fmla="*/ 851 h 2078"/>
                <a:gd name="T52" fmla="*/ 1199 w 1749"/>
                <a:gd name="T53" fmla="*/ 803 h 2078"/>
                <a:gd name="T54" fmla="*/ 522 w 1749"/>
                <a:gd name="T55" fmla="*/ 762 h 2078"/>
                <a:gd name="T56" fmla="*/ 656 w 1749"/>
                <a:gd name="T57" fmla="*/ 880 h 2078"/>
                <a:gd name="T58" fmla="*/ 1062 w 1749"/>
                <a:gd name="T59" fmla="*/ 964 h 2078"/>
                <a:gd name="T60" fmla="*/ 197 w 1749"/>
                <a:gd name="T61" fmla="*/ 890 h 2078"/>
                <a:gd name="T62" fmla="*/ 1070 w 1749"/>
                <a:gd name="T63" fmla="*/ 986 h 2078"/>
                <a:gd name="T64" fmla="*/ 690 w 1749"/>
                <a:gd name="T65" fmla="*/ 983 h 2078"/>
                <a:gd name="T66" fmla="*/ 887 w 1749"/>
                <a:gd name="T67" fmla="*/ 1045 h 2078"/>
                <a:gd name="T68" fmla="*/ 775 w 1749"/>
                <a:gd name="T69" fmla="*/ 1050 h 2078"/>
                <a:gd name="T70" fmla="*/ 1099 w 1749"/>
                <a:gd name="T71" fmla="*/ 1129 h 2078"/>
                <a:gd name="T72" fmla="*/ 1406 w 1749"/>
                <a:gd name="T73" fmla="*/ 1125 h 2078"/>
                <a:gd name="T74" fmla="*/ 494 w 1749"/>
                <a:gd name="T75" fmla="*/ 940 h 2078"/>
                <a:gd name="T76" fmla="*/ 366 w 1749"/>
                <a:gd name="T77" fmla="*/ 1140 h 2078"/>
                <a:gd name="T78" fmla="*/ 948 w 1749"/>
                <a:gd name="T79" fmla="*/ 1193 h 2078"/>
                <a:gd name="T80" fmla="*/ 143 w 1749"/>
                <a:gd name="T81" fmla="*/ 1114 h 2078"/>
                <a:gd name="T82" fmla="*/ 1398 w 1749"/>
                <a:gd name="T83" fmla="*/ 1146 h 2078"/>
                <a:gd name="T84" fmla="*/ 824 w 1749"/>
                <a:gd name="T85" fmla="*/ 1148 h 2078"/>
                <a:gd name="T86" fmla="*/ 601 w 1749"/>
                <a:gd name="T87" fmla="*/ 1110 h 2078"/>
                <a:gd name="T88" fmla="*/ 299 w 1749"/>
                <a:gd name="T89" fmla="*/ 1207 h 2078"/>
                <a:gd name="T90" fmla="*/ 1408 w 1749"/>
                <a:gd name="T91" fmla="*/ 1199 h 2078"/>
                <a:gd name="T92" fmla="*/ 324 w 1749"/>
                <a:gd name="T93" fmla="*/ 1387 h 2078"/>
                <a:gd name="T94" fmla="*/ 242 w 1749"/>
                <a:gd name="T95" fmla="*/ 1476 h 2078"/>
                <a:gd name="T96" fmla="*/ 1165 w 1749"/>
                <a:gd name="T97" fmla="*/ 1535 h 2078"/>
                <a:gd name="T98" fmla="*/ 732 w 1749"/>
                <a:gd name="T99" fmla="*/ 1225 h 2078"/>
                <a:gd name="T100" fmla="*/ 1193 w 1749"/>
                <a:gd name="T101" fmla="*/ 1372 h 2078"/>
                <a:gd name="T102" fmla="*/ 351 w 1749"/>
                <a:gd name="T103" fmla="*/ 1445 h 2078"/>
                <a:gd name="T104" fmla="*/ 815 w 1749"/>
                <a:gd name="T105" fmla="*/ 1537 h 2078"/>
                <a:gd name="T106" fmla="*/ 1086 w 1749"/>
                <a:gd name="T107" fmla="*/ 1679 h 2078"/>
                <a:gd name="T108" fmla="*/ 642 w 1749"/>
                <a:gd name="T109" fmla="*/ 1620 h 2078"/>
                <a:gd name="T110" fmla="*/ 1199 w 1749"/>
                <a:gd name="T111" fmla="*/ 1646 h 2078"/>
                <a:gd name="T112" fmla="*/ 1737 w 1749"/>
                <a:gd name="T113" fmla="*/ 1097 h 2078"/>
                <a:gd name="T114" fmla="*/ 1495 w 1749"/>
                <a:gd name="T115" fmla="*/ 232 h 2078"/>
                <a:gd name="T116" fmla="*/ 707 w 1749"/>
                <a:gd name="T117" fmla="*/ 40 h 2078"/>
                <a:gd name="T118" fmla="*/ 209 w 1749"/>
                <a:gd name="T119" fmla="*/ 345 h 2078"/>
                <a:gd name="T120" fmla="*/ 72 w 1749"/>
                <a:gd name="T121" fmla="*/ 1151 h 2078"/>
                <a:gd name="T122" fmla="*/ 545 w 1749"/>
                <a:gd name="T123" fmla="*/ 1646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9" h="2078">
                  <a:moveTo>
                    <a:pt x="1086" y="23"/>
                  </a:moveTo>
                  <a:cubicBezTo>
                    <a:pt x="1090" y="23"/>
                    <a:pt x="1094" y="23"/>
                    <a:pt x="1098" y="24"/>
                  </a:cubicBezTo>
                  <a:cubicBezTo>
                    <a:pt x="1101" y="25"/>
                    <a:pt x="1104" y="26"/>
                    <a:pt x="1107" y="28"/>
                  </a:cubicBezTo>
                  <a:cubicBezTo>
                    <a:pt x="1110" y="29"/>
                    <a:pt x="1113" y="31"/>
                    <a:pt x="1115" y="32"/>
                  </a:cubicBezTo>
                  <a:cubicBezTo>
                    <a:pt x="1120" y="36"/>
                    <a:pt x="1125" y="41"/>
                    <a:pt x="1128" y="47"/>
                  </a:cubicBezTo>
                  <a:cubicBezTo>
                    <a:pt x="1135" y="58"/>
                    <a:pt x="1137" y="71"/>
                    <a:pt x="1134" y="84"/>
                  </a:cubicBezTo>
                  <a:cubicBezTo>
                    <a:pt x="1133" y="87"/>
                    <a:pt x="1132" y="90"/>
                    <a:pt x="1130" y="92"/>
                  </a:cubicBezTo>
                  <a:cubicBezTo>
                    <a:pt x="1126" y="101"/>
                    <a:pt x="1120" y="109"/>
                    <a:pt x="1111" y="114"/>
                  </a:cubicBezTo>
                  <a:cubicBezTo>
                    <a:pt x="1105" y="118"/>
                    <a:pt x="1098" y="120"/>
                    <a:pt x="1090" y="120"/>
                  </a:cubicBezTo>
                  <a:cubicBezTo>
                    <a:pt x="1089" y="120"/>
                    <a:pt x="1088" y="121"/>
                    <a:pt x="1086" y="121"/>
                  </a:cubicBezTo>
                  <a:cubicBezTo>
                    <a:pt x="1082" y="121"/>
                    <a:pt x="1078" y="120"/>
                    <a:pt x="1074" y="119"/>
                  </a:cubicBezTo>
                  <a:cubicBezTo>
                    <a:pt x="1073" y="119"/>
                    <a:pt x="1072" y="118"/>
                    <a:pt x="1071" y="118"/>
                  </a:cubicBezTo>
                  <a:cubicBezTo>
                    <a:pt x="1069" y="117"/>
                    <a:pt x="1068" y="117"/>
                    <a:pt x="1066" y="116"/>
                  </a:cubicBezTo>
                  <a:cubicBezTo>
                    <a:pt x="1065" y="116"/>
                    <a:pt x="1063" y="115"/>
                    <a:pt x="1062" y="114"/>
                  </a:cubicBezTo>
                  <a:cubicBezTo>
                    <a:pt x="1061" y="113"/>
                    <a:pt x="1060" y="113"/>
                    <a:pt x="1059" y="112"/>
                  </a:cubicBezTo>
                  <a:cubicBezTo>
                    <a:pt x="1053" y="108"/>
                    <a:pt x="1048" y="103"/>
                    <a:pt x="1044" y="97"/>
                  </a:cubicBezTo>
                  <a:cubicBezTo>
                    <a:pt x="1038" y="85"/>
                    <a:pt x="1036" y="72"/>
                    <a:pt x="1039" y="60"/>
                  </a:cubicBezTo>
                  <a:cubicBezTo>
                    <a:pt x="1042" y="47"/>
                    <a:pt x="1050" y="37"/>
                    <a:pt x="1061" y="30"/>
                  </a:cubicBezTo>
                  <a:cubicBezTo>
                    <a:pt x="1069" y="25"/>
                    <a:pt x="1077" y="23"/>
                    <a:pt x="1086" y="23"/>
                  </a:cubicBezTo>
                  <a:moveTo>
                    <a:pt x="647" y="128"/>
                  </a:moveTo>
                  <a:cubicBezTo>
                    <a:pt x="643" y="128"/>
                    <a:pt x="643" y="128"/>
                    <a:pt x="643" y="128"/>
                  </a:cubicBezTo>
                  <a:cubicBezTo>
                    <a:pt x="630" y="128"/>
                    <a:pt x="617" y="123"/>
                    <a:pt x="608" y="114"/>
                  </a:cubicBezTo>
                  <a:cubicBezTo>
                    <a:pt x="600" y="106"/>
                    <a:pt x="595" y="96"/>
                    <a:pt x="594" y="85"/>
                  </a:cubicBezTo>
                  <a:cubicBezTo>
                    <a:pt x="594" y="85"/>
                    <a:pt x="594" y="85"/>
                    <a:pt x="594" y="85"/>
                  </a:cubicBezTo>
                  <a:cubicBezTo>
                    <a:pt x="594" y="80"/>
                    <a:pt x="594" y="80"/>
                    <a:pt x="594" y="80"/>
                  </a:cubicBezTo>
                  <a:cubicBezTo>
                    <a:pt x="594" y="67"/>
                    <a:pt x="599" y="54"/>
                    <a:pt x="608" y="45"/>
                  </a:cubicBezTo>
                  <a:cubicBezTo>
                    <a:pt x="617" y="36"/>
                    <a:pt x="630" y="31"/>
                    <a:pt x="643" y="31"/>
                  </a:cubicBezTo>
                  <a:cubicBezTo>
                    <a:pt x="643" y="31"/>
                    <a:pt x="643" y="31"/>
                    <a:pt x="643" y="31"/>
                  </a:cubicBezTo>
                  <a:cubicBezTo>
                    <a:pt x="656" y="31"/>
                    <a:pt x="668" y="36"/>
                    <a:pt x="677" y="45"/>
                  </a:cubicBezTo>
                  <a:cubicBezTo>
                    <a:pt x="686" y="54"/>
                    <a:pt x="692" y="67"/>
                    <a:pt x="692" y="80"/>
                  </a:cubicBezTo>
                  <a:cubicBezTo>
                    <a:pt x="692" y="93"/>
                    <a:pt x="686" y="105"/>
                    <a:pt x="677" y="114"/>
                  </a:cubicBezTo>
                  <a:cubicBezTo>
                    <a:pt x="669" y="122"/>
                    <a:pt x="659" y="127"/>
                    <a:pt x="647" y="128"/>
                  </a:cubicBezTo>
                  <a:close/>
                  <a:moveTo>
                    <a:pt x="1013" y="123"/>
                  </a:moveTo>
                  <a:cubicBezTo>
                    <a:pt x="993" y="123"/>
                    <a:pt x="975" y="126"/>
                    <a:pt x="957" y="134"/>
                  </a:cubicBezTo>
                  <a:cubicBezTo>
                    <a:pt x="927" y="148"/>
                    <a:pt x="902" y="173"/>
                    <a:pt x="886" y="206"/>
                  </a:cubicBezTo>
                  <a:cubicBezTo>
                    <a:pt x="885" y="207"/>
                    <a:pt x="884" y="209"/>
                    <a:pt x="883" y="211"/>
                  </a:cubicBezTo>
                  <a:cubicBezTo>
                    <a:pt x="873" y="209"/>
                    <a:pt x="873" y="209"/>
                    <a:pt x="873" y="209"/>
                  </a:cubicBezTo>
                  <a:cubicBezTo>
                    <a:pt x="873" y="46"/>
                    <a:pt x="873" y="46"/>
                    <a:pt x="873" y="46"/>
                  </a:cubicBezTo>
                  <a:cubicBezTo>
                    <a:pt x="879" y="46"/>
                    <a:pt x="879" y="46"/>
                    <a:pt x="879" y="46"/>
                  </a:cubicBezTo>
                  <a:cubicBezTo>
                    <a:pt x="923" y="46"/>
                    <a:pt x="967" y="50"/>
                    <a:pt x="1011" y="57"/>
                  </a:cubicBezTo>
                  <a:cubicBezTo>
                    <a:pt x="1015" y="58"/>
                    <a:pt x="1015" y="58"/>
                    <a:pt x="1015" y="58"/>
                  </a:cubicBezTo>
                  <a:cubicBezTo>
                    <a:pt x="1015" y="63"/>
                    <a:pt x="1015" y="63"/>
                    <a:pt x="1015" y="63"/>
                  </a:cubicBezTo>
                  <a:cubicBezTo>
                    <a:pt x="1013" y="79"/>
                    <a:pt x="1016" y="95"/>
                    <a:pt x="1025" y="109"/>
                  </a:cubicBezTo>
                  <a:cubicBezTo>
                    <a:pt x="1026" y="111"/>
                    <a:pt x="1027" y="113"/>
                    <a:pt x="1029" y="115"/>
                  </a:cubicBezTo>
                  <a:cubicBezTo>
                    <a:pt x="1035" y="124"/>
                    <a:pt x="1035" y="124"/>
                    <a:pt x="1035" y="124"/>
                  </a:cubicBezTo>
                  <a:cubicBezTo>
                    <a:pt x="1024" y="123"/>
                    <a:pt x="1024" y="123"/>
                    <a:pt x="1024" y="123"/>
                  </a:cubicBezTo>
                  <a:cubicBezTo>
                    <a:pt x="1020" y="123"/>
                    <a:pt x="1016" y="123"/>
                    <a:pt x="1013" y="123"/>
                  </a:cubicBezTo>
                  <a:moveTo>
                    <a:pt x="850" y="219"/>
                  </a:moveTo>
                  <a:cubicBezTo>
                    <a:pt x="840" y="221"/>
                    <a:pt x="840" y="221"/>
                    <a:pt x="840" y="221"/>
                  </a:cubicBezTo>
                  <a:cubicBezTo>
                    <a:pt x="831" y="199"/>
                    <a:pt x="817" y="180"/>
                    <a:pt x="801" y="165"/>
                  </a:cubicBezTo>
                  <a:cubicBezTo>
                    <a:pt x="775" y="142"/>
                    <a:pt x="742" y="129"/>
                    <a:pt x="706" y="128"/>
                  </a:cubicBezTo>
                  <a:cubicBezTo>
                    <a:pt x="697" y="128"/>
                    <a:pt x="697" y="128"/>
                    <a:pt x="697" y="128"/>
                  </a:cubicBezTo>
                  <a:cubicBezTo>
                    <a:pt x="702" y="120"/>
                    <a:pt x="702" y="120"/>
                    <a:pt x="702" y="120"/>
                  </a:cubicBezTo>
                  <a:cubicBezTo>
                    <a:pt x="710" y="108"/>
                    <a:pt x="715" y="94"/>
                    <a:pt x="715" y="80"/>
                  </a:cubicBezTo>
                  <a:cubicBezTo>
                    <a:pt x="715" y="75"/>
                    <a:pt x="714" y="71"/>
                    <a:pt x="714" y="67"/>
                  </a:cubicBezTo>
                  <a:cubicBezTo>
                    <a:pt x="713" y="62"/>
                    <a:pt x="713" y="62"/>
                    <a:pt x="713" y="62"/>
                  </a:cubicBezTo>
                  <a:cubicBezTo>
                    <a:pt x="718" y="61"/>
                    <a:pt x="718" y="61"/>
                    <a:pt x="718" y="61"/>
                  </a:cubicBezTo>
                  <a:cubicBezTo>
                    <a:pt x="759" y="53"/>
                    <a:pt x="801" y="48"/>
                    <a:pt x="845" y="46"/>
                  </a:cubicBezTo>
                  <a:cubicBezTo>
                    <a:pt x="850" y="46"/>
                    <a:pt x="850" y="46"/>
                    <a:pt x="850" y="46"/>
                  </a:cubicBezTo>
                  <a:lnTo>
                    <a:pt x="850" y="219"/>
                  </a:lnTo>
                  <a:close/>
                  <a:moveTo>
                    <a:pt x="865" y="278"/>
                  </a:moveTo>
                  <a:cubicBezTo>
                    <a:pt x="855" y="278"/>
                    <a:pt x="855" y="278"/>
                    <a:pt x="855" y="278"/>
                  </a:cubicBezTo>
                  <a:cubicBezTo>
                    <a:pt x="865" y="278"/>
                    <a:pt x="865" y="278"/>
                    <a:pt x="865" y="278"/>
                  </a:cubicBezTo>
                  <a:close/>
                  <a:moveTo>
                    <a:pt x="1433" y="220"/>
                  </a:moveTo>
                  <a:cubicBezTo>
                    <a:pt x="1437" y="220"/>
                    <a:pt x="1441" y="221"/>
                    <a:pt x="1445" y="222"/>
                  </a:cubicBezTo>
                  <a:cubicBezTo>
                    <a:pt x="1458" y="225"/>
                    <a:pt x="1469" y="233"/>
                    <a:pt x="1475" y="244"/>
                  </a:cubicBezTo>
                  <a:cubicBezTo>
                    <a:pt x="1482" y="255"/>
                    <a:pt x="1484" y="268"/>
                    <a:pt x="1481" y="281"/>
                  </a:cubicBezTo>
                  <a:cubicBezTo>
                    <a:pt x="1478" y="294"/>
                    <a:pt x="1470" y="304"/>
                    <a:pt x="1458" y="311"/>
                  </a:cubicBezTo>
                  <a:cubicBezTo>
                    <a:pt x="1451" y="315"/>
                    <a:pt x="1442" y="318"/>
                    <a:pt x="1433" y="318"/>
                  </a:cubicBezTo>
                  <a:cubicBezTo>
                    <a:pt x="1429" y="318"/>
                    <a:pt x="1425" y="317"/>
                    <a:pt x="1421" y="316"/>
                  </a:cubicBezTo>
                  <a:cubicBezTo>
                    <a:pt x="1409" y="313"/>
                    <a:pt x="1398" y="305"/>
                    <a:pt x="1391" y="294"/>
                  </a:cubicBezTo>
                  <a:cubicBezTo>
                    <a:pt x="1385" y="283"/>
                    <a:pt x="1383" y="270"/>
                    <a:pt x="1386" y="257"/>
                  </a:cubicBezTo>
                  <a:cubicBezTo>
                    <a:pt x="1389" y="245"/>
                    <a:pt x="1397" y="234"/>
                    <a:pt x="1408" y="227"/>
                  </a:cubicBezTo>
                  <a:cubicBezTo>
                    <a:pt x="1416" y="223"/>
                    <a:pt x="1424" y="220"/>
                    <a:pt x="1433" y="220"/>
                  </a:cubicBezTo>
                  <a:moveTo>
                    <a:pt x="272" y="256"/>
                  </a:moveTo>
                  <a:cubicBezTo>
                    <a:pt x="276" y="256"/>
                    <a:pt x="281" y="256"/>
                    <a:pt x="285" y="257"/>
                  </a:cubicBezTo>
                  <a:cubicBezTo>
                    <a:pt x="297" y="261"/>
                    <a:pt x="308" y="269"/>
                    <a:pt x="314" y="280"/>
                  </a:cubicBezTo>
                  <a:cubicBezTo>
                    <a:pt x="321" y="291"/>
                    <a:pt x="323" y="304"/>
                    <a:pt x="320" y="317"/>
                  </a:cubicBezTo>
                  <a:cubicBezTo>
                    <a:pt x="316" y="329"/>
                    <a:pt x="308" y="340"/>
                    <a:pt x="297" y="347"/>
                  </a:cubicBezTo>
                  <a:cubicBezTo>
                    <a:pt x="290" y="351"/>
                    <a:pt x="281" y="353"/>
                    <a:pt x="272" y="353"/>
                  </a:cubicBezTo>
                  <a:cubicBezTo>
                    <a:pt x="268" y="353"/>
                    <a:pt x="264" y="353"/>
                    <a:pt x="260" y="352"/>
                  </a:cubicBezTo>
                  <a:cubicBezTo>
                    <a:pt x="249" y="349"/>
                    <a:pt x="239" y="342"/>
                    <a:pt x="232" y="332"/>
                  </a:cubicBezTo>
                  <a:cubicBezTo>
                    <a:pt x="232" y="332"/>
                    <a:pt x="232" y="332"/>
                    <a:pt x="232" y="332"/>
                  </a:cubicBezTo>
                  <a:cubicBezTo>
                    <a:pt x="230" y="328"/>
                    <a:pt x="230" y="328"/>
                    <a:pt x="230" y="328"/>
                  </a:cubicBezTo>
                  <a:cubicBezTo>
                    <a:pt x="224" y="317"/>
                    <a:pt x="222" y="304"/>
                    <a:pt x="225" y="292"/>
                  </a:cubicBezTo>
                  <a:cubicBezTo>
                    <a:pt x="228" y="281"/>
                    <a:pt x="235" y="271"/>
                    <a:pt x="245" y="264"/>
                  </a:cubicBezTo>
                  <a:cubicBezTo>
                    <a:pt x="245" y="264"/>
                    <a:pt x="245" y="264"/>
                    <a:pt x="245" y="264"/>
                  </a:cubicBezTo>
                  <a:cubicBezTo>
                    <a:pt x="249" y="262"/>
                    <a:pt x="249" y="262"/>
                    <a:pt x="249" y="262"/>
                  </a:cubicBezTo>
                  <a:cubicBezTo>
                    <a:pt x="256" y="258"/>
                    <a:pt x="264" y="256"/>
                    <a:pt x="272" y="256"/>
                  </a:cubicBezTo>
                  <a:moveTo>
                    <a:pt x="1297" y="275"/>
                  </a:moveTo>
                  <a:cubicBezTo>
                    <a:pt x="1268" y="275"/>
                    <a:pt x="1239" y="284"/>
                    <a:pt x="1212" y="302"/>
                  </a:cubicBezTo>
                  <a:cubicBezTo>
                    <a:pt x="1204" y="308"/>
                    <a:pt x="1195" y="315"/>
                    <a:pt x="1188" y="323"/>
                  </a:cubicBezTo>
                  <a:cubicBezTo>
                    <a:pt x="1177" y="333"/>
                    <a:pt x="1167" y="343"/>
                    <a:pt x="1159" y="355"/>
                  </a:cubicBezTo>
                  <a:cubicBezTo>
                    <a:pt x="1150" y="350"/>
                    <a:pt x="1150" y="350"/>
                    <a:pt x="1150" y="350"/>
                  </a:cubicBezTo>
                  <a:cubicBezTo>
                    <a:pt x="1151" y="349"/>
                    <a:pt x="1151" y="349"/>
                    <a:pt x="1151" y="349"/>
                  </a:cubicBezTo>
                  <a:cubicBezTo>
                    <a:pt x="1168" y="307"/>
                    <a:pt x="1171" y="264"/>
                    <a:pt x="1158" y="226"/>
                  </a:cubicBezTo>
                  <a:cubicBezTo>
                    <a:pt x="1149" y="197"/>
                    <a:pt x="1130" y="172"/>
                    <a:pt x="1105" y="153"/>
                  </a:cubicBezTo>
                  <a:cubicBezTo>
                    <a:pt x="1104" y="153"/>
                    <a:pt x="1103" y="152"/>
                    <a:pt x="1101" y="151"/>
                  </a:cubicBezTo>
                  <a:cubicBezTo>
                    <a:pt x="1092" y="144"/>
                    <a:pt x="1092" y="144"/>
                    <a:pt x="1092" y="144"/>
                  </a:cubicBezTo>
                  <a:cubicBezTo>
                    <a:pt x="1103" y="142"/>
                    <a:pt x="1103" y="142"/>
                    <a:pt x="1103" y="142"/>
                  </a:cubicBezTo>
                  <a:cubicBezTo>
                    <a:pt x="1106" y="141"/>
                    <a:pt x="1110" y="140"/>
                    <a:pt x="1113" y="139"/>
                  </a:cubicBezTo>
                  <a:cubicBezTo>
                    <a:pt x="1116" y="137"/>
                    <a:pt x="1120" y="135"/>
                    <a:pt x="1123" y="133"/>
                  </a:cubicBezTo>
                  <a:cubicBezTo>
                    <a:pt x="1130" y="129"/>
                    <a:pt x="1136" y="124"/>
                    <a:pt x="1141" y="118"/>
                  </a:cubicBezTo>
                  <a:cubicBezTo>
                    <a:pt x="1146" y="113"/>
                    <a:pt x="1150" y="106"/>
                    <a:pt x="1153" y="100"/>
                  </a:cubicBezTo>
                  <a:cubicBezTo>
                    <a:pt x="1154" y="95"/>
                    <a:pt x="1154" y="95"/>
                    <a:pt x="1154" y="95"/>
                  </a:cubicBezTo>
                  <a:cubicBezTo>
                    <a:pt x="1163" y="98"/>
                    <a:pt x="1163" y="98"/>
                    <a:pt x="1163" y="98"/>
                  </a:cubicBezTo>
                  <a:cubicBezTo>
                    <a:pt x="1206" y="113"/>
                    <a:pt x="1242" y="129"/>
                    <a:pt x="1276" y="149"/>
                  </a:cubicBezTo>
                  <a:cubicBezTo>
                    <a:pt x="1309" y="167"/>
                    <a:pt x="1341" y="189"/>
                    <a:pt x="1376" y="217"/>
                  </a:cubicBezTo>
                  <a:cubicBezTo>
                    <a:pt x="1380" y="220"/>
                    <a:pt x="1380" y="220"/>
                    <a:pt x="1380" y="220"/>
                  </a:cubicBezTo>
                  <a:cubicBezTo>
                    <a:pt x="1377" y="224"/>
                    <a:pt x="1377" y="224"/>
                    <a:pt x="1377" y="224"/>
                  </a:cubicBezTo>
                  <a:cubicBezTo>
                    <a:pt x="1371" y="233"/>
                    <a:pt x="1366" y="242"/>
                    <a:pt x="1364" y="252"/>
                  </a:cubicBezTo>
                  <a:cubicBezTo>
                    <a:pt x="1361" y="262"/>
                    <a:pt x="1361" y="272"/>
                    <a:pt x="1363" y="283"/>
                  </a:cubicBezTo>
                  <a:cubicBezTo>
                    <a:pt x="1365" y="293"/>
                    <a:pt x="1365" y="293"/>
                    <a:pt x="1365" y="293"/>
                  </a:cubicBezTo>
                  <a:cubicBezTo>
                    <a:pt x="1355" y="288"/>
                    <a:pt x="1355" y="288"/>
                    <a:pt x="1355" y="288"/>
                  </a:cubicBezTo>
                  <a:cubicBezTo>
                    <a:pt x="1341" y="281"/>
                    <a:pt x="1326" y="277"/>
                    <a:pt x="1310" y="276"/>
                  </a:cubicBezTo>
                  <a:cubicBezTo>
                    <a:pt x="1306" y="275"/>
                    <a:pt x="1301" y="275"/>
                    <a:pt x="1297" y="275"/>
                  </a:cubicBezTo>
                  <a:moveTo>
                    <a:pt x="559" y="314"/>
                  </a:moveTo>
                  <a:cubicBezTo>
                    <a:pt x="561" y="329"/>
                    <a:pt x="566" y="343"/>
                    <a:pt x="572" y="356"/>
                  </a:cubicBezTo>
                  <a:cubicBezTo>
                    <a:pt x="563" y="361"/>
                    <a:pt x="563" y="361"/>
                    <a:pt x="563" y="361"/>
                  </a:cubicBezTo>
                  <a:cubicBezTo>
                    <a:pt x="562" y="359"/>
                    <a:pt x="562" y="359"/>
                    <a:pt x="562" y="359"/>
                  </a:cubicBezTo>
                  <a:cubicBezTo>
                    <a:pt x="535" y="323"/>
                    <a:pt x="499" y="298"/>
                    <a:pt x="460" y="289"/>
                  </a:cubicBezTo>
                  <a:cubicBezTo>
                    <a:pt x="450" y="287"/>
                    <a:pt x="439" y="286"/>
                    <a:pt x="428" y="286"/>
                  </a:cubicBezTo>
                  <a:cubicBezTo>
                    <a:pt x="402" y="286"/>
                    <a:pt x="376" y="293"/>
                    <a:pt x="352" y="307"/>
                  </a:cubicBezTo>
                  <a:cubicBezTo>
                    <a:pt x="344" y="312"/>
                    <a:pt x="344" y="312"/>
                    <a:pt x="344" y="312"/>
                  </a:cubicBezTo>
                  <a:cubicBezTo>
                    <a:pt x="344" y="303"/>
                    <a:pt x="344" y="303"/>
                    <a:pt x="344" y="303"/>
                  </a:cubicBezTo>
                  <a:cubicBezTo>
                    <a:pt x="344" y="291"/>
                    <a:pt x="341" y="279"/>
                    <a:pt x="334" y="268"/>
                  </a:cubicBezTo>
                  <a:cubicBezTo>
                    <a:pt x="332" y="265"/>
                    <a:pt x="330" y="262"/>
                    <a:pt x="328" y="259"/>
                  </a:cubicBezTo>
                  <a:cubicBezTo>
                    <a:pt x="325" y="255"/>
                    <a:pt x="325" y="255"/>
                    <a:pt x="325" y="255"/>
                  </a:cubicBezTo>
                  <a:cubicBezTo>
                    <a:pt x="329" y="252"/>
                    <a:pt x="329" y="252"/>
                    <a:pt x="329" y="252"/>
                  </a:cubicBezTo>
                  <a:cubicBezTo>
                    <a:pt x="366" y="219"/>
                    <a:pt x="407" y="189"/>
                    <a:pt x="449" y="163"/>
                  </a:cubicBezTo>
                  <a:cubicBezTo>
                    <a:pt x="487" y="140"/>
                    <a:pt x="528" y="120"/>
                    <a:pt x="569" y="104"/>
                  </a:cubicBezTo>
                  <a:cubicBezTo>
                    <a:pt x="574" y="102"/>
                    <a:pt x="574" y="102"/>
                    <a:pt x="574" y="102"/>
                  </a:cubicBezTo>
                  <a:cubicBezTo>
                    <a:pt x="576" y="107"/>
                    <a:pt x="576" y="107"/>
                    <a:pt x="576" y="107"/>
                  </a:cubicBezTo>
                  <a:cubicBezTo>
                    <a:pt x="580" y="116"/>
                    <a:pt x="585" y="124"/>
                    <a:pt x="592" y="131"/>
                  </a:cubicBezTo>
                  <a:cubicBezTo>
                    <a:pt x="598" y="137"/>
                    <a:pt x="605" y="141"/>
                    <a:pt x="612" y="145"/>
                  </a:cubicBezTo>
                  <a:cubicBezTo>
                    <a:pt x="621" y="149"/>
                    <a:pt x="621" y="149"/>
                    <a:pt x="621" y="149"/>
                  </a:cubicBezTo>
                  <a:cubicBezTo>
                    <a:pt x="613" y="154"/>
                    <a:pt x="613" y="154"/>
                    <a:pt x="613" y="154"/>
                  </a:cubicBezTo>
                  <a:cubicBezTo>
                    <a:pt x="601" y="162"/>
                    <a:pt x="590" y="173"/>
                    <a:pt x="581" y="185"/>
                  </a:cubicBezTo>
                  <a:cubicBezTo>
                    <a:pt x="561" y="212"/>
                    <a:pt x="551" y="246"/>
                    <a:pt x="554" y="282"/>
                  </a:cubicBezTo>
                  <a:cubicBezTo>
                    <a:pt x="554" y="291"/>
                    <a:pt x="555" y="300"/>
                    <a:pt x="557" y="309"/>
                  </a:cubicBezTo>
                  <a:cubicBezTo>
                    <a:pt x="557" y="309"/>
                    <a:pt x="557" y="309"/>
                    <a:pt x="557" y="309"/>
                  </a:cubicBezTo>
                  <a:lnTo>
                    <a:pt x="559" y="314"/>
                  </a:lnTo>
                  <a:close/>
                  <a:moveTo>
                    <a:pt x="286" y="383"/>
                  </a:moveTo>
                  <a:cubicBezTo>
                    <a:pt x="282" y="393"/>
                    <a:pt x="279" y="404"/>
                    <a:pt x="278" y="415"/>
                  </a:cubicBezTo>
                  <a:cubicBezTo>
                    <a:pt x="276" y="433"/>
                    <a:pt x="277" y="451"/>
                    <a:pt x="282" y="469"/>
                  </a:cubicBezTo>
                  <a:cubicBezTo>
                    <a:pt x="285" y="478"/>
                    <a:pt x="285" y="478"/>
                    <a:pt x="285" y="478"/>
                  </a:cubicBezTo>
                  <a:cubicBezTo>
                    <a:pt x="276" y="475"/>
                    <a:pt x="276" y="475"/>
                    <a:pt x="276" y="475"/>
                  </a:cubicBezTo>
                  <a:cubicBezTo>
                    <a:pt x="261" y="471"/>
                    <a:pt x="248" y="468"/>
                    <a:pt x="234" y="464"/>
                  </a:cubicBezTo>
                  <a:cubicBezTo>
                    <a:pt x="217" y="459"/>
                    <a:pt x="199" y="453"/>
                    <a:pt x="175" y="446"/>
                  </a:cubicBezTo>
                  <a:cubicBezTo>
                    <a:pt x="169" y="444"/>
                    <a:pt x="169" y="444"/>
                    <a:pt x="169" y="444"/>
                  </a:cubicBezTo>
                  <a:cubicBezTo>
                    <a:pt x="172" y="438"/>
                    <a:pt x="172" y="438"/>
                    <a:pt x="172" y="438"/>
                  </a:cubicBezTo>
                  <a:cubicBezTo>
                    <a:pt x="188" y="412"/>
                    <a:pt x="205" y="388"/>
                    <a:pt x="223" y="364"/>
                  </a:cubicBezTo>
                  <a:cubicBezTo>
                    <a:pt x="227" y="360"/>
                    <a:pt x="227" y="360"/>
                    <a:pt x="227" y="360"/>
                  </a:cubicBezTo>
                  <a:cubicBezTo>
                    <a:pt x="231" y="363"/>
                    <a:pt x="231" y="363"/>
                    <a:pt x="231" y="363"/>
                  </a:cubicBezTo>
                  <a:cubicBezTo>
                    <a:pt x="238" y="368"/>
                    <a:pt x="246" y="372"/>
                    <a:pt x="254" y="374"/>
                  </a:cubicBezTo>
                  <a:cubicBezTo>
                    <a:pt x="260" y="376"/>
                    <a:pt x="266" y="376"/>
                    <a:pt x="272" y="376"/>
                  </a:cubicBezTo>
                  <a:cubicBezTo>
                    <a:pt x="275" y="376"/>
                    <a:pt x="278" y="376"/>
                    <a:pt x="281" y="376"/>
                  </a:cubicBezTo>
                  <a:cubicBezTo>
                    <a:pt x="289" y="375"/>
                    <a:pt x="289" y="375"/>
                    <a:pt x="289" y="375"/>
                  </a:cubicBezTo>
                  <a:lnTo>
                    <a:pt x="286" y="383"/>
                  </a:lnTo>
                  <a:close/>
                  <a:moveTo>
                    <a:pt x="1489" y="323"/>
                  </a:moveTo>
                  <a:cubicBezTo>
                    <a:pt x="1518" y="355"/>
                    <a:pt x="1544" y="389"/>
                    <a:pt x="1567" y="424"/>
                  </a:cubicBezTo>
                  <a:cubicBezTo>
                    <a:pt x="1569" y="429"/>
                    <a:pt x="1572" y="433"/>
                    <a:pt x="1574" y="437"/>
                  </a:cubicBezTo>
                  <a:cubicBezTo>
                    <a:pt x="1578" y="442"/>
                    <a:pt x="1578" y="442"/>
                    <a:pt x="1578" y="442"/>
                  </a:cubicBezTo>
                  <a:cubicBezTo>
                    <a:pt x="1571" y="444"/>
                    <a:pt x="1571" y="444"/>
                    <a:pt x="1571" y="444"/>
                  </a:cubicBezTo>
                  <a:cubicBezTo>
                    <a:pt x="1546" y="453"/>
                    <a:pt x="1522" y="460"/>
                    <a:pt x="1498" y="467"/>
                  </a:cubicBezTo>
                  <a:cubicBezTo>
                    <a:pt x="1479" y="472"/>
                    <a:pt x="1460" y="477"/>
                    <a:pt x="1440" y="482"/>
                  </a:cubicBezTo>
                  <a:cubicBezTo>
                    <a:pt x="1431" y="484"/>
                    <a:pt x="1431" y="484"/>
                    <a:pt x="1431" y="484"/>
                  </a:cubicBezTo>
                  <a:cubicBezTo>
                    <a:pt x="1434" y="475"/>
                    <a:pt x="1434" y="475"/>
                    <a:pt x="1434" y="475"/>
                  </a:cubicBezTo>
                  <a:cubicBezTo>
                    <a:pt x="1437" y="468"/>
                    <a:pt x="1438" y="461"/>
                    <a:pt x="1440" y="454"/>
                  </a:cubicBezTo>
                  <a:cubicBezTo>
                    <a:pt x="1447" y="418"/>
                    <a:pt x="1440" y="381"/>
                    <a:pt x="1420" y="348"/>
                  </a:cubicBezTo>
                  <a:cubicBezTo>
                    <a:pt x="1415" y="339"/>
                    <a:pt x="1415" y="339"/>
                    <a:pt x="1415" y="339"/>
                  </a:cubicBezTo>
                  <a:cubicBezTo>
                    <a:pt x="1425" y="341"/>
                    <a:pt x="1425" y="341"/>
                    <a:pt x="1425" y="341"/>
                  </a:cubicBezTo>
                  <a:cubicBezTo>
                    <a:pt x="1428" y="341"/>
                    <a:pt x="1431" y="341"/>
                    <a:pt x="1433" y="341"/>
                  </a:cubicBezTo>
                  <a:cubicBezTo>
                    <a:pt x="1446" y="341"/>
                    <a:pt x="1459" y="337"/>
                    <a:pt x="1470" y="331"/>
                  </a:cubicBezTo>
                  <a:cubicBezTo>
                    <a:pt x="1474" y="328"/>
                    <a:pt x="1478" y="326"/>
                    <a:pt x="1481" y="323"/>
                  </a:cubicBezTo>
                  <a:cubicBezTo>
                    <a:pt x="1485" y="319"/>
                    <a:pt x="1485" y="319"/>
                    <a:pt x="1485" y="319"/>
                  </a:cubicBezTo>
                  <a:lnTo>
                    <a:pt x="1489" y="323"/>
                  </a:lnTo>
                  <a:close/>
                  <a:moveTo>
                    <a:pt x="701" y="151"/>
                  </a:moveTo>
                  <a:cubicBezTo>
                    <a:pt x="733" y="151"/>
                    <a:pt x="762" y="162"/>
                    <a:pt x="785" y="183"/>
                  </a:cubicBezTo>
                  <a:cubicBezTo>
                    <a:pt x="811" y="206"/>
                    <a:pt x="828" y="240"/>
                    <a:pt x="832" y="279"/>
                  </a:cubicBezTo>
                  <a:cubicBezTo>
                    <a:pt x="838" y="334"/>
                    <a:pt x="812" y="433"/>
                    <a:pt x="796" y="487"/>
                  </a:cubicBezTo>
                  <a:cubicBezTo>
                    <a:pt x="794" y="493"/>
                    <a:pt x="794" y="493"/>
                    <a:pt x="794" y="493"/>
                  </a:cubicBezTo>
                  <a:cubicBezTo>
                    <a:pt x="788" y="490"/>
                    <a:pt x="788" y="490"/>
                    <a:pt x="788" y="490"/>
                  </a:cubicBezTo>
                  <a:cubicBezTo>
                    <a:pt x="777" y="484"/>
                    <a:pt x="766" y="478"/>
                    <a:pt x="756" y="473"/>
                  </a:cubicBezTo>
                  <a:cubicBezTo>
                    <a:pt x="673" y="430"/>
                    <a:pt x="596" y="389"/>
                    <a:pt x="581" y="310"/>
                  </a:cubicBezTo>
                  <a:cubicBezTo>
                    <a:pt x="581" y="309"/>
                    <a:pt x="581" y="309"/>
                    <a:pt x="581" y="309"/>
                  </a:cubicBezTo>
                  <a:cubicBezTo>
                    <a:pt x="579" y="300"/>
                    <a:pt x="577" y="290"/>
                    <a:pt x="577" y="281"/>
                  </a:cubicBezTo>
                  <a:cubicBezTo>
                    <a:pt x="575" y="250"/>
                    <a:pt x="583" y="221"/>
                    <a:pt x="599" y="199"/>
                  </a:cubicBezTo>
                  <a:cubicBezTo>
                    <a:pt x="616" y="177"/>
                    <a:pt x="639" y="162"/>
                    <a:pt x="668" y="155"/>
                  </a:cubicBezTo>
                  <a:cubicBezTo>
                    <a:pt x="676" y="153"/>
                    <a:pt x="684" y="152"/>
                    <a:pt x="692" y="151"/>
                  </a:cubicBezTo>
                  <a:cubicBezTo>
                    <a:pt x="695" y="151"/>
                    <a:pt x="698" y="151"/>
                    <a:pt x="701" y="151"/>
                  </a:cubicBezTo>
                  <a:moveTo>
                    <a:pt x="1012" y="146"/>
                  </a:moveTo>
                  <a:cubicBezTo>
                    <a:pt x="1024" y="146"/>
                    <a:pt x="1036" y="147"/>
                    <a:pt x="1048" y="151"/>
                  </a:cubicBezTo>
                  <a:cubicBezTo>
                    <a:pt x="1055" y="153"/>
                    <a:pt x="1063" y="156"/>
                    <a:pt x="1070" y="160"/>
                  </a:cubicBezTo>
                  <a:cubicBezTo>
                    <a:pt x="1103" y="175"/>
                    <a:pt x="1126" y="201"/>
                    <a:pt x="1136" y="233"/>
                  </a:cubicBezTo>
                  <a:cubicBezTo>
                    <a:pt x="1147" y="266"/>
                    <a:pt x="1145" y="304"/>
                    <a:pt x="1130" y="340"/>
                  </a:cubicBezTo>
                  <a:cubicBezTo>
                    <a:pt x="1105" y="397"/>
                    <a:pt x="1020" y="480"/>
                    <a:pt x="984" y="514"/>
                  </a:cubicBezTo>
                  <a:cubicBezTo>
                    <a:pt x="979" y="518"/>
                    <a:pt x="979" y="518"/>
                    <a:pt x="979" y="518"/>
                  </a:cubicBezTo>
                  <a:cubicBezTo>
                    <a:pt x="971" y="504"/>
                    <a:pt x="971" y="504"/>
                    <a:pt x="971" y="504"/>
                  </a:cubicBezTo>
                  <a:cubicBezTo>
                    <a:pt x="920" y="416"/>
                    <a:pt x="868" y="325"/>
                    <a:pt x="896" y="243"/>
                  </a:cubicBezTo>
                  <a:cubicBezTo>
                    <a:pt x="896" y="242"/>
                    <a:pt x="896" y="242"/>
                    <a:pt x="896" y="242"/>
                  </a:cubicBezTo>
                  <a:cubicBezTo>
                    <a:pt x="899" y="233"/>
                    <a:pt x="902" y="224"/>
                    <a:pt x="906" y="216"/>
                  </a:cubicBezTo>
                  <a:cubicBezTo>
                    <a:pt x="920" y="188"/>
                    <a:pt x="941" y="167"/>
                    <a:pt x="967" y="155"/>
                  </a:cubicBezTo>
                  <a:cubicBezTo>
                    <a:pt x="981" y="149"/>
                    <a:pt x="996" y="146"/>
                    <a:pt x="1012" y="146"/>
                  </a:cubicBezTo>
                  <a:moveTo>
                    <a:pt x="866" y="312"/>
                  </a:moveTo>
                  <a:cubicBezTo>
                    <a:pt x="872" y="379"/>
                    <a:pt x="912" y="448"/>
                    <a:pt x="951" y="515"/>
                  </a:cubicBezTo>
                  <a:cubicBezTo>
                    <a:pt x="962" y="534"/>
                    <a:pt x="962" y="534"/>
                    <a:pt x="962" y="534"/>
                  </a:cubicBezTo>
                  <a:cubicBezTo>
                    <a:pt x="959" y="537"/>
                    <a:pt x="959" y="537"/>
                    <a:pt x="959" y="537"/>
                  </a:cubicBezTo>
                  <a:cubicBezTo>
                    <a:pt x="944" y="550"/>
                    <a:pt x="931" y="563"/>
                    <a:pt x="919" y="575"/>
                  </a:cubicBezTo>
                  <a:cubicBezTo>
                    <a:pt x="916" y="579"/>
                    <a:pt x="916" y="579"/>
                    <a:pt x="916" y="579"/>
                  </a:cubicBezTo>
                  <a:cubicBezTo>
                    <a:pt x="912" y="576"/>
                    <a:pt x="912" y="576"/>
                    <a:pt x="912" y="576"/>
                  </a:cubicBezTo>
                  <a:cubicBezTo>
                    <a:pt x="889" y="552"/>
                    <a:pt x="859" y="530"/>
                    <a:pt x="818" y="506"/>
                  </a:cubicBezTo>
                  <a:cubicBezTo>
                    <a:pt x="814" y="504"/>
                    <a:pt x="814" y="504"/>
                    <a:pt x="814" y="504"/>
                  </a:cubicBezTo>
                  <a:cubicBezTo>
                    <a:pt x="816" y="500"/>
                    <a:pt x="816" y="500"/>
                    <a:pt x="816" y="500"/>
                  </a:cubicBezTo>
                  <a:cubicBezTo>
                    <a:pt x="829" y="457"/>
                    <a:pt x="852" y="375"/>
                    <a:pt x="856" y="312"/>
                  </a:cubicBezTo>
                  <a:lnTo>
                    <a:pt x="866" y="312"/>
                  </a:lnTo>
                  <a:close/>
                  <a:moveTo>
                    <a:pt x="429" y="309"/>
                  </a:moveTo>
                  <a:cubicBezTo>
                    <a:pt x="437" y="309"/>
                    <a:pt x="446" y="310"/>
                    <a:pt x="455" y="312"/>
                  </a:cubicBezTo>
                  <a:cubicBezTo>
                    <a:pt x="489" y="319"/>
                    <a:pt x="520" y="341"/>
                    <a:pt x="543" y="372"/>
                  </a:cubicBezTo>
                  <a:cubicBezTo>
                    <a:pt x="576" y="418"/>
                    <a:pt x="602" y="517"/>
                    <a:pt x="614" y="572"/>
                  </a:cubicBezTo>
                  <a:cubicBezTo>
                    <a:pt x="615" y="578"/>
                    <a:pt x="615" y="578"/>
                    <a:pt x="615" y="578"/>
                  </a:cubicBezTo>
                  <a:cubicBezTo>
                    <a:pt x="600" y="579"/>
                    <a:pt x="600" y="579"/>
                    <a:pt x="600" y="579"/>
                  </a:cubicBezTo>
                  <a:cubicBezTo>
                    <a:pt x="575" y="580"/>
                    <a:pt x="549" y="581"/>
                    <a:pt x="524" y="581"/>
                  </a:cubicBezTo>
                  <a:cubicBezTo>
                    <a:pt x="457" y="581"/>
                    <a:pt x="383" y="574"/>
                    <a:pt x="340" y="523"/>
                  </a:cubicBezTo>
                  <a:cubicBezTo>
                    <a:pt x="339" y="522"/>
                    <a:pt x="339" y="522"/>
                    <a:pt x="339" y="522"/>
                  </a:cubicBezTo>
                  <a:cubicBezTo>
                    <a:pt x="333" y="515"/>
                    <a:pt x="327" y="508"/>
                    <a:pt x="322" y="500"/>
                  </a:cubicBezTo>
                  <a:cubicBezTo>
                    <a:pt x="305" y="474"/>
                    <a:pt x="298" y="445"/>
                    <a:pt x="301" y="417"/>
                  </a:cubicBezTo>
                  <a:cubicBezTo>
                    <a:pt x="304" y="390"/>
                    <a:pt x="318" y="365"/>
                    <a:pt x="339" y="346"/>
                  </a:cubicBezTo>
                  <a:cubicBezTo>
                    <a:pt x="345" y="340"/>
                    <a:pt x="351" y="335"/>
                    <a:pt x="358" y="331"/>
                  </a:cubicBezTo>
                  <a:cubicBezTo>
                    <a:pt x="380" y="316"/>
                    <a:pt x="404" y="309"/>
                    <a:pt x="429" y="309"/>
                  </a:cubicBezTo>
                  <a:moveTo>
                    <a:pt x="586" y="379"/>
                  </a:moveTo>
                  <a:cubicBezTo>
                    <a:pt x="621" y="428"/>
                    <a:pt x="681" y="460"/>
                    <a:pt x="745" y="493"/>
                  </a:cubicBezTo>
                  <a:cubicBezTo>
                    <a:pt x="757" y="500"/>
                    <a:pt x="770" y="506"/>
                    <a:pt x="783" y="513"/>
                  </a:cubicBezTo>
                  <a:cubicBezTo>
                    <a:pt x="787" y="515"/>
                    <a:pt x="787" y="515"/>
                    <a:pt x="787" y="515"/>
                  </a:cubicBezTo>
                  <a:cubicBezTo>
                    <a:pt x="785" y="519"/>
                    <a:pt x="785" y="519"/>
                    <a:pt x="785" y="519"/>
                  </a:cubicBezTo>
                  <a:cubicBezTo>
                    <a:pt x="778" y="540"/>
                    <a:pt x="772" y="559"/>
                    <a:pt x="768" y="578"/>
                  </a:cubicBezTo>
                  <a:cubicBezTo>
                    <a:pt x="766" y="583"/>
                    <a:pt x="766" y="583"/>
                    <a:pt x="766" y="583"/>
                  </a:cubicBezTo>
                  <a:cubicBezTo>
                    <a:pt x="762" y="582"/>
                    <a:pt x="762" y="582"/>
                    <a:pt x="762" y="582"/>
                  </a:cubicBezTo>
                  <a:cubicBezTo>
                    <a:pt x="738" y="579"/>
                    <a:pt x="711" y="577"/>
                    <a:pt x="678" y="577"/>
                  </a:cubicBezTo>
                  <a:cubicBezTo>
                    <a:pt x="668" y="577"/>
                    <a:pt x="656" y="577"/>
                    <a:pt x="643" y="578"/>
                  </a:cubicBezTo>
                  <a:cubicBezTo>
                    <a:pt x="639" y="578"/>
                    <a:pt x="639" y="578"/>
                    <a:pt x="639" y="578"/>
                  </a:cubicBezTo>
                  <a:cubicBezTo>
                    <a:pt x="638" y="573"/>
                    <a:pt x="638" y="573"/>
                    <a:pt x="638" y="573"/>
                  </a:cubicBezTo>
                  <a:cubicBezTo>
                    <a:pt x="628" y="527"/>
                    <a:pt x="606" y="440"/>
                    <a:pt x="577" y="384"/>
                  </a:cubicBezTo>
                  <a:lnTo>
                    <a:pt x="586" y="379"/>
                  </a:lnTo>
                  <a:close/>
                  <a:moveTo>
                    <a:pt x="1591" y="467"/>
                  </a:moveTo>
                  <a:cubicBezTo>
                    <a:pt x="1603" y="489"/>
                    <a:pt x="1615" y="512"/>
                    <a:pt x="1626" y="537"/>
                  </a:cubicBezTo>
                  <a:cubicBezTo>
                    <a:pt x="1628" y="542"/>
                    <a:pt x="1628" y="542"/>
                    <a:pt x="1628" y="542"/>
                  </a:cubicBezTo>
                  <a:cubicBezTo>
                    <a:pt x="1623" y="544"/>
                    <a:pt x="1623" y="544"/>
                    <a:pt x="1623" y="544"/>
                  </a:cubicBezTo>
                  <a:cubicBezTo>
                    <a:pt x="1614" y="548"/>
                    <a:pt x="1606" y="554"/>
                    <a:pt x="1600" y="561"/>
                  </a:cubicBezTo>
                  <a:cubicBezTo>
                    <a:pt x="1591" y="570"/>
                    <a:pt x="1585" y="582"/>
                    <a:pt x="1582" y="594"/>
                  </a:cubicBezTo>
                  <a:cubicBezTo>
                    <a:pt x="1580" y="605"/>
                    <a:pt x="1580" y="605"/>
                    <a:pt x="1580" y="605"/>
                  </a:cubicBezTo>
                  <a:cubicBezTo>
                    <a:pt x="1573" y="597"/>
                    <a:pt x="1573" y="597"/>
                    <a:pt x="1573" y="597"/>
                  </a:cubicBezTo>
                  <a:cubicBezTo>
                    <a:pt x="1566" y="587"/>
                    <a:pt x="1557" y="579"/>
                    <a:pt x="1547" y="572"/>
                  </a:cubicBezTo>
                  <a:cubicBezTo>
                    <a:pt x="1524" y="556"/>
                    <a:pt x="1495" y="547"/>
                    <a:pt x="1464" y="547"/>
                  </a:cubicBezTo>
                  <a:cubicBezTo>
                    <a:pt x="1459" y="547"/>
                    <a:pt x="1454" y="547"/>
                    <a:pt x="1449" y="548"/>
                  </a:cubicBezTo>
                  <a:cubicBezTo>
                    <a:pt x="1439" y="548"/>
                    <a:pt x="1429" y="550"/>
                    <a:pt x="1418" y="553"/>
                  </a:cubicBezTo>
                  <a:cubicBezTo>
                    <a:pt x="1403" y="556"/>
                    <a:pt x="1389" y="561"/>
                    <a:pt x="1376" y="568"/>
                  </a:cubicBezTo>
                  <a:cubicBezTo>
                    <a:pt x="1371" y="559"/>
                    <a:pt x="1371" y="559"/>
                    <a:pt x="1371" y="559"/>
                  </a:cubicBezTo>
                  <a:cubicBezTo>
                    <a:pt x="1373" y="558"/>
                    <a:pt x="1373" y="558"/>
                    <a:pt x="1373" y="558"/>
                  </a:cubicBezTo>
                  <a:cubicBezTo>
                    <a:pt x="1389" y="545"/>
                    <a:pt x="1403" y="530"/>
                    <a:pt x="1415" y="514"/>
                  </a:cubicBezTo>
                  <a:cubicBezTo>
                    <a:pt x="1416" y="512"/>
                    <a:pt x="1416" y="512"/>
                    <a:pt x="1416" y="512"/>
                  </a:cubicBezTo>
                  <a:cubicBezTo>
                    <a:pt x="1418" y="511"/>
                    <a:pt x="1418" y="511"/>
                    <a:pt x="1418" y="511"/>
                  </a:cubicBezTo>
                  <a:cubicBezTo>
                    <a:pt x="1450" y="504"/>
                    <a:pt x="1478" y="496"/>
                    <a:pt x="1504" y="489"/>
                  </a:cubicBezTo>
                  <a:cubicBezTo>
                    <a:pt x="1531" y="481"/>
                    <a:pt x="1557" y="473"/>
                    <a:pt x="1585" y="464"/>
                  </a:cubicBezTo>
                  <a:cubicBezTo>
                    <a:pt x="1589" y="463"/>
                    <a:pt x="1589" y="463"/>
                    <a:pt x="1589" y="463"/>
                  </a:cubicBezTo>
                  <a:lnTo>
                    <a:pt x="1591" y="467"/>
                  </a:lnTo>
                  <a:close/>
                  <a:moveTo>
                    <a:pt x="1297" y="298"/>
                  </a:moveTo>
                  <a:cubicBezTo>
                    <a:pt x="1301" y="298"/>
                    <a:pt x="1304" y="298"/>
                    <a:pt x="1308" y="298"/>
                  </a:cubicBezTo>
                  <a:cubicBezTo>
                    <a:pt x="1335" y="301"/>
                    <a:pt x="1360" y="314"/>
                    <a:pt x="1381" y="335"/>
                  </a:cubicBezTo>
                  <a:cubicBezTo>
                    <a:pt x="1386" y="340"/>
                    <a:pt x="1391" y="347"/>
                    <a:pt x="1396" y="353"/>
                  </a:cubicBezTo>
                  <a:cubicBezTo>
                    <a:pt x="1416" y="383"/>
                    <a:pt x="1424" y="416"/>
                    <a:pt x="1417" y="450"/>
                  </a:cubicBezTo>
                  <a:cubicBezTo>
                    <a:pt x="1410" y="484"/>
                    <a:pt x="1390" y="515"/>
                    <a:pt x="1359" y="539"/>
                  </a:cubicBezTo>
                  <a:cubicBezTo>
                    <a:pt x="1309" y="577"/>
                    <a:pt x="1193" y="608"/>
                    <a:pt x="1146" y="619"/>
                  </a:cubicBezTo>
                  <a:cubicBezTo>
                    <a:pt x="1139" y="620"/>
                    <a:pt x="1139" y="620"/>
                    <a:pt x="1139" y="620"/>
                  </a:cubicBezTo>
                  <a:cubicBezTo>
                    <a:pt x="1139" y="604"/>
                    <a:pt x="1139" y="604"/>
                    <a:pt x="1139" y="604"/>
                  </a:cubicBezTo>
                  <a:cubicBezTo>
                    <a:pt x="1139" y="502"/>
                    <a:pt x="1138" y="397"/>
                    <a:pt x="1203" y="340"/>
                  </a:cubicBezTo>
                  <a:cubicBezTo>
                    <a:pt x="1204" y="339"/>
                    <a:pt x="1204" y="339"/>
                    <a:pt x="1204" y="339"/>
                  </a:cubicBezTo>
                  <a:cubicBezTo>
                    <a:pt x="1211" y="333"/>
                    <a:pt x="1218" y="327"/>
                    <a:pt x="1225" y="321"/>
                  </a:cubicBezTo>
                  <a:cubicBezTo>
                    <a:pt x="1248" y="306"/>
                    <a:pt x="1273" y="298"/>
                    <a:pt x="1297" y="298"/>
                  </a:cubicBezTo>
                  <a:moveTo>
                    <a:pt x="813" y="530"/>
                  </a:moveTo>
                  <a:cubicBezTo>
                    <a:pt x="849" y="552"/>
                    <a:pt x="876" y="572"/>
                    <a:pt x="897" y="594"/>
                  </a:cubicBezTo>
                  <a:cubicBezTo>
                    <a:pt x="900" y="597"/>
                    <a:pt x="900" y="597"/>
                    <a:pt x="900" y="597"/>
                  </a:cubicBezTo>
                  <a:cubicBezTo>
                    <a:pt x="897" y="601"/>
                    <a:pt x="897" y="601"/>
                    <a:pt x="897" y="601"/>
                  </a:cubicBezTo>
                  <a:cubicBezTo>
                    <a:pt x="891" y="609"/>
                    <a:pt x="885" y="616"/>
                    <a:pt x="880" y="624"/>
                  </a:cubicBezTo>
                  <a:cubicBezTo>
                    <a:pt x="876" y="628"/>
                    <a:pt x="876" y="628"/>
                    <a:pt x="876" y="628"/>
                  </a:cubicBezTo>
                  <a:cubicBezTo>
                    <a:pt x="872" y="625"/>
                    <a:pt x="872" y="625"/>
                    <a:pt x="872" y="625"/>
                  </a:cubicBezTo>
                  <a:cubicBezTo>
                    <a:pt x="850" y="608"/>
                    <a:pt x="825" y="597"/>
                    <a:pt x="794" y="589"/>
                  </a:cubicBezTo>
                  <a:cubicBezTo>
                    <a:pt x="789" y="587"/>
                    <a:pt x="789" y="587"/>
                    <a:pt x="789" y="587"/>
                  </a:cubicBezTo>
                  <a:cubicBezTo>
                    <a:pt x="790" y="582"/>
                    <a:pt x="790" y="582"/>
                    <a:pt x="790" y="582"/>
                  </a:cubicBezTo>
                  <a:cubicBezTo>
                    <a:pt x="794" y="567"/>
                    <a:pt x="799" y="550"/>
                    <a:pt x="805" y="533"/>
                  </a:cubicBezTo>
                  <a:cubicBezTo>
                    <a:pt x="807" y="527"/>
                    <a:pt x="807" y="527"/>
                    <a:pt x="807" y="527"/>
                  </a:cubicBezTo>
                  <a:lnTo>
                    <a:pt x="813" y="530"/>
                  </a:lnTo>
                  <a:close/>
                  <a:moveTo>
                    <a:pt x="271" y="558"/>
                  </a:moveTo>
                  <a:cubicBezTo>
                    <a:pt x="255" y="558"/>
                    <a:pt x="239" y="560"/>
                    <a:pt x="225" y="565"/>
                  </a:cubicBezTo>
                  <a:cubicBezTo>
                    <a:pt x="192" y="575"/>
                    <a:pt x="164" y="596"/>
                    <a:pt x="144" y="626"/>
                  </a:cubicBezTo>
                  <a:cubicBezTo>
                    <a:pt x="140" y="633"/>
                    <a:pt x="140" y="633"/>
                    <a:pt x="140" y="633"/>
                  </a:cubicBezTo>
                  <a:cubicBezTo>
                    <a:pt x="136" y="626"/>
                    <a:pt x="136" y="626"/>
                    <a:pt x="136" y="626"/>
                  </a:cubicBezTo>
                  <a:cubicBezTo>
                    <a:pt x="130" y="615"/>
                    <a:pt x="121" y="606"/>
                    <a:pt x="110" y="600"/>
                  </a:cubicBezTo>
                  <a:cubicBezTo>
                    <a:pt x="110" y="599"/>
                    <a:pt x="110" y="599"/>
                    <a:pt x="110" y="599"/>
                  </a:cubicBezTo>
                  <a:cubicBezTo>
                    <a:pt x="108" y="598"/>
                    <a:pt x="105" y="597"/>
                    <a:pt x="103" y="596"/>
                  </a:cubicBezTo>
                  <a:cubicBezTo>
                    <a:pt x="98" y="594"/>
                    <a:pt x="98" y="594"/>
                    <a:pt x="98" y="594"/>
                  </a:cubicBezTo>
                  <a:cubicBezTo>
                    <a:pt x="100" y="589"/>
                    <a:pt x="100" y="589"/>
                    <a:pt x="100" y="589"/>
                  </a:cubicBezTo>
                  <a:cubicBezTo>
                    <a:pt x="113" y="551"/>
                    <a:pt x="130" y="514"/>
                    <a:pt x="149" y="479"/>
                  </a:cubicBezTo>
                  <a:cubicBezTo>
                    <a:pt x="151" y="475"/>
                    <a:pt x="153" y="471"/>
                    <a:pt x="155" y="468"/>
                  </a:cubicBezTo>
                  <a:cubicBezTo>
                    <a:pt x="157" y="464"/>
                    <a:pt x="157" y="464"/>
                    <a:pt x="157" y="464"/>
                  </a:cubicBezTo>
                  <a:cubicBezTo>
                    <a:pt x="161" y="465"/>
                    <a:pt x="161" y="465"/>
                    <a:pt x="161" y="465"/>
                  </a:cubicBezTo>
                  <a:cubicBezTo>
                    <a:pt x="188" y="474"/>
                    <a:pt x="208" y="480"/>
                    <a:pt x="227" y="486"/>
                  </a:cubicBezTo>
                  <a:cubicBezTo>
                    <a:pt x="249" y="492"/>
                    <a:pt x="271" y="498"/>
                    <a:pt x="296" y="504"/>
                  </a:cubicBezTo>
                  <a:cubicBezTo>
                    <a:pt x="298" y="505"/>
                    <a:pt x="298" y="505"/>
                    <a:pt x="298" y="505"/>
                  </a:cubicBezTo>
                  <a:cubicBezTo>
                    <a:pt x="299" y="507"/>
                    <a:pt x="299" y="507"/>
                    <a:pt x="299" y="507"/>
                  </a:cubicBezTo>
                  <a:cubicBezTo>
                    <a:pt x="300" y="509"/>
                    <a:pt x="301" y="511"/>
                    <a:pt x="303" y="513"/>
                  </a:cubicBezTo>
                  <a:cubicBezTo>
                    <a:pt x="308" y="522"/>
                    <a:pt x="315" y="530"/>
                    <a:pt x="322" y="538"/>
                  </a:cubicBezTo>
                  <a:cubicBezTo>
                    <a:pt x="332" y="550"/>
                    <a:pt x="344" y="560"/>
                    <a:pt x="357" y="569"/>
                  </a:cubicBezTo>
                  <a:cubicBezTo>
                    <a:pt x="352" y="578"/>
                    <a:pt x="352" y="578"/>
                    <a:pt x="352" y="578"/>
                  </a:cubicBezTo>
                  <a:cubicBezTo>
                    <a:pt x="351" y="577"/>
                    <a:pt x="349" y="576"/>
                    <a:pt x="347" y="575"/>
                  </a:cubicBezTo>
                  <a:cubicBezTo>
                    <a:pt x="323" y="564"/>
                    <a:pt x="296" y="558"/>
                    <a:pt x="271" y="558"/>
                  </a:cubicBezTo>
                  <a:moveTo>
                    <a:pt x="1143" y="385"/>
                  </a:moveTo>
                  <a:cubicBezTo>
                    <a:pt x="1115" y="447"/>
                    <a:pt x="1116" y="527"/>
                    <a:pt x="1116" y="604"/>
                  </a:cubicBezTo>
                  <a:cubicBezTo>
                    <a:pt x="1116" y="626"/>
                    <a:pt x="1116" y="626"/>
                    <a:pt x="1116" y="626"/>
                  </a:cubicBezTo>
                  <a:cubicBezTo>
                    <a:pt x="1112" y="626"/>
                    <a:pt x="1112" y="626"/>
                    <a:pt x="1112" y="626"/>
                  </a:cubicBezTo>
                  <a:cubicBezTo>
                    <a:pt x="1089" y="632"/>
                    <a:pt x="1067" y="638"/>
                    <a:pt x="1047" y="645"/>
                  </a:cubicBezTo>
                  <a:cubicBezTo>
                    <a:pt x="1043" y="647"/>
                    <a:pt x="1043" y="647"/>
                    <a:pt x="1043" y="647"/>
                  </a:cubicBezTo>
                  <a:cubicBezTo>
                    <a:pt x="1041" y="642"/>
                    <a:pt x="1041" y="642"/>
                    <a:pt x="1041" y="642"/>
                  </a:cubicBezTo>
                  <a:cubicBezTo>
                    <a:pt x="1028" y="606"/>
                    <a:pt x="1009" y="571"/>
                    <a:pt x="993" y="542"/>
                  </a:cubicBezTo>
                  <a:cubicBezTo>
                    <a:pt x="991" y="539"/>
                    <a:pt x="991" y="539"/>
                    <a:pt x="991" y="539"/>
                  </a:cubicBezTo>
                  <a:cubicBezTo>
                    <a:pt x="994" y="536"/>
                    <a:pt x="994" y="536"/>
                    <a:pt x="994" y="536"/>
                  </a:cubicBezTo>
                  <a:cubicBezTo>
                    <a:pt x="1016" y="515"/>
                    <a:pt x="1094" y="442"/>
                    <a:pt x="1134" y="380"/>
                  </a:cubicBezTo>
                  <a:lnTo>
                    <a:pt x="1143" y="385"/>
                  </a:lnTo>
                  <a:close/>
                  <a:moveTo>
                    <a:pt x="1701" y="612"/>
                  </a:moveTo>
                  <a:cubicBezTo>
                    <a:pt x="1701" y="624"/>
                    <a:pt x="1696" y="634"/>
                    <a:pt x="1689" y="643"/>
                  </a:cubicBezTo>
                  <a:cubicBezTo>
                    <a:pt x="1680" y="652"/>
                    <a:pt x="1668" y="658"/>
                    <a:pt x="1656" y="658"/>
                  </a:cubicBezTo>
                  <a:cubicBezTo>
                    <a:pt x="1650" y="659"/>
                    <a:pt x="1650" y="659"/>
                    <a:pt x="1650" y="659"/>
                  </a:cubicBezTo>
                  <a:cubicBezTo>
                    <a:pt x="1650" y="658"/>
                    <a:pt x="1650" y="658"/>
                    <a:pt x="1650" y="658"/>
                  </a:cubicBezTo>
                  <a:cubicBezTo>
                    <a:pt x="1639" y="658"/>
                    <a:pt x="1628" y="653"/>
                    <a:pt x="1620" y="646"/>
                  </a:cubicBezTo>
                  <a:cubicBezTo>
                    <a:pt x="1610" y="637"/>
                    <a:pt x="1605" y="625"/>
                    <a:pt x="1604" y="613"/>
                  </a:cubicBezTo>
                  <a:cubicBezTo>
                    <a:pt x="1604" y="607"/>
                    <a:pt x="1604" y="607"/>
                    <a:pt x="1604" y="607"/>
                  </a:cubicBezTo>
                  <a:cubicBezTo>
                    <a:pt x="1604" y="607"/>
                    <a:pt x="1604" y="607"/>
                    <a:pt x="1604" y="607"/>
                  </a:cubicBezTo>
                  <a:cubicBezTo>
                    <a:pt x="1605" y="596"/>
                    <a:pt x="1609" y="585"/>
                    <a:pt x="1617" y="577"/>
                  </a:cubicBezTo>
                  <a:cubicBezTo>
                    <a:pt x="1625" y="567"/>
                    <a:pt x="1637" y="562"/>
                    <a:pt x="1650" y="561"/>
                  </a:cubicBezTo>
                  <a:cubicBezTo>
                    <a:pt x="1655" y="561"/>
                    <a:pt x="1655" y="561"/>
                    <a:pt x="1655" y="561"/>
                  </a:cubicBezTo>
                  <a:cubicBezTo>
                    <a:pt x="1655" y="561"/>
                    <a:pt x="1655" y="561"/>
                    <a:pt x="1655" y="561"/>
                  </a:cubicBezTo>
                  <a:cubicBezTo>
                    <a:pt x="1667" y="561"/>
                    <a:pt x="1677" y="566"/>
                    <a:pt x="1686" y="574"/>
                  </a:cubicBezTo>
                  <a:cubicBezTo>
                    <a:pt x="1695" y="582"/>
                    <a:pt x="1701" y="594"/>
                    <a:pt x="1701" y="607"/>
                  </a:cubicBezTo>
                  <a:cubicBezTo>
                    <a:pt x="1702" y="612"/>
                    <a:pt x="1702" y="612"/>
                    <a:pt x="1702" y="612"/>
                  </a:cubicBezTo>
                  <a:lnTo>
                    <a:pt x="1701" y="612"/>
                  </a:lnTo>
                  <a:close/>
                  <a:moveTo>
                    <a:pt x="730" y="658"/>
                  </a:moveTo>
                  <a:cubicBezTo>
                    <a:pt x="709" y="658"/>
                    <a:pt x="688" y="661"/>
                    <a:pt x="665" y="667"/>
                  </a:cubicBezTo>
                  <a:cubicBezTo>
                    <a:pt x="660" y="669"/>
                    <a:pt x="660" y="669"/>
                    <a:pt x="660" y="669"/>
                  </a:cubicBezTo>
                  <a:cubicBezTo>
                    <a:pt x="658" y="664"/>
                    <a:pt x="658" y="664"/>
                    <a:pt x="658" y="664"/>
                  </a:cubicBezTo>
                  <a:cubicBezTo>
                    <a:pt x="653" y="646"/>
                    <a:pt x="649" y="627"/>
                    <a:pt x="645" y="607"/>
                  </a:cubicBezTo>
                  <a:cubicBezTo>
                    <a:pt x="644" y="601"/>
                    <a:pt x="644" y="601"/>
                    <a:pt x="644" y="601"/>
                  </a:cubicBezTo>
                  <a:cubicBezTo>
                    <a:pt x="650" y="600"/>
                    <a:pt x="650" y="600"/>
                    <a:pt x="650" y="600"/>
                  </a:cubicBezTo>
                  <a:cubicBezTo>
                    <a:pt x="659" y="600"/>
                    <a:pt x="668" y="600"/>
                    <a:pt x="678" y="600"/>
                  </a:cubicBezTo>
                  <a:cubicBezTo>
                    <a:pt x="709" y="600"/>
                    <a:pt x="733" y="602"/>
                    <a:pt x="756" y="605"/>
                  </a:cubicBezTo>
                  <a:cubicBezTo>
                    <a:pt x="761" y="606"/>
                    <a:pt x="761" y="606"/>
                    <a:pt x="761" y="606"/>
                  </a:cubicBezTo>
                  <a:cubicBezTo>
                    <a:pt x="760" y="611"/>
                    <a:pt x="760" y="611"/>
                    <a:pt x="760" y="611"/>
                  </a:cubicBezTo>
                  <a:cubicBezTo>
                    <a:pt x="758" y="626"/>
                    <a:pt x="755" y="640"/>
                    <a:pt x="754" y="654"/>
                  </a:cubicBezTo>
                  <a:cubicBezTo>
                    <a:pt x="754" y="659"/>
                    <a:pt x="754" y="659"/>
                    <a:pt x="754" y="659"/>
                  </a:cubicBezTo>
                  <a:cubicBezTo>
                    <a:pt x="748" y="658"/>
                    <a:pt x="748" y="658"/>
                    <a:pt x="748" y="658"/>
                  </a:cubicBezTo>
                  <a:cubicBezTo>
                    <a:pt x="742" y="658"/>
                    <a:pt x="736" y="658"/>
                    <a:pt x="730" y="658"/>
                  </a:cubicBezTo>
                  <a:moveTo>
                    <a:pt x="976" y="560"/>
                  </a:moveTo>
                  <a:cubicBezTo>
                    <a:pt x="997" y="597"/>
                    <a:pt x="1010" y="624"/>
                    <a:pt x="1019" y="650"/>
                  </a:cubicBezTo>
                  <a:cubicBezTo>
                    <a:pt x="1021" y="655"/>
                    <a:pt x="1021" y="655"/>
                    <a:pt x="1021" y="655"/>
                  </a:cubicBezTo>
                  <a:cubicBezTo>
                    <a:pt x="1016" y="657"/>
                    <a:pt x="1016" y="657"/>
                    <a:pt x="1016" y="657"/>
                  </a:cubicBezTo>
                  <a:cubicBezTo>
                    <a:pt x="1003" y="662"/>
                    <a:pt x="990" y="669"/>
                    <a:pt x="978" y="675"/>
                  </a:cubicBezTo>
                  <a:cubicBezTo>
                    <a:pt x="972" y="678"/>
                    <a:pt x="972" y="678"/>
                    <a:pt x="972" y="678"/>
                  </a:cubicBezTo>
                  <a:cubicBezTo>
                    <a:pt x="970" y="672"/>
                    <a:pt x="970" y="672"/>
                    <a:pt x="970" y="672"/>
                  </a:cubicBezTo>
                  <a:cubicBezTo>
                    <a:pt x="962" y="646"/>
                    <a:pt x="950" y="622"/>
                    <a:pt x="934" y="601"/>
                  </a:cubicBezTo>
                  <a:cubicBezTo>
                    <a:pt x="931" y="597"/>
                    <a:pt x="931" y="597"/>
                    <a:pt x="931" y="597"/>
                  </a:cubicBezTo>
                  <a:cubicBezTo>
                    <a:pt x="934" y="594"/>
                    <a:pt x="934" y="594"/>
                    <a:pt x="934" y="594"/>
                  </a:cubicBezTo>
                  <a:cubicBezTo>
                    <a:pt x="944" y="582"/>
                    <a:pt x="956" y="571"/>
                    <a:pt x="968" y="559"/>
                  </a:cubicBezTo>
                  <a:cubicBezTo>
                    <a:pt x="973" y="555"/>
                    <a:pt x="973" y="555"/>
                    <a:pt x="973" y="555"/>
                  </a:cubicBezTo>
                  <a:lnTo>
                    <a:pt x="976" y="560"/>
                  </a:lnTo>
                  <a:close/>
                  <a:moveTo>
                    <a:pt x="99" y="620"/>
                  </a:moveTo>
                  <a:cubicBezTo>
                    <a:pt x="110" y="626"/>
                    <a:pt x="117" y="637"/>
                    <a:pt x="121" y="649"/>
                  </a:cubicBezTo>
                  <a:cubicBezTo>
                    <a:pt x="124" y="662"/>
                    <a:pt x="122" y="675"/>
                    <a:pt x="115" y="686"/>
                  </a:cubicBezTo>
                  <a:cubicBezTo>
                    <a:pt x="108" y="697"/>
                    <a:pt x="98" y="705"/>
                    <a:pt x="85" y="709"/>
                  </a:cubicBezTo>
                  <a:cubicBezTo>
                    <a:pt x="81" y="710"/>
                    <a:pt x="77" y="710"/>
                    <a:pt x="73" y="710"/>
                  </a:cubicBezTo>
                  <a:cubicBezTo>
                    <a:pt x="65" y="710"/>
                    <a:pt x="56" y="708"/>
                    <a:pt x="49" y="704"/>
                  </a:cubicBezTo>
                  <a:cubicBezTo>
                    <a:pt x="43" y="702"/>
                    <a:pt x="43" y="702"/>
                    <a:pt x="43" y="702"/>
                  </a:cubicBezTo>
                  <a:cubicBezTo>
                    <a:pt x="44" y="700"/>
                    <a:pt x="44" y="700"/>
                    <a:pt x="44" y="700"/>
                  </a:cubicBezTo>
                  <a:cubicBezTo>
                    <a:pt x="35" y="694"/>
                    <a:pt x="29" y="684"/>
                    <a:pt x="26" y="673"/>
                  </a:cubicBezTo>
                  <a:cubicBezTo>
                    <a:pt x="23" y="662"/>
                    <a:pt x="24" y="651"/>
                    <a:pt x="29" y="641"/>
                  </a:cubicBezTo>
                  <a:cubicBezTo>
                    <a:pt x="29" y="641"/>
                    <a:pt x="29" y="641"/>
                    <a:pt x="29" y="641"/>
                  </a:cubicBezTo>
                  <a:cubicBezTo>
                    <a:pt x="34" y="632"/>
                    <a:pt x="34" y="632"/>
                    <a:pt x="34" y="632"/>
                  </a:cubicBezTo>
                  <a:cubicBezTo>
                    <a:pt x="34" y="632"/>
                    <a:pt x="34" y="632"/>
                    <a:pt x="34" y="632"/>
                  </a:cubicBezTo>
                  <a:cubicBezTo>
                    <a:pt x="41" y="623"/>
                    <a:pt x="50" y="617"/>
                    <a:pt x="61" y="614"/>
                  </a:cubicBezTo>
                  <a:cubicBezTo>
                    <a:pt x="65" y="613"/>
                    <a:pt x="69" y="612"/>
                    <a:pt x="73" y="612"/>
                  </a:cubicBezTo>
                  <a:cubicBezTo>
                    <a:pt x="75" y="612"/>
                    <a:pt x="77" y="613"/>
                    <a:pt x="79" y="613"/>
                  </a:cubicBezTo>
                  <a:cubicBezTo>
                    <a:pt x="80" y="613"/>
                    <a:pt x="80" y="613"/>
                    <a:pt x="80" y="613"/>
                  </a:cubicBezTo>
                  <a:cubicBezTo>
                    <a:pt x="94" y="617"/>
                    <a:pt x="94" y="617"/>
                    <a:pt x="94" y="617"/>
                  </a:cubicBezTo>
                  <a:cubicBezTo>
                    <a:pt x="94" y="617"/>
                    <a:pt x="94" y="617"/>
                    <a:pt x="94" y="617"/>
                  </a:cubicBezTo>
                  <a:cubicBezTo>
                    <a:pt x="99" y="619"/>
                    <a:pt x="99" y="619"/>
                    <a:pt x="99" y="619"/>
                  </a:cubicBezTo>
                  <a:lnTo>
                    <a:pt x="99" y="620"/>
                  </a:lnTo>
                  <a:close/>
                  <a:moveTo>
                    <a:pt x="621" y="606"/>
                  </a:moveTo>
                  <a:cubicBezTo>
                    <a:pt x="625" y="629"/>
                    <a:pt x="631" y="651"/>
                    <a:pt x="637" y="672"/>
                  </a:cubicBezTo>
                  <a:cubicBezTo>
                    <a:pt x="638" y="676"/>
                    <a:pt x="638" y="676"/>
                    <a:pt x="638" y="676"/>
                  </a:cubicBezTo>
                  <a:cubicBezTo>
                    <a:pt x="634" y="678"/>
                    <a:pt x="634" y="678"/>
                    <a:pt x="634" y="678"/>
                  </a:cubicBezTo>
                  <a:cubicBezTo>
                    <a:pt x="597" y="692"/>
                    <a:pt x="561" y="712"/>
                    <a:pt x="530" y="730"/>
                  </a:cubicBezTo>
                  <a:cubicBezTo>
                    <a:pt x="526" y="732"/>
                    <a:pt x="526" y="732"/>
                    <a:pt x="526" y="732"/>
                  </a:cubicBezTo>
                  <a:cubicBezTo>
                    <a:pt x="524" y="729"/>
                    <a:pt x="524" y="729"/>
                    <a:pt x="524" y="729"/>
                  </a:cubicBezTo>
                  <a:cubicBezTo>
                    <a:pt x="496" y="699"/>
                    <a:pt x="427" y="623"/>
                    <a:pt x="369" y="587"/>
                  </a:cubicBezTo>
                  <a:cubicBezTo>
                    <a:pt x="374" y="578"/>
                    <a:pt x="374" y="578"/>
                    <a:pt x="374" y="578"/>
                  </a:cubicBezTo>
                  <a:cubicBezTo>
                    <a:pt x="420" y="601"/>
                    <a:pt x="478" y="604"/>
                    <a:pt x="523" y="604"/>
                  </a:cubicBezTo>
                  <a:cubicBezTo>
                    <a:pt x="549" y="604"/>
                    <a:pt x="575" y="603"/>
                    <a:pt x="601" y="602"/>
                  </a:cubicBezTo>
                  <a:cubicBezTo>
                    <a:pt x="620" y="601"/>
                    <a:pt x="620" y="601"/>
                    <a:pt x="620" y="601"/>
                  </a:cubicBezTo>
                  <a:lnTo>
                    <a:pt x="621" y="606"/>
                  </a:lnTo>
                  <a:close/>
                  <a:moveTo>
                    <a:pt x="1116" y="656"/>
                  </a:moveTo>
                  <a:cubicBezTo>
                    <a:pt x="1116" y="697"/>
                    <a:pt x="1113" y="728"/>
                    <a:pt x="1109" y="755"/>
                  </a:cubicBezTo>
                  <a:cubicBezTo>
                    <a:pt x="1108" y="760"/>
                    <a:pt x="1108" y="760"/>
                    <a:pt x="1108" y="760"/>
                  </a:cubicBezTo>
                  <a:cubicBezTo>
                    <a:pt x="1103" y="759"/>
                    <a:pt x="1103" y="759"/>
                    <a:pt x="1103" y="759"/>
                  </a:cubicBezTo>
                  <a:cubicBezTo>
                    <a:pt x="1090" y="758"/>
                    <a:pt x="1077" y="757"/>
                    <a:pt x="1064" y="756"/>
                  </a:cubicBezTo>
                  <a:cubicBezTo>
                    <a:pt x="1059" y="756"/>
                    <a:pt x="1059" y="756"/>
                    <a:pt x="1059" y="756"/>
                  </a:cubicBezTo>
                  <a:cubicBezTo>
                    <a:pt x="1059" y="751"/>
                    <a:pt x="1059" y="751"/>
                    <a:pt x="1059" y="751"/>
                  </a:cubicBezTo>
                  <a:cubicBezTo>
                    <a:pt x="1061" y="726"/>
                    <a:pt x="1058" y="701"/>
                    <a:pt x="1051" y="673"/>
                  </a:cubicBezTo>
                  <a:cubicBezTo>
                    <a:pt x="1050" y="669"/>
                    <a:pt x="1050" y="669"/>
                    <a:pt x="1050" y="669"/>
                  </a:cubicBezTo>
                  <a:cubicBezTo>
                    <a:pt x="1054" y="667"/>
                    <a:pt x="1054" y="667"/>
                    <a:pt x="1054" y="667"/>
                  </a:cubicBezTo>
                  <a:cubicBezTo>
                    <a:pt x="1072" y="661"/>
                    <a:pt x="1090" y="656"/>
                    <a:pt x="1110" y="651"/>
                  </a:cubicBezTo>
                  <a:cubicBezTo>
                    <a:pt x="1116" y="649"/>
                    <a:pt x="1116" y="649"/>
                    <a:pt x="1116" y="649"/>
                  </a:cubicBezTo>
                  <a:lnTo>
                    <a:pt x="1116" y="656"/>
                  </a:lnTo>
                  <a:close/>
                  <a:moveTo>
                    <a:pt x="1350" y="584"/>
                  </a:moveTo>
                  <a:cubicBezTo>
                    <a:pt x="1295" y="624"/>
                    <a:pt x="1257" y="697"/>
                    <a:pt x="1219" y="766"/>
                  </a:cubicBezTo>
                  <a:cubicBezTo>
                    <a:pt x="1211" y="783"/>
                    <a:pt x="1211" y="783"/>
                    <a:pt x="1211" y="783"/>
                  </a:cubicBezTo>
                  <a:cubicBezTo>
                    <a:pt x="1207" y="782"/>
                    <a:pt x="1207" y="782"/>
                    <a:pt x="1207" y="782"/>
                  </a:cubicBezTo>
                  <a:cubicBezTo>
                    <a:pt x="1182" y="774"/>
                    <a:pt x="1159" y="768"/>
                    <a:pt x="1136" y="764"/>
                  </a:cubicBezTo>
                  <a:cubicBezTo>
                    <a:pt x="1131" y="763"/>
                    <a:pt x="1131" y="763"/>
                    <a:pt x="1131" y="763"/>
                  </a:cubicBezTo>
                  <a:cubicBezTo>
                    <a:pt x="1132" y="758"/>
                    <a:pt x="1132" y="758"/>
                    <a:pt x="1132" y="758"/>
                  </a:cubicBezTo>
                  <a:cubicBezTo>
                    <a:pt x="1138" y="721"/>
                    <a:pt x="1139" y="682"/>
                    <a:pt x="1139" y="648"/>
                  </a:cubicBezTo>
                  <a:cubicBezTo>
                    <a:pt x="1139" y="644"/>
                    <a:pt x="1139" y="644"/>
                    <a:pt x="1139" y="644"/>
                  </a:cubicBezTo>
                  <a:cubicBezTo>
                    <a:pt x="1143" y="643"/>
                    <a:pt x="1143" y="643"/>
                    <a:pt x="1143" y="643"/>
                  </a:cubicBezTo>
                  <a:cubicBezTo>
                    <a:pt x="1174" y="636"/>
                    <a:pt x="1279" y="610"/>
                    <a:pt x="1345" y="575"/>
                  </a:cubicBezTo>
                  <a:lnTo>
                    <a:pt x="1350" y="584"/>
                  </a:lnTo>
                  <a:close/>
                  <a:moveTo>
                    <a:pt x="647" y="704"/>
                  </a:moveTo>
                  <a:cubicBezTo>
                    <a:pt x="652" y="719"/>
                    <a:pt x="658" y="733"/>
                    <a:pt x="664" y="746"/>
                  </a:cubicBezTo>
                  <a:cubicBezTo>
                    <a:pt x="666" y="751"/>
                    <a:pt x="666" y="751"/>
                    <a:pt x="666" y="751"/>
                  </a:cubicBezTo>
                  <a:cubicBezTo>
                    <a:pt x="661" y="753"/>
                    <a:pt x="661" y="753"/>
                    <a:pt x="661" y="753"/>
                  </a:cubicBezTo>
                  <a:cubicBezTo>
                    <a:pt x="638" y="763"/>
                    <a:pt x="617" y="779"/>
                    <a:pt x="595" y="799"/>
                  </a:cubicBezTo>
                  <a:cubicBezTo>
                    <a:pt x="592" y="803"/>
                    <a:pt x="592" y="803"/>
                    <a:pt x="592" y="803"/>
                  </a:cubicBezTo>
                  <a:cubicBezTo>
                    <a:pt x="588" y="799"/>
                    <a:pt x="588" y="799"/>
                    <a:pt x="588" y="799"/>
                  </a:cubicBezTo>
                  <a:cubicBezTo>
                    <a:pt x="574" y="786"/>
                    <a:pt x="560" y="771"/>
                    <a:pt x="546" y="755"/>
                  </a:cubicBezTo>
                  <a:cubicBezTo>
                    <a:pt x="542" y="750"/>
                    <a:pt x="542" y="750"/>
                    <a:pt x="542" y="750"/>
                  </a:cubicBezTo>
                  <a:cubicBezTo>
                    <a:pt x="547" y="747"/>
                    <a:pt x="547" y="747"/>
                    <a:pt x="547" y="747"/>
                  </a:cubicBezTo>
                  <a:cubicBezTo>
                    <a:pt x="573" y="732"/>
                    <a:pt x="607" y="714"/>
                    <a:pt x="640" y="700"/>
                  </a:cubicBezTo>
                  <a:cubicBezTo>
                    <a:pt x="645" y="699"/>
                    <a:pt x="645" y="699"/>
                    <a:pt x="645" y="699"/>
                  </a:cubicBezTo>
                  <a:lnTo>
                    <a:pt x="647" y="704"/>
                  </a:lnTo>
                  <a:close/>
                  <a:moveTo>
                    <a:pt x="919" y="621"/>
                  </a:moveTo>
                  <a:cubicBezTo>
                    <a:pt x="929" y="635"/>
                    <a:pt x="938" y="650"/>
                    <a:pt x="944" y="666"/>
                  </a:cubicBezTo>
                  <a:cubicBezTo>
                    <a:pt x="946" y="673"/>
                    <a:pt x="949" y="681"/>
                    <a:pt x="951" y="687"/>
                  </a:cubicBezTo>
                  <a:cubicBezTo>
                    <a:pt x="951" y="691"/>
                    <a:pt x="951" y="691"/>
                    <a:pt x="951" y="691"/>
                  </a:cubicBezTo>
                  <a:cubicBezTo>
                    <a:pt x="948" y="692"/>
                    <a:pt x="948" y="692"/>
                    <a:pt x="948" y="692"/>
                  </a:cubicBezTo>
                  <a:cubicBezTo>
                    <a:pt x="901" y="725"/>
                    <a:pt x="870" y="764"/>
                    <a:pt x="858" y="810"/>
                  </a:cubicBezTo>
                  <a:cubicBezTo>
                    <a:pt x="848" y="810"/>
                    <a:pt x="848" y="810"/>
                    <a:pt x="848" y="810"/>
                  </a:cubicBezTo>
                  <a:cubicBezTo>
                    <a:pt x="839" y="770"/>
                    <a:pt x="844" y="705"/>
                    <a:pt x="911" y="620"/>
                  </a:cubicBezTo>
                  <a:cubicBezTo>
                    <a:pt x="915" y="615"/>
                    <a:pt x="915" y="615"/>
                    <a:pt x="915" y="615"/>
                  </a:cubicBezTo>
                  <a:lnTo>
                    <a:pt x="919" y="621"/>
                  </a:lnTo>
                  <a:close/>
                  <a:moveTo>
                    <a:pt x="1029" y="683"/>
                  </a:moveTo>
                  <a:cubicBezTo>
                    <a:pt x="1036" y="708"/>
                    <a:pt x="1038" y="730"/>
                    <a:pt x="1036" y="752"/>
                  </a:cubicBezTo>
                  <a:cubicBezTo>
                    <a:pt x="1035" y="756"/>
                    <a:pt x="1035" y="756"/>
                    <a:pt x="1035" y="756"/>
                  </a:cubicBezTo>
                  <a:cubicBezTo>
                    <a:pt x="1031" y="757"/>
                    <a:pt x="1031" y="757"/>
                    <a:pt x="1031" y="757"/>
                  </a:cubicBezTo>
                  <a:cubicBezTo>
                    <a:pt x="972" y="761"/>
                    <a:pt x="924" y="780"/>
                    <a:pt x="890" y="814"/>
                  </a:cubicBezTo>
                  <a:cubicBezTo>
                    <a:pt x="882" y="809"/>
                    <a:pt x="882" y="809"/>
                    <a:pt x="882" y="809"/>
                  </a:cubicBezTo>
                  <a:cubicBezTo>
                    <a:pt x="894" y="772"/>
                    <a:pt x="928" y="719"/>
                    <a:pt x="1022" y="679"/>
                  </a:cubicBezTo>
                  <a:cubicBezTo>
                    <a:pt x="1028" y="677"/>
                    <a:pt x="1028" y="677"/>
                    <a:pt x="1028" y="677"/>
                  </a:cubicBezTo>
                  <a:lnTo>
                    <a:pt x="1029" y="683"/>
                  </a:lnTo>
                  <a:close/>
                  <a:moveTo>
                    <a:pt x="789" y="611"/>
                  </a:moveTo>
                  <a:cubicBezTo>
                    <a:pt x="817" y="619"/>
                    <a:pt x="841" y="630"/>
                    <a:pt x="860" y="645"/>
                  </a:cubicBezTo>
                  <a:cubicBezTo>
                    <a:pt x="864" y="648"/>
                    <a:pt x="864" y="648"/>
                    <a:pt x="864" y="648"/>
                  </a:cubicBezTo>
                  <a:cubicBezTo>
                    <a:pt x="861" y="652"/>
                    <a:pt x="861" y="652"/>
                    <a:pt x="861" y="652"/>
                  </a:cubicBezTo>
                  <a:cubicBezTo>
                    <a:pt x="816" y="726"/>
                    <a:pt x="818" y="786"/>
                    <a:pt x="827" y="822"/>
                  </a:cubicBezTo>
                  <a:cubicBezTo>
                    <a:pt x="818" y="827"/>
                    <a:pt x="818" y="827"/>
                    <a:pt x="818" y="827"/>
                  </a:cubicBezTo>
                  <a:cubicBezTo>
                    <a:pt x="790" y="794"/>
                    <a:pt x="761" y="731"/>
                    <a:pt x="783" y="615"/>
                  </a:cubicBezTo>
                  <a:cubicBezTo>
                    <a:pt x="784" y="610"/>
                    <a:pt x="784" y="610"/>
                    <a:pt x="784" y="610"/>
                  </a:cubicBezTo>
                  <a:lnTo>
                    <a:pt x="789" y="611"/>
                  </a:lnTo>
                  <a:close/>
                  <a:moveTo>
                    <a:pt x="1464" y="570"/>
                  </a:moveTo>
                  <a:cubicBezTo>
                    <a:pt x="1490" y="570"/>
                    <a:pt x="1514" y="577"/>
                    <a:pt x="1534" y="591"/>
                  </a:cubicBezTo>
                  <a:cubicBezTo>
                    <a:pt x="1556" y="607"/>
                    <a:pt x="1572" y="630"/>
                    <a:pt x="1579" y="658"/>
                  </a:cubicBezTo>
                  <a:cubicBezTo>
                    <a:pt x="1581" y="666"/>
                    <a:pt x="1583" y="674"/>
                    <a:pt x="1583" y="682"/>
                  </a:cubicBezTo>
                  <a:cubicBezTo>
                    <a:pt x="1587" y="718"/>
                    <a:pt x="1577" y="751"/>
                    <a:pt x="1555" y="777"/>
                  </a:cubicBezTo>
                  <a:cubicBezTo>
                    <a:pt x="1532" y="803"/>
                    <a:pt x="1498" y="820"/>
                    <a:pt x="1460" y="826"/>
                  </a:cubicBezTo>
                  <a:cubicBezTo>
                    <a:pt x="1453" y="827"/>
                    <a:pt x="1444" y="827"/>
                    <a:pt x="1435" y="827"/>
                  </a:cubicBezTo>
                  <a:cubicBezTo>
                    <a:pt x="1372" y="827"/>
                    <a:pt x="1277" y="802"/>
                    <a:pt x="1239" y="791"/>
                  </a:cubicBezTo>
                  <a:cubicBezTo>
                    <a:pt x="1233" y="790"/>
                    <a:pt x="1233" y="790"/>
                    <a:pt x="1233" y="790"/>
                  </a:cubicBezTo>
                  <a:cubicBezTo>
                    <a:pt x="1240" y="777"/>
                    <a:pt x="1240" y="777"/>
                    <a:pt x="1240" y="777"/>
                  </a:cubicBezTo>
                  <a:cubicBezTo>
                    <a:pt x="1288" y="687"/>
                    <a:pt x="1338" y="594"/>
                    <a:pt x="1423" y="576"/>
                  </a:cubicBezTo>
                  <a:cubicBezTo>
                    <a:pt x="1423" y="576"/>
                    <a:pt x="1423" y="576"/>
                    <a:pt x="1423" y="576"/>
                  </a:cubicBezTo>
                  <a:cubicBezTo>
                    <a:pt x="1432" y="573"/>
                    <a:pt x="1442" y="572"/>
                    <a:pt x="1451" y="571"/>
                  </a:cubicBezTo>
                  <a:cubicBezTo>
                    <a:pt x="1455" y="570"/>
                    <a:pt x="1460" y="570"/>
                    <a:pt x="1464" y="570"/>
                  </a:cubicBezTo>
                  <a:moveTo>
                    <a:pt x="271" y="581"/>
                  </a:moveTo>
                  <a:cubicBezTo>
                    <a:pt x="293" y="581"/>
                    <a:pt x="316" y="587"/>
                    <a:pt x="338" y="596"/>
                  </a:cubicBezTo>
                  <a:cubicBezTo>
                    <a:pt x="392" y="621"/>
                    <a:pt x="471" y="705"/>
                    <a:pt x="502" y="740"/>
                  </a:cubicBezTo>
                  <a:cubicBezTo>
                    <a:pt x="506" y="744"/>
                    <a:pt x="506" y="744"/>
                    <a:pt x="506" y="744"/>
                  </a:cubicBezTo>
                  <a:cubicBezTo>
                    <a:pt x="497" y="750"/>
                    <a:pt x="497" y="750"/>
                    <a:pt x="497" y="750"/>
                  </a:cubicBezTo>
                  <a:cubicBezTo>
                    <a:pt x="426" y="792"/>
                    <a:pt x="352" y="836"/>
                    <a:pt x="284" y="836"/>
                  </a:cubicBezTo>
                  <a:cubicBezTo>
                    <a:pt x="284" y="836"/>
                    <a:pt x="284" y="836"/>
                    <a:pt x="284" y="836"/>
                  </a:cubicBezTo>
                  <a:cubicBezTo>
                    <a:pt x="267" y="836"/>
                    <a:pt x="250" y="833"/>
                    <a:pt x="235" y="827"/>
                  </a:cubicBezTo>
                  <a:cubicBezTo>
                    <a:pt x="234" y="827"/>
                    <a:pt x="234" y="827"/>
                    <a:pt x="234" y="827"/>
                  </a:cubicBezTo>
                  <a:cubicBezTo>
                    <a:pt x="225" y="824"/>
                    <a:pt x="217" y="821"/>
                    <a:pt x="208" y="816"/>
                  </a:cubicBezTo>
                  <a:cubicBezTo>
                    <a:pt x="181" y="802"/>
                    <a:pt x="160" y="781"/>
                    <a:pt x="149" y="755"/>
                  </a:cubicBezTo>
                  <a:cubicBezTo>
                    <a:pt x="139" y="729"/>
                    <a:pt x="138" y="701"/>
                    <a:pt x="147" y="674"/>
                  </a:cubicBezTo>
                  <a:cubicBezTo>
                    <a:pt x="149" y="666"/>
                    <a:pt x="152" y="659"/>
                    <a:pt x="156" y="651"/>
                  </a:cubicBezTo>
                  <a:cubicBezTo>
                    <a:pt x="173" y="619"/>
                    <a:pt x="199" y="597"/>
                    <a:pt x="231" y="587"/>
                  </a:cubicBezTo>
                  <a:cubicBezTo>
                    <a:pt x="244" y="583"/>
                    <a:pt x="257" y="581"/>
                    <a:pt x="271" y="581"/>
                  </a:cubicBezTo>
                  <a:moveTo>
                    <a:pt x="1053" y="779"/>
                  </a:moveTo>
                  <a:cubicBezTo>
                    <a:pt x="1067" y="779"/>
                    <a:pt x="1082" y="780"/>
                    <a:pt x="1097" y="782"/>
                  </a:cubicBezTo>
                  <a:cubicBezTo>
                    <a:pt x="1103" y="782"/>
                    <a:pt x="1103" y="782"/>
                    <a:pt x="1103" y="782"/>
                  </a:cubicBezTo>
                  <a:cubicBezTo>
                    <a:pt x="1102" y="788"/>
                    <a:pt x="1102" y="788"/>
                    <a:pt x="1102" y="788"/>
                  </a:cubicBezTo>
                  <a:cubicBezTo>
                    <a:pt x="1095" y="813"/>
                    <a:pt x="1086" y="834"/>
                    <a:pt x="1073" y="852"/>
                  </a:cubicBezTo>
                  <a:cubicBezTo>
                    <a:pt x="1071" y="855"/>
                    <a:pt x="1071" y="855"/>
                    <a:pt x="1071" y="855"/>
                  </a:cubicBezTo>
                  <a:cubicBezTo>
                    <a:pt x="1067" y="853"/>
                    <a:pt x="1067" y="853"/>
                    <a:pt x="1067" y="853"/>
                  </a:cubicBezTo>
                  <a:cubicBezTo>
                    <a:pt x="1032" y="836"/>
                    <a:pt x="997" y="828"/>
                    <a:pt x="964" y="828"/>
                  </a:cubicBezTo>
                  <a:cubicBezTo>
                    <a:pt x="948" y="828"/>
                    <a:pt x="932" y="830"/>
                    <a:pt x="916" y="834"/>
                  </a:cubicBezTo>
                  <a:cubicBezTo>
                    <a:pt x="911" y="826"/>
                    <a:pt x="911" y="826"/>
                    <a:pt x="911" y="826"/>
                  </a:cubicBezTo>
                  <a:cubicBezTo>
                    <a:pt x="945" y="795"/>
                    <a:pt x="993" y="779"/>
                    <a:pt x="1053" y="779"/>
                  </a:cubicBezTo>
                  <a:moveTo>
                    <a:pt x="1674" y="684"/>
                  </a:moveTo>
                  <a:cubicBezTo>
                    <a:pt x="1685" y="733"/>
                    <a:pt x="1692" y="783"/>
                    <a:pt x="1694" y="833"/>
                  </a:cubicBezTo>
                  <a:cubicBezTo>
                    <a:pt x="1694" y="839"/>
                    <a:pt x="1694" y="845"/>
                    <a:pt x="1694" y="850"/>
                  </a:cubicBezTo>
                  <a:cubicBezTo>
                    <a:pt x="1695" y="856"/>
                    <a:pt x="1695" y="856"/>
                    <a:pt x="1695" y="856"/>
                  </a:cubicBezTo>
                  <a:cubicBezTo>
                    <a:pt x="1481" y="856"/>
                    <a:pt x="1481" y="856"/>
                    <a:pt x="1481" y="856"/>
                  </a:cubicBezTo>
                  <a:cubicBezTo>
                    <a:pt x="1480" y="846"/>
                    <a:pt x="1480" y="846"/>
                    <a:pt x="1480" y="846"/>
                  </a:cubicBezTo>
                  <a:cubicBezTo>
                    <a:pt x="1517" y="837"/>
                    <a:pt x="1549" y="818"/>
                    <a:pt x="1572" y="792"/>
                  </a:cubicBezTo>
                  <a:cubicBezTo>
                    <a:pt x="1598" y="761"/>
                    <a:pt x="1610" y="723"/>
                    <a:pt x="1607" y="680"/>
                  </a:cubicBezTo>
                  <a:cubicBezTo>
                    <a:pt x="1606" y="678"/>
                    <a:pt x="1606" y="677"/>
                    <a:pt x="1606" y="675"/>
                  </a:cubicBezTo>
                  <a:cubicBezTo>
                    <a:pt x="1605" y="664"/>
                    <a:pt x="1605" y="664"/>
                    <a:pt x="1605" y="664"/>
                  </a:cubicBezTo>
                  <a:cubicBezTo>
                    <a:pt x="1614" y="670"/>
                    <a:pt x="1614" y="670"/>
                    <a:pt x="1614" y="670"/>
                  </a:cubicBezTo>
                  <a:cubicBezTo>
                    <a:pt x="1626" y="678"/>
                    <a:pt x="1639" y="682"/>
                    <a:pt x="1653" y="682"/>
                  </a:cubicBezTo>
                  <a:cubicBezTo>
                    <a:pt x="1654" y="682"/>
                    <a:pt x="1656" y="681"/>
                    <a:pt x="1656" y="681"/>
                  </a:cubicBezTo>
                  <a:cubicBezTo>
                    <a:pt x="1660" y="681"/>
                    <a:pt x="1664" y="681"/>
                    <a:pt x="1668" y="680"/>
                  </a:cubicBezTo>
                  <a:cubicBezTo>
                    <a:pt x="1673" y="679"/>
                    <a:pt x="1673" y="679"/>
                    <a:pt x="1673" y="679"/>
                  </a:cubicBezTo>
                  <a:lnTo>
                    <a:pt x="1674" y="684"/>
                  </a:lnTo>
                  <a:close/>
                  <a:moveTo>
                    <a:pt x="731" y="681"/>
                  </a:moveTo>
                  <a:cubicBezTo>
                    <a:pt x="736" y="681"/>
                    <a:pt x="742" y="681"/>
                    <a:pt x="747" y="682"/>
                  </a:cubicBezTo>
                  <a:cubicBezTo>
                    <a:pt x="752" y="682"/>
                    <a:pt x="752" y="682"/>
                    <a:pt x="752" y="682"/>
                  </a:cubicBezTo>
                  <a:cubicBezTo>
                    <a:pt x="752" y="687"/>
                    <a:pt x="752" y="687"/>
                    <a:pt x="752" y="687"/>
                  </a:cubicBezTo>
                  <a:cubicBezTo>
                    <a:pt x="751" y="772"/>
                    <a:pt x="781" y="821"/>
                    <a:pt x="806" y="848"/>
                  </a:cubicBezTo>
                  <a:cubicBezTo>
                    <a:pt x="801" y="856"/>
                    <a:pt x="801" y="856"/>
                    <a:pt x="801" y="856"/>
                  </a:cubicBezTo>
                  <a:cubicBezTo>
                    <a:pt x="761" y="842"/>
                    <a:pt x="706" y="803"/>
                    <a:pt x="669" y="696"/>
                  </a:cubicBezTo>
                  <a:cubicBezTo>
                    <a:pt x="667" y="691"/>
                    <a:pt x="667" y="691"/>
                    <a:pt x="667" y="691"/>
                  </a:cubicBezTo>
                  <a:cubicBezTo>
                    <a:pt x="672" y="690"/>
                    <a:pt x="672" y="690"/>
                    <a:pt x="672" y="690"/>
                  </a:cubicBezTo>
                  <a:cubicBezTo>
                    <a:pt x="693" y="684"/>
                    <a:pt x="712" y="681"/>
                    <a:pt x="731" y="681"/>
                  </a:cubicBezTo>
                  <a:moveTo>
                    <a:pt x="119" y="726"/>
                  </a:moveTo>
                  <a:cubicBezTo>
                    <a:pt x="120" y="739"/>
                    <a:pt x="123" y="752"/>
                    <a:pt x="128" y="764"/>
                  </a:cubicBezTo>
                  <a:cubicBezTo>
                    <a:pt x="141" y="795"/>
                    <a:pt x="165" y="820"/>
                    <a:pt x="198" y="837"/>
                  </a:cubicBezTo>
                  <a:cubicBezTo>
                    <a:pt x="205" y="841"/>
                    <a:pt x="213" y="844"/>
                    <a:pt x="221" y="847"/>
                  </a:cubicBezTo>
                  <a:cubicBezTo>
                    <a:pt x="219" y="857"/>
                    <a:pt x="219" y="857"/>
                    <a:pt x="219" y="857"/>
                  </a:cubicBezTo>
                  <a:cubicBezTo>
                    <a:pt x="51" y="856"/>
                    <a:pt x="51" y="856"/>
                    <a:pt x="51" y="856"/>
                  </a:cubicBezTo>
                  <a:cubicBezTo>
                    <a:pt x="51" y="851"/>
                    <a:pt x="51" y="851"/>
                    <a:pt x="51" y="851"/>
                  </a:cubicBezTo>
                  <a:cubicBezTo>
                    <a:pt x="52" y="813"/>
                    <a:pt x="56" y="775"/>
                    <a:pt x="62" y="737"/>
                  </a:cubicBezTo>
                  <a:cubicBezTo>
                    <a:pt x="62" y="733"/>
                    <a:pt x="62" y="733"/>
                    <a:pt x="62" y="733"/>
                  </a:cubicBezTo>
                  <a:cubicBezTo>
                    <a:pt x="67" y="733"/>
                    <a:pt x="67" y="733"/>
                    <a:pt x="67" y="733"/>
                  </a:cubicBezTo>
                  <a:cubicBezTo>
                    <a:pt x="69" y="733"/>
                    <a:pt x="71" y="733"/>
                    <a:pt x="73" y="733"/>
                  </a:cubicBezTo>
                  <a:cubicBezTo>
                    <a:pt x="79" y="733"/>
                    <a:pt x="85" y="732"/>
                    <a:pt x="91" y="731"/>
                  </a:cubicBezTo>
                  <a:cubicBezTo>
                    <a:pt x="98" y="729"/>
                    <a:pt x="105" y="726"/>
                    <a:pt x="111" y="723"/>
                  </a:cubicBezTo>
                  <a:cubicBezTo>
                    <a:pt x="118" y="718"/>
                    <a:pt x="118" y="718"/>
                    <a:pt x="118" y="718"/>
                  </a:cubicBezTo>
                  <a:lnTo>
                    <a:pt x="119" y="726"/>
                  </a:lnTo>
                  <a:close/>
                  <a:moveTo>
                    <a:pt x="679" y="776"/>
                  </a:moveTo>
                  <a:cubicBezTo>
                    <a:pt x="711" y="831"/>
                    <a:pt x="752" y="866"/>
                    <a:pt x="801" y="880"/>
                  </a:cubicBezTo>
                  <a:cubicBezTo>
                    <a:pt x="801" y="890"/>
                    <a:pt x="801" y="890"/>
                    <a:pt x="801" y="890"/>
                  </a:cubicBezTo>
                  <a:cubicBezTo>
                    <a:pt x="792" y="892"/>
                    <a:pt x="783" y="893"/>
                    <a:pt x="774" y="893"/>
                  </a:cubicBezTo>
                  <a:cubicBezTo>
                    <a:pt x="723" y="893"/>
                    <a:pt x="669" y="869"/>
                    <a:pt x="613" y="822"/>
                  </a:cubicBezTo>
                  <a:cubicBezTo>
                    <a:pt x="609" y="818"/>
                    <a:pt x="609" y="818"/>
                    <a:pt x="609" y="818"/>
                  </a:cubicBezTo>
                  <a:cubicBezTo>
                    <a:pt x="613" y="814"/>
                    <a:pt x="613" y="814"/>
                    <a:pt x="613" y="814"/>
                  </a:cubicBezTo>
                  <a:cubicBezTo>
                    <a:pt x="633" y="796"/>
                    <a:pt x="652" y="782"/>
                    <a:pt x="673" y="773"/>
                  </a:cubicBezTo>
                  <a:cubicBezTo>
                    <a:pt x="677" y="772"/>
                    <a:pt x="677" y="772"/>
                    <a:pt x="677" y="772"/>
                  </a:cubicBezTo>
                  <a:lnTo>
                    <a:pt x="679" y="776"/>
                  </a:lnTo>
                  <a:close/>
                  <a:moveTo>
                    <a:pt x="1131" y="787"/>
                  </a:moveTo>
                  <a:cubicBezTo>
                    <a:pt x="1151" y="790"/>
                    <a:pt x="1172" y="795"/>
                    <a:pt x="1193" y="802"/>
                  </a:cubicBezTo>
                  <a:cubicBezTo>
                    <a:pt x="1199" y="803"/>
                    <a:pt x="1199" y="803"/>
                    <a:pt x="1199" y="803"/>
                  </a:cubicBezTo>
                  <a:cubicBezTo>
                    <a:pt x="1196" y="809"/>
                    <a:pt x="1196" y="809"/>
                    <a:pt x="1196" y="809"/>
                  </a:cubicBezTo>
                  <a:cubicBezTo>
                    <a:pt x="1182" y="834"/>
                    <a:pt x="1164" y="867"/>
                    <a:pt x="1142" y="895"/>
                  </a:cubicBezTo>
                  <a:cubicBezTo>
                    <a:pt x="1139" y="899"/>
                    <a:pt x="1139" y="899"/>
                    <a:pt x="1139" y="899"/>
                  </a:cubicBezTo>
                  <a:cubicBezTo>
                    <a:pt x="1135" y="896"/>
                    <a:pt x="1135" y="896"/>
                    <a:pt x="1135" y="896"/>
                  </a:cubicBezTo>
                  <a:cubicBezTo>
                    <a:pt x="1122" y="886"/>
                    <a:pt x="1109" y="877"/>
                    <a:pt x="1096" y="869"/>
                  </a:cubicBezTo>
                  <a:cubicBezTo>
                    <a:pt x="1091" y="866"/>
                    <a:pt x="1091" y="866"/>
                    <a:pt x="1091" y="866"/>
                  </a:cubicBezTo>
                  <a:cubicBezTo>
                    <a:pt x="1094" y="862"/>
                    <a:pt x="1094" y="862"/>
                    <a:pt x="1094" y="862"/>
                  </a:cubicBezTo>
                  <a:cubicBezTo>
                    <a:pt x="1108" y="841"/>
                    <a:pt x="1118" y="818"/>
                    <a:pt x="1125" y="791"/>
                  </a:cubicBezTo>
                  <a:cubicBezTo>
                    <a:pt x="1126" y="786"/>
                    <a:pt x="1126" y="786"/>
                    <a:pt x="1126" y="786"/>
                  </a:cubicBezTo>
                  <a:lnTo>
                    <a:pt x="1131" y="787"/>
                  </a:lnTo>
                  <a:close/>
                  <a:moveTo>
                    <a:pt x="524" y="766"/>
                  </a:moveTo>
                  <a:cubicBezTo>
                    <a:pt x="540" y="784"/>
                    <a:pt x="557" y="801"/>
                    <a:pt x="572" y="816"/>
                  </a:cubicBezTo>
                  <a:cubicBezTo>
                    <a:pt x="576" y="820"/>
                    <a:pt x="576" y="820"/>
                    <a:pt x="576" y="820"/>
                  </a:cubicBezTo>
                  <a:cubicBezTo>
                    <a:pt x="573" y="823"/>
                    <a:pt x="573" y="823"/>
                    <a:pt x="573" y="823"/>
                  </a:cubicBezTo>
                  <a:cubicBezTo>
                    <a:pt x="548" y="853"/>
                    <a:pt x="526" y="887"/>
                    <a:pt x="508" y="916"/>
                  </a:cubicBezTo>
                  <a:cubicBezTo>
                    <a:pt x="506" y="920"/>
                    <a:pt x="506" y="920"/>
                    <a:pt x="506" y="920"/>
                  </a:cubicBezTo>
                  <a:cubicBezTo>
                    <a:pt x="502" y="918"/>
                    <a:pt x="502" y="918"/>
                    <a:pt x="502" y="918"/>
                  </a:cubicBezTo>
                  <a:cubicBezTo>
                    <a:pt x="464" y="905"/>
                    <a:pt x="367" y="874"/>
                    <a:pt x="297" y="869"/>
                  </a:cubicBezTo>
                  <a:cubicBezTo>
                    <a:pt x="297" y="859"/>
                    <a:pt x="297" y="859"/>
                    <a:pt x="297" y="859"/>
                  </a:cubicBezTo>
                  <a:cubicBezTo>
                    <a:pt x="366" y="855"/>
                    <a:pt x="439" y="811"/>
                    <a:pt x="509" y="770"/>
                  </a:cubicBezTo>
                  <a:cubicBezTo>
                    <a:pt x="522" y="762"/>
                    <a:pt x="522" y="762"/>
                    <a:pt x="522" y="762"/>
                  </a:cubicBezTo>
                  <a:lnTo>
                    <a:pt x="524" y="766"/>
                  </a:lnTo>
                  <a:close/>
                  <a:moveTo>
                    <a:pt x="597" y="839"/>
                  </a:moveTo>
                  <a:cubicBezTo>
                    <a:pt x="608" y="848"/>
                    <a:pt x="620" y="857"/>
                    <a:pt x="631" y="865"/>
                  </a:cubicBezTo>
                  <a:cubicBezTo>
                    <a:pt x="636" y="868"/>
                    <a:pt x="636" y="868"/>
                    <a:pt x="636" y="868"/>
                  </a:cubicBezTo>
                  <a:cubicBezTo>
                    <a:pt x="632" y="872"/>
                    <a:pt x="632" y="872"/>
                    <a:pt x="632" y="872"/>
                  </a:cubicBezTo>
                  <a:cubicBezTo>
                    <a:pt x="616" y="892"/>
                    <a:pt x="604" y="915"/>
                    <a:pt x="595" y="943"/>
                  </a:cubicBezTo>
                  <a:cubicBezTo>
                    <a:pt x="593" y="947"/>
                    <a:pt x="593" y="947"/>
                    <a:pt x="593" y="947"/>
                  </a:cubicBezTo>
                  <a:cubicBezTo>
                    <a:pt x="589" y="946"/>
                    <a:pt x="589" y="946"/>
                    <a:pt x="589" y="946"/>
                  </a:cubicBezTo>
                  <a:cubicBezTo>
                    <a:pt x="571" y="942"/>
                    <a:pt x="553" y="936"/>
                    <a:pt x="534" y="930"/>
                  </a:cubicBezTo>
                  <a:cubicBezTo>
                    <a:pt x="528" y="928"/>
                    <a:pt x="528" y="928"/>
                    <a:pt x="528" y="928"/>
                  </a:cubicBezTo>
                  <a:cubicBezTo>
                    <a:pt x="531" y="922"/>
                    <a:pt x="531" y="922"/>
                    <a:pt x="531" y="922"/>
                  </a:cubicBezTo>
                  <a:cubicBezTo>
                    <a:pt x="546" y="898"/>
                    <a:pt x="567" y="866"/>
                    <a:pt x="590" y="839"/>
                  </a:cubicBezTo>
                  <a:cubicBezTo>
                    <a:pt x="593" y="835"/>
                    <a:pt x="593" y="835"/>
                    <a:pt x="593" y="835"/>
                  </a:cubicBezTo>
                  <a:lnTo>
                    <a:pt x="597" y="839"/>
                  </a:lnTo>
                  <a:close/>
                  <a:moveTo>
                    <a:pt x="817" y="920"/>
                  </a:moveTo>
                  <a:cubicBezTo>
                    <a:pt x="785" y="947"/>
                    <a:pt x="742" y="960"/>
                    <a:pt x="689" y="960"/>
                  </a:cubicBezTo>
                  <a:cubicBezTo>
                    <a:pt x="668" y="960"/>
                    <a:pt x="646" y="958"/>
                    <a:pt x="622" y="953"/>
                  </a:cubicBezTo>
                  <a:cubicBezTo>
                    <a:pt x="616" y="952"/>
                    <a:pt x="616" y="952"/>
                    <a:pt x="616" y="952"/>
                  </a:cubicBezTo>
                  <a:cubicBezTo>
                    <a:pt x="618" y="947"/>
                    <a:pt x="618" y="947"/>
                    <a:pt x="618" y="947"/>
                  </a:cubicBezTo>
                  <a:cubicBezTo>
                    <a:pt x="627" y="922"/>
                    <a:pt x="638" y="901"/>
                    <a:pt x="653" y="884"/>
                  </a:cubicBezTo>
                  <a:cubicBezTo>
                    <a:pt x="656" y="880"/>
                    <a:pt x="656" y="880"/>
                    <a:pt x="656" y="880"/>
                  </a:cubicBezTo>
                  <a:cubicBezTo>
                    <a:pt x="659" y="883"/>
                    <a:pt x="659" y="883"/>
                    <a:pt x="659" y="883"/>
                  </a:cubicBezTo>
                  <a:cubicBezTo>
                    <a:pt x="698" y="904"/>
                    <a:pt x="737" y="915"/>
                    <a:pt x="773" y="915"/>
                  </a:cubicBezTo>
                  <a:cubicBezTo>
                    <a:pt x="787" y="915"/>
                    <a:pt x="800" y="914"/>
                    <a:pt x="812" y="911"/>
                  </a:cubicBezTo>
                  <a:lnTo>
                    <a:pt x="817" y="920"/>
                  </a:lnTo>
                  <a:close/>
                  <a:moveTo>
                    <a:pt x="1226" y="812"/>
                  </a:moveTo>
                  <a:cubicBezTo>
                    <a:pt x="1264" y="823"/>
                    <a:pt x="1360" y="849"/>
                    <a:pt x="1431" y="850"/>
                  </a:cubicBezTo>
                  <a:cubicBezTo>
                    <a:pt x="1431" y="860"/>
                    <a:pt x="1431" y="860"/>
                    <a:pt x="1431" y="860"/>
                  </a:cubicBezTo>
                  <a:cubicBezTo>
                    <a:pt x="1363" y="869"/>
                    <a:pt x="1294" y="913"/>
                    <a:pt x="1226" y="956"/>
                  </a:cubicBezTo>
                  <a:cubicBezTo>
                    <a:pt x="1211" y="965"/>
                    <a:pt x="1211" y="965"/>
                    <a:pt x="1211" y="965"/>
                  </a:cubicBezTo>
                  <a:cubicBezTo>
                    <a:pt x="1208" y="962"/>
                    <a:pt x="1208" y="962"/>
                    <a:pt x="1208" y="962"/>
                  </a:cubicBezTo>
                  <a:cubicBezTo>
                    <a:pt x="1192" y="946"/>
                    <a:pt x="1176" y="930"/>
                    <a:pt x="1160" y="917"/>
                  </a:cubicBezTo>
                  <a:cubicBezTo>
                    <a:pt x="1157" y="913"/>
                    <a:pt x="1157" y="913"/>
                    <a:pt x="1157" y="913"/>
                  </a:cubicBezTo>
                  <a:cubicBezTo>
                    <a:pt x="1160" y="910"/>
                    <a:pt x="1160" y="910"/>
                    <a:pt x="1160" y="910"/>
                  </a:cubicBezTo>
                  <a:cubicBezTo>
                    <a:pt x="1183" y="879"/>
                    <a:pt x="1203" y="844"/>
                    <a:pt x="1220" y="814"/>
                  </a:cubicBezTo>
                  <a:cubicBezTo>
                    <a:pt x="1222" y="810"/>
                    <a:pt x="1222" y="810"/>
                    <a:pt x="1222" y="810"/>
                  </a:cubicBezTo>
                  <a:lnTo>
                    <a:pt x="1226" y="812"/>
                  </a:lnTo>
                  <a:close/>
                  <a:moveTo>
                    <a:pt x="964" y="851"/>
                  </a:moveTo>
                  <a:cubicBezTo>
                    <a:pt x="1013" y="851"/>
                    <a:pt x="1065" y="872"/>
                    <a:pt x="1119" y="913"/>
                  </a:cubicBezTo>
                  <a:cubicBezTo>
                    <a:pt x="1124" y="916"/>
                    <a:pt x="1124" y="916"/>
                    <a:pt x="1124" y="916"/>
                  </a:cubicBezTo>
                  <a:cubicBezTo>
                    <a:pt x="1120" y="921"/>
                    <a:pt x="1120" y="921"/>
                    <a:pt x="1120" y="921"/>
                  </a:cubicBezTo>
                  <a:cubicBezTo>
                    <a:pt x="1101" y="940"/>
                    <a:pt x="1083" y="954"/>
                    <a:pt x="1062" y="964"/>
                  </a:cubicBezTo>
                  <a:cubicBezTo>
                    <a:pt x="1058" y="966"/>
                    <a:pt x="1058" y="966"/>
                    <a:pt x="1058" y="966"/>
                  </a:cubicBezTo>
                  <a:cubicBezTo>
                    <a:pt x="1056" y="963"/>
                    <a:pt x="1056" y="963"/>
                    <a:pt x="1056" y="963"/>
                  </a:cubicBezTo>
                  <a:cubicBezTo>
                    <a:pt x="1021" y="910"/>
                    <a:pt x="979" y="877"/>
                    <a:pt x="929" y="865"/>
                  </a:cubicBezTo>
                  <a:cubicBezTo>
                    <a:pt x="929" y="855"/>
                    <a:pt x="929" y="855"/>
                    <a:pt x="929" y="855"/>
                  </a:cubicBezTo>
                  <a:cubicBezTo>
                    <a:pt x="941" y="852"/>
                    <a:pt x="952" y="851"/>
                    <a:pt x="964" y="851"/>
                  </a:cubicBezTo>
                  <a:moveTo>
                    <a:pt x="1674" y="989"/>
                  </a:moveTo>
                  <a:cubicBezTo>
                    <a:pt x="1667" y="989"/>
                    <a:pt x="1661" y="990"/>
                    <a:pt x="1654" y="992"/>
                  </a:cubicBezTo>
                  <a:cubicBezTo>
                    <a:pt x="1645" y="995"/>
                    <a:pt x="1636" y="999"/>
                    <a:pt x="1629" y="1005"/>
                  </a:cubicBezTo>
                  <a:cubicBezTo>
                    <a:pt x="1621" y="1012"/>
                    <a:pt x="1621" y="1012"/>
                    <a:pt x="1621" y="1012"/>
                  </a:cubicBezTo>
                  <a:cubicBezTo>
                    <a:pt x="1620" y="1002"/>
                    <a:pt x="1620" y="1002"/>
                    <a:pt x="1620" y="1002"/>
                  </a:cubicBezTo>
                  <a:cubicBezTo>
                    <a:pt x="1620" y="983"/>
                    <a:pt x="1615" y="964"/>
                    <a:pt x="1607" y="947"/>
                  </a:cubicBezTo>
                  <a:cubicBezTo>
                    <a:pt x="1596" y="924"/>
                    <a:pt x="1578" y="903"/>
                    <a:pt x="1554" y="888"/>
                  </a:cubicBezTo>
                  <a:cubicBezTo>
                    <a:pt x="1539" y="879"/>
                    <a:pt x="1539" y="879"/>
                    <a:pt x="1539" y="879"/>
                  </a:cubicBezTo>
                  <a:cubicBezTo>
                    <a:pt x="1695" y="879"/>
                    <a:pt x="1695" y="879"/>
                    <a:pt x="1695" y="879"/>
                  </a:cubicBezTo>
                  <a:cubicBezTo>
                    <a:pt x="1694" y="884"/>
                    <a:pt x="1694" y="884"/>
                    <a:pt x="1694" y="884"/>
                  </a:cubicBezTo>
                  <a:cubicBezTo>
                    <a:pt x="1694" y="918"/>
                    <a:pt x="1691" y="952"/>
                    <a:pt x="1686" y="985"/>
                  </a:cubicBezTo>
                  <a:cubicBezTo>
                    <a:pt x="1685" y="990"/>
                    <a:pt x="1685" y="990"/>
                    <a:pt x="1685" y="990"/>
                  </a:cubicBezTo>
                  <a:cubicBezTo>
                    <a:pt x="1680" y="990"/>
                    <a:pt x="1680" y="990"/>
                    <a:pt x="1680" y="990"/>
                  </a:cubicBezTo>
                  <a:cubicBezTo>
                    <a:pt x="1678" y="990"/>
                    <a:pt x="1676" y="989"/>
                    <a:pt x="1674" y="989"/>
                  </a:cubicBezTo>
                  <a:moveTo>
                    <a:pt x="194" y="880"/>
                  </a:moveTo>
                  <a:cubicBezTo>
                    <a:pt x="197" y="890"/>
                    <a:pt x="197" y="890"/>
                    <a:pt x="197" y="890"/>
                  </a:cubicBezTo>
                  <a:cubicBezTo>
                    <a:pt x="181" y="898"/>
                    <a:pt x="167" y="909"/>
                    <a:pt x="155" y="921"/>
                  </a:cubicBezTo>
                  <a:cubicBezTo>
                    <a:pt x="132" y="946"/>
                    <a:pt x="118" y="978"/>
                    <a:pt x="116" y="1013"/>
                  </a:cubicBezTo>
                  <a:cubicBezTo>
                    <a:pt x="115" y="1021"/>
                    <a:pt x="115" y="1021"/>
                    <a:pt x="115" y="1021"/>
                  </a:cubicBezTo>
                  <a:cubicBezTo>
                    <a:pt x="108" y="1017"/>
                    <a:pt x="108" y="1017"/>
                    <a:pt x="108" y="1017"/>
                  </a:cubicBezTo>
                  <a:cubicBezTo>
                    <a:pt x="98" y="1011"/>
                    <a:pt x="86" y="1008"/>
                    <a:pt x="74" y="1008"/>
                  </a:cubicBezTo>
                  <a:cubicBezTo>
                    <a:pt x="72" y="1008"/>
                    <a:pt x="72" y="1008"/>
                    <a:pt x="72" y="1008"/>
                  </a:cubicBezTo>
                  <a:cubicBezTo>
                    <a:pt x="71" y="1008"/>
                    <a:pt x="69" y="1008"/>
                    <a:pt x="68" y="1008"/>
                  </a:cubicBezTo>
                  <a:cubicBezTo>
                    <a:pt x="63" y="1008"/>
                    <a:pt x="63" y="1008"/>
                    <a:pt x="63" y="1008"/>
                  </a:cubicBezTo>
                  <a:cubicBezTo>
                    <a:pt x="63" y="1003"/>
                    <a:pt x="63" y="1003"/>
                    <a:pt x="63" y="1003"/>
                  </a:cubicBezTo>
                  <a:cubicBezTo>
                    <a:pt x="56" y="964"/>
                    <a:pt x="52" y="924"/>
                    <a:pt x="51" y="885"/>
                  </a:cubicBezTo>
                  <a:cubicBezTo>
                    <a:pt x="51" y="880"/>
                    <a:pt x="51" y="880"/>
                    <a:pt x="51" y="880"/>
                  </a:cubicBezTo>
                  <a:lnTo>
                    <a:pt x="194" y="880"/>
                  </a:lnTo>
                  <a:close/>
                  <a:moveTo>
                    <a:pt x="1146" y="934"/>
                  </a:moveTo>
                  <a:cubicBezTo>
                    <a:pt x="1159" y="946"/>
                    <a:pt x="1173" y="959"/>
                    <a:pt x="1187" y="973"/>
                  </a:cubicBezTo>
                  <a:cubicBezTo>
                    <a:pt x="1191" y="978"/>
                    <a:pt x="1191" y="978"/>
                    <a:pt x="1191" y="978"/>
                  </a:cubicBezTo>
                  <a:cubicBezTo>
                    <a:pt x="1186" y="981"/>
                    <a:pt x="1186" y="981"/>
                    <a:pt x="1186" y="981"/>
                  </a:cubicBezTo>
                  <a:cubicBezTo>
                    <a:pt x="1162" y="996"/>
                    <a:pt x="1129" y="1016"/>
                    <a:pt x="1096" y="1030"/>
                  </a:cubicBezTo>
                  <a:cubicBezTo>
                    <a:pt x="1092" y="1032"/>
                    <a:pt x="1092" y="1032"/>
                    <a:pt x="1092" y="1032"/>
                  </a:cubicBezTo>
                  <a:cubicBezTo>
                    <a:pt x="1090" y="1027"/>
                    <a:pt x="1090" y="1027"/>
                    <a:pt x="1090" y="1027"/>
                  </a:cubicBezTo>
                  <a:cubicBezTo>
                    <a:pt x="1084" y="1014"/>
                    <a:pt x="1078" y="1002"/>
                    <a:pt x="1073" y="991"/>
                  </a:cubicBezTo>
                  <a:cubicBezTo>
                    <a:pt x="1070" y="986"/>
                    <a:pt x="1070" y="986"/>
                    <a:pt x="1070" y="986"/>
                  </a:cubicBezTo>
                  <a:cubicBezTo>
                    <a:pt x="1075" y="984"/>
                    <a:pt x="1075" y="984"/>
                    <a:pt x="1075" y="984"/>
                  </a:cubicBezTo>
                  <a:cubicBezTo>
                    <a:pt x="1097" y="973"/>
                    <a:pt x="1118" y="956"/>
                    <a:pt x="1139" y="935"/>
                  </a:cubicBezTo>
                  <a:cubicBezTo>
                    <a:pt x="1142" y="931"/>
                    <a:pt x="1142" y="931"/>
                    <a:pt x="1142" y="931"/>
                  </a:cubicBezTo>
                  <a:lnTo>
                    <a:pt x="1146" y="934"/>
                  </a:lnTo>
                  <a:close/>
                  <a:moveTo>
                    <a:pt x="931" y="889"/>
                  </a:moveTo>
                  <a:cubicBezTo>
                    <a:pt x="970" y="900"/>
                    <a:pt x="1025" y="935"/>
                    <a:pt x="1068" y="1034"/>
                  </a:cubicBezTo>
                  <a:cubicBezTo>
                    <a:pt x="1070" y="1040"/>
                    <a:pt x="1070" y="1040"/>
                    <a:pt x="1070" y="1040"/>
                  </a:cubicBezTo>
                  <a:cubicBezTo>
                    <a:pt x="1065" y="1041"/>
                    <a:pt x="1065" y="1041"/>
                    <a:pt x="1065" y="1041"/>
                  </a:cubicBezTo>
                  <a:cubicBezTo>
                    <a:pt x="1042" y="1048"/>
                    <a:pt x="1022" y="1052"/>
                    <a:pt x="1002" y="1052"/>
                  </a:cubicBezTo>
                  <a:cubicBezTo>
                    <a:pt x="999" y="1052"/>
                    <a:pt x="996" y="1052"/>
                    <a:pt x="992" y="1051"/>
                  </a:cubicBezTo>
                  <a:cubicBezTo>
                    <a:pt x="988" y="1051"/>
                    <a:pt x="988" y="1051"/>
                    <a:pt x="988" y="1051"/>
                  </a:cubicBezTo>
                  <a:cubicBezTo>
                    <a:pt x="988" y="1047"/>
                    <a:pt x="988" y="1047"/>
                    <a:pt x="988" y="1047"/>
                  </a:cubicBezTo>
                  <a:cubicBezTo>
                    <a:pt x="984" y="983"/>
                    <a:pt x="963" y="932"/>
                    <a:pt x="926" y="897"/>
                  </a:cubicBezTo>
                  <a:lnTo>
                    <a:pt x="931" y="889"/>
                  </a:lnTo>
                  <a:close/>
                  <a:moveTo>
                    <a:pt x="846" y="938"/>
                  </a:moveTo>
                  <a:cubicBezTo>
                    <a:pt x="832" y="975"/>
                    <a:pt x="794" y="1027"/>
                    <a:pt x="695" y="1062"/>
                  </a:cubicBezTo>
                  <a:cubicBezTo>
                    <a:pt x="690" y="1064"/>
                    <a:pt x="690" y="1064"/>
                    <a:pt x="690" y="1064"/>
                  </a:cubicBezTo>
                  <a:cubicBezTo>
                    <a:pt x="688" y="1058"/>
                    <a:pt x="688" y="1058"/>
                    <a:pt x="688" y="1058"/>
                  </a:cubicBezTo>
                  <a:cubicBezTo>
                    <a:pt x="683" y="1033"/>
                    <a:pt x="682" y="1009"/>
                    <a:pt x="685" y="987"/>
                  </a:cubicBezTo>
                  <a:cubicBezTo>
                    <a:pt x="685" y="983"/>
                    <a:pt x="685" y="983"/>
                    <a:pt x="685" y="983"/>
                  </a:cubicBezTo>
                  <a:cubicBezTo>
                    <a:pt x="690" y="983"/>
                    <a:pt x="690" y="983"/>
                    <a:pt x="690" y="983"/>
                  </a:cubicBezTo>
                  <a:cubicBezTo>
                    <a:pt x="751" y="983"/>
                    <a:pt x="801" y="966"/>
                    <a:pt x="838" y="932"/>
                  </a:cubicBezTo>
                  <a:lnTo>
                    <a:pt x="846" y="938"/>
                  </a:lnTo>
                  <a:close/>
                  <a:moveTo>
                    <a:pt x="615" y="976"/>
                  </a:moveTo>
                  <a:cubicBezTo>
                    <a:pt x="629" y="978"/>
                    <a:pt x="643" y="980"/>
                    <a:pt x="657" y="981"/>
                  </a:cubicBezTo>
                  <a:cubicBezTo>
                    <a:pt x="662" y="982"/>
                    <a:pt x="662" y="982"/>
                    <a:pt x="662" y="982"/>
                  </a:cubicBezTo>
                  <a:cubicBezTo>
                    <a:pt x="662" y="987"/>
                    <a:pt x="662" y="987"/>
                    <a:pt x="662" y="987"/>
                  </a:cubicBezTo>
                  <a:cubicBezTo>
                    <a:pt x="658" y="1012"/>
                    <a:pt x="660" y="1038"/>
                    <a:pt x="666" y="1066"/>
                  </a:cubicBezTo>
                  <a:cubicBezTo>
                    <a:pt x="668" y="1071"/>
                    <a:pt x="668" y="1071"/>
                    <a:pt x="668" y="1071"/>
                  </a:cubicBezTo>
                  <a:cubicBezTo>
                    <a:pt x="663" y="1072"/>
                    <a:pt x="663" y="1072"/>
                    <a:pt x="663" y="1072"/>
                  </a:cubicBezTo>
                  <a:cubicBezTo>
                    <a:pt x="644" y="1078"/>
                    <a:pt x="625" y="1082"/>
                    <a:pt x="604" y="1086"/>
                  </a:cubicBezTo>
                  <a:cubicBezTo>
                    <a:pt x="598" y="1087"/>
                    <a:pt x="598" y="1087"/>
                    <a:pt x="598" y="1087"/>
                  </a:cubicBezTo>
                  <a:cubicBezTo>
                    <a:pt x="598" y="1081"/>
                    <a:pt x="598" y="1081"/>
                    <a:pt x="598" y="1081"/>
                  </a:cubicBezTo>
                  <a:cubicBezTo>
                    <a:pt x="600" y="1038"/>
                    <a:pt x="603" y="1007"/>
                    <a:pt x="609" y="980"/>
                  </a:cubicBezTo>
                  <a:cubicBezTo>
                    <a:pt x="610" y="975"/>
                    <a:pt x="610" y="975"/>
                    <a:pt x="610" y="975"/>
                  </a:cubicBezTo>
                  <a:lnTo>
                    <a:pt x="615" y="976"/>
                  </a:lnTo>
                  <a:close/>
                  <a:moveTo>
                    <a:pt x="907" y="911"/>
                  </a:moveTo>
                  <a:cubicBezTo>
                    <a:pt x="937" y="938"/>
                    <a:pt x="972" y="993"/>
                    <a:pt x="964" y="1098"/>
                  </a:cubicBezTo>
                  <a:cubicBezTo>
                    <a:pt x="963" y="1106"/>
                    <a:pt x="963" y="1106"/>
                    <a:pt x="963" y="1106"/>
                  </a:cubicBezTo>
                  <a:cubicBezTo>
                    <a:pt x="957" y="1103"/>
                    <a:pt x="957" y="1103"/>
                    <a:pt x="957" y="1103"/>
                  </a:cubicBezTo>
                  <a:cubicBezTo>
                    <a:pt x="929" y="1089"/>
                    <a:pt x="907" y="1071"/>
                    <a:pt x="889" y="1047"/>
                  </a:cubicBezTo>
                  <a:cubicBezTo>
                    <a:pt x="887" y="1045"/>
                    <a:pt x="887" y="1045"/>
                    <a:pt x="887" y="1045"/>
                  </a:cubicBezTo>
                  <a:cubicBezTo>
                    <a:pt x="888" y="1042"/>
                    <a:pt x="888" y="1042"/>
                    <a:pt x="888" y="1042"/>
                  </a:cubicBezTo>
                  <a:cubicBezTo>
                    <a:pt x="906" y="998"/>
                    <a:pt x="909" y="956"/>
                    <a:pt x="898" y="916"/>
                  </a:cubicBezTo>
                  <a:cubicBezTo>
                    <a:pt x="894" y="899"/>
                    <a:pt x="894" y="899"/>
                    <a:pt x="894" y="899"/>
                  </a:cubicBezTo>
                  <a:lnTo>
                    <a:pt x="907" y="911"/>
                  </a:lnTo>
                  <a:close/>
                  <a:moveTo>
                    <a:pt x="1698" y="1019"/>
                  </a:moveTo>
                  <a:cubicBezTo>
                    <a:pt x="1709" y="1025"/>
                    <a:pt x="1717" y="1036"/>
                    <a:pt x="1721" y="1048"/>
                  </a:cubicBezTo>
                  <a:cubicBezTo>
                    <a:pt x="1724" y="1061"/>
                    <a:pt x="1723" y="1074"/>
                    <a:pt x="1716" y="1085"/>
                  </a:cubicBezTo>
                  <a:cubicBezTo>
                    <a:pt x="1710" y="1097"/>
                    <a:pt x="1700" y="1105"/>
                    <a:pt x="1687" y="1108"/>
                  </a:cubicBezTo>
                  <a:cubicBezTo>
                    <a:pt x="1683" y="1110"/>
                    <a:pt x="1678" y="1110"/>
                    <a:pt x="1674" y="1110"/>
                  </a:cubicBezTo>
                  <a:cubicBezTo>
                    <a:pt x="1666" y="1110"/>
                    <a:pt x="1657" y="1108"/>
                    <a:pt x="1650" y="1104"/>
                  </a:cubicBezTo>
                  <a:cubicBezTo>
                    <a:pt x="1639" y="1098"/>
                    <a:pt x="1630" y="1087"/>
                    <a:pt x="1627" y="1075"/>
                  </a:cubicBezTo>
                  <a:cubicBezTo>
                    <a:pt x="1623" y="1062"/>
                    <a:pt x="1625" y="1049"/>
                    <a:pt x="1631" y="1038"/>
                  </a:cubicBezTo>
                  <a:cubicBezTo>
                    <a:pt x="1638" y="1026"/>
                    <a:pt x="1648" y="1018"/>
                    <a:pt x="1661" y="1014"/>
                  </a:cubicBezTo>
                  <a:cubicBezTo>
                    <a:pt x="1665" y="1013"/>
                    <a:pt x="1669" y="1013"/>
                    <a:pt x="1674" y="1013"/>
                  </a:cubicBezTo>
                  <a:cubicBezTo>
                    <a:pt x="1682" y="1013"/>
                    <a:pt x="1690" y="1015"/>
                    <a:pt x="1698" y="1019"/>
                  </a:cubicBezTo>
                  <a:close/>
                  <a:moveTo>
                    <a:pt x="880" y="939"/>
                  </a:moveTo>
                  <a:cubicBezTo>
                    <a:pt x="886" y="976"/>
                    <a:pt x="880" y="1034"/>
                    <a:pt x="822" y="1107"/>
                  </a:cubicBezTo>
                  <a:cubicBezTo>
                    <a:pt x="819" y="1112"/>
                    <a:pt x="819" y="1112"/>
                    <a:pt x="819" y="1112"/>
                  </a:cubicBezTo>
                  <a:cubicBezTo>
                    <a:pt x="814" y="1107"/>
                    <a:pt x="814" y="1107"/>
                    <a:pt x="814" y="1107"/>
                  </a:cubicBezTo>
                  <a:cubicBezTo>
                    <a:pt x="798" y="1090"/>
                    <a:pt x="786" y="1073"/>
                    <a:pt x="777" y="1054"/>
                  </a:cubicBezTo>
                  <a:cubicBezTo>
                    <a:pt x="775" y="1050"/>
                    <a:pt x="775" y="1050"/>
                    <a:pt x="775" y="1050"/>
                  </a:cubicBezTo>
                  <a:cubicBezTo>
                    <a:pt x="779" y="1048"/>
                    <a:pt x="779" y="1048"/>
                    <a:pt x="779" y="1048"/>
                  </a:cubicBezTo>
                  <a:cubicBezTo>
                    <a:pt x="825" y="1018"/>
                    <a:pt x="856" y="982"/>
                    <a:pt x="870" y="938"/>
                  </a:cubicBezTo>
                  <a:lnTo>
                    <a:pt x="880" y="939"/>
                  </a:lnTo>
                  <a:close/>
                  <a:moveTo>
                    <a:pt x="75" y="1128"/>
                  </a:moveTo>
                  <a:cubicBezTo>
                    <a:pt x="70" y="1128"/>
                    <a:pt x="70" y="1128"/>
                    <a:pt x="70" y="1128"/>
                  </a:cubicBezTo>
                  <a:cubicBezTo>
                    <a:pt x="57" y="1128"/>
                    <a:pt x="45" y="1122"/>
                    <a:pt x="37" y="1113"/>
                  </a:cubicBezTo>
                  <a:cubicBezTo>
                    <a:pt x="29" y="1105"/>
                    <a:pt x="24" y="1094"/>
                    <a:pt x="23" y="1083"/>
                  </a:cubicBezTo>
                  <a:cubicBezTo>
                    <a:pt x="23" y="1083"/>
                    <a:pt x="23" y="1083"/>
                    <a:pt x="23" y="1083"/>
                  </a:cubicBezTo>
                  <a:cubicBezTo>
                    <a:pt x="23" y="1078"/>
                    <a:pt x="23" y="1078"/>
                    <a:pt x="23" y="1078"/>
                  </a:cubicBezTo>
                  <a:cubicBezTo>
                    <a:pt x="24" y="1065"/>
                    <a:pt x="29" y="1053"/>
                    <a:pt x="38" y="1044"/>
                  </a:cubicBezTo>
                  <a:cubicBezTo>
                    <a:pt x="48" y="1035"/>
                    <a:pt x="60" y="1031"/>
                    <a:pt x="72" y="1031"/>
                  </a:cubicBezTo>
                  <a:cubicBezTo>
                    <a:pt x="73" y="1031"/>
                    <a:pt x="73" y="1031"/>
                    <a:pt x="73" y="1031"/>
                  </a:cubicBezTo>
                  <a:cubicBezTo>
                    <a:pt x="86" y="1031"/>
                    <a:pt x="98" y="1036"/>
                    <a:pt x="107" y="1046"/>
                  </a:cubicBezTo>
                  <a:cubicBezTo>
                    <a:pt x="115" y="1054"/>
                    <a:pt x="120" y="1065"/>
                    <a:pt x="121" y="1076"/>
                  </a:cubicBezTo>
                  <a:cubicBezTo>
                    <a:pt x="121" y="1076"/>
                    <a:pt x="121" y="1076"/>
                    <a:pt x="121" y="1076"/>
                  </a:cubicBezTo>
                  <a:cubicBezTo>
                    <a:pt x="121" y="1081"/>
                    <a:pt x="121" y="1081"/>
                    <a:pt x="121" y="1081"/>
                  </a:cubicBezTo>
                  <a:cubicBezTo>
                    <a:pt x="120" y="1094"/>
                    <a:pt x="115" y="1106"/>
                    <a:pt x="106" y="1115"/>
                  </a:cubicBezTo>
                  <a:cubicBezTo>
                    <a:pt x="97" y="1123"/>
                    <a:pt x="86" y="1128"/>
                    <a:pt x="75" y="1128"/>
                  </a:cubicBezTo>
                  <a:close/>
                  <a:moveTo>
                    <a:pt x="1080" y="1066"/>
                  </a:moveTo>
                  <a:cubicBezTo>
                    <a:pt x="1086" y="1084"/>
                    <a:pt x="1092" y="1102"/>
                    <a:pt x="1097" y="1122"/>
                  </a:cubicBezTo>
                  <a:cubicBezTo>
                    <a:pt x="1099" y="1129"/>
                    <a:pt x="1099" y="1129"/>
                    <a:pt x="1099" y="1129"/>
                  </a:cubicBezTo>
                  <a:cubicBezTo>
                    <a:pt x="1092" y="1128"/>
                    <a:pt x="1092" y="1128"/>
                    <a:pt x="1092" y="1128"/>
                  </a:cubicBezTo>
                  <a:cubicBezTo>
                    <a:pt x="1051" y="1128"/>
                    <a:pt x="1018" y="1124"/>
                    <a:pt x="990" y="1115"/>
                  </a:cubicBezTo>
                  <a:cubicBezTo>
                    <a:pt x="986" y="1114"/>
                    <a:pt x="986" y="1114"/>
                    <a:pt x="986" y="1114"/>
                  </a:cubicBezTo>
                  <a:cubicBezTo>
                    <a:pt x="986" y="1110"/>
                    <a:pt x="986" y="1110"/>
                    <a:pt x="986" y="1110"/>
                  </a:cubicBezTo>
                  <a:cubicBezTo>
                    <a:pt x="987" y="1100"/>
                    <a:pt x="988" y="1089"/>
                    <a:pt x="988" y="1080"/>
                  </a:cubicBezTo>
                  <a:cubicBezTo>
                    <a:pt x="988" y="1074"/>
                    <a:pt x="988" y="1074"/>
                    <a:pt x="988" y="1074"/>
                  </a:cubicBezTo>
                  <a:cubicBezTo>
                    <a:pt x="993" y="1075"/>
                    <a:pt x="993" y="1075"/>
                    <a:pt x="993" y="1075"/>
                  </a:cubicBezTo>
                  <a:cubicBezTo>
                    <a:pt x="996" y="1075"/>
                    <a:pt x="999" y="1075"/>
                    <a:pt x="1002" y="1075"/>
                  </a:cubicBezTo>
                  <a:cubicBezTo>
                    <a:pt x="1025" y="1075"/>
                    <a:pt x="1048" y="1071"/>
                    <a:pt x="1074" y="1063"/>
                  </a:cubicBezTo>
                  <a:cubicBezTo>
                    <a:pt x="1078" y="1061"/>
                    <a:pt x="1078" y="1061"/>
                    <a:pt x="1078" y="1061"/>
                  </a:cubicBezTo>
                  <a:lnTo>
                    <a:pt x="1080" y="1066"/>
                  </a:lnTo>
                  <a:close/>
                  <a:moveTo>
                    <a:pt x="1454" y="882"/>
                  </a:moveTo>
                  <a:cubicBezTo>
                    <a:pt x="1469" y="882"/>
                    <a:pt x="1483" y="885"/>
                    <a:pt x="1497" y="889"/>
                  </a:cubicBezTo>
                  <a:cubicBezTo>
                    <a:pt x="1498" y="889"/>
                    <a:pt x="1498" y="889"/>
                    <a:pt x="1498" y="889"/>
                  </a:cubicBezTo>
                  <a:cubicBezTo>
                    <a:pt x="1507" y="892"/>
                    <a:pt x="1516" y="895"/>
                    <a:pt x="1524" y="899"/>
                  </a:cubicBezTo>
                  <a:cubicBezTo>
                    <a:pt x="1553" y="912"/>
                    <a:pt x="1574" y="932"/>
                    <a:pt x="1586" y="957"/>
                  </a:cubicBezTo>
                  <a:cubicBezTo>
                    <a:pt x="1598" y="982"/>
                    <a:pt x="1600" y="1010"/>
                    <a:pt x="1593" y="1038"/>
                  </a:cubicBezTo>
                  <a:cubicBezTo>
                    <a:pt x="1591" y="1046"/>
                    <a:pt x="1588" y="1054"/>
                    <a:pt x="1585" y="1061"/>
                  </a:cubicBezTo>
                  <a:cubicBezTo>
                    <a:pt x="1570" y="1094"/>
                    <a:pt x="1545" y="1117"/>
                    <a:pt x="1513" y="1129"/>
                  </a:cubicBezTo>
                  <a:cubicBezTo>
                    <a:pt x="1499" y="1134"/>
                    <a:pt x="1483" y="1137"/>
                    <a:pt x="1467" y="1137"/>
                  </a:cubicBezTo>
                  <a:cubicBezTo>
                    <a:pt x="1447" y="1137"/>
                    <a:pt x="1426" y="1133"/>
                    <a:pt x="1406" y="1125"/>
                  </a:cubicBezTo>
                  <a:cubicBezTo>
                    <a:pt x="1350" y="1102"/>
                    <a:pt x="1266" y="1021"/>
                    <a:pt x="1232" y="987"/>
                  </a:cubicBezTo>
                  <a:cubicBezTo>
                    <a:pt x="1228" y="982"/>
                    <a:pt x="1228" y="982"/>
                    <a:pt x="1228" y="982"/>
                  </a:cubicBezTo>
                  <a:cubicBezTo>
                    <a:pt x="1239" y="975"/>
                    <a:pt x="1239" y="975"/>
                    <a:pt x="1239" y="975"/>
                  </a:cubicBezTo>
                  <a:cubicBezTo>
                    <a:pt x="1310" y="930"/>
                    <a:pt x="1384" y="882"/>
                    <a:pt x="1454" y="882"/>
                  </a:cubicBezTo>
                  <a:moveTo>
                    <a:pt x="1211" y="998"/>
                  </a:moveTo>
                  <a:cubicBezTo>
                    <a:pt x="1234" y="1022"/>
                    <a:pt x="1315" y="1103"/>
                    <a:pt x="1378" y="1137"/>
                  </a:cubicBezTo>
                  <a:cubicBezTo>
                    <a:pt x="1374" y="1146"/>
                    <a:pt x="1374" y="1146"/>
                    <a:pt x="1374" y="1146"/>
                  </a:cubicBezTo>
                  <a:cubicBezTo>
                    <a:pt x="1332" y="1128"/>
                    <a:pt x="1282" y="1125"/>
                    <a:pt x="1242" y="1125"/>
                  </a:cubicBezTo>
                  <a:cubicBezTo>
                    <a:pt x="1220" y="1125"/>
                    <a:pt x="1197" y="1126"/>
                    <a:pt x="1174" y="1127"/>
                  </a:cubicBezTo>
                  <a:cubicBezTo>
                    <a:pt x="1159" y="1127"/>
                    <a:pt x="1142" y="1128"/>
                    <a:pt x="1127" y="1128"/>
                  </a:cubicBezTo>
                  <a:cubicBezTo>
                    <a:pt x="1123" y="1128"/>
                    <a:pt x="1123" y="1128"/>
                    <a:pt x="1123" y="1128"/>
                  </a:cubicBezTo>
                  <a:cubicBezTo>
                    <a:pt x="1122" y="1124"/>
                    <a:pt x="1122" y="1124"/>
                    <a:pt x="1122" y="1124"/>
                  </a:cubicBezTo>
                  <a:cubicBezTo>
                    <a:pt x="1116" y="1101"/>
                    <a:pt x="1109" y="1078"/>
                    <a:pt x="1102" y="1058"/>
                  </a:cubicBezTo>
                  <a:cubicBezTo>
                    <a:pt x="1100" y="1053"/>
                    <a:pt x="1100" y="1053"/>
                    <a:pt x="1100" y="1053"/>
                  </a:cubicBezTo>
                  <a:cubicBezTo>
                    <a:pt x="1105" y="1051"/>
                    <a:pt x="1105" y="1051"/>
                    <a:pt x="1105" y="1051"/>
                  </a:cubicBezTo>
                  <a:cubicBezTo>
                    <a:pt x="1140" y="1036"/>
                    <a:pt x="1175" y="1015"/>
                    <a:pt x="1204" y="997"/>
                  </a:cubicBezTo>
                  <a:cubicBezTo>
                    <a:pt x="1208" y="995"/>
                    <a:pt x="1208" y="995"/>
                    <a:pt x="1208" y="995"/>
                  </a:cubicBezTo>
                  <a:lnTo>
                    <a:pt x="1211" y="998"/>
                  </a:lnTo>
                  <a:close/>
                  <a:moveTo>
                    <a:pt x="283" y="892"/>
                  </a:moveTo>
                  <a:cubicBezTo>
                    <a:pt x="346" y="892"/>
                    <a:pt x="447" y="924"/>
                    <a:pt x="488" y="938"/>
                  </a:cubicBezTo>
                  <a:cubicBezTo>
                    <a:pt x="494" y="940"/>
                    <a:pt x="494" y="940"/>
                    <a:pt x="494" y="940"/>
                  </a:cubicBezTo>
                  <a:cubicBezTo>
                    <a:pt x="486" y="952"/>
                    <a:pt x="486" y="952"/>
                    <a:pt x="486" y="952"/>
                  </a:cubicBezTo>
                  <a:cubicBezTo>
                    <a:pt x="434" y="1040"/>
                    <a:pt x="379" y="1131"/>
                    <a:pt x="294" y="1144"/>
                  </a:cubicBezTo>
                  <a:cubicBezTo>
                    <a:pt x="293" y="1144"/>
                    <a:pt x="293" y="1144"/>
                    <a:pt x="293" y="1144"/>
                  </a:cubicBezTo>
                  <a:cubicBezTo>
                    <a:pt x="284" y="1146"/>
                    <a:pt x="274" y="1147"/>
                    <a:pt x="265" y="1148"/>
                  </a:cubicBezTo>
                  <a:cubicBezTo>
                    <a:pt x="263" y="1148"/>
                    <a:pt x="262" y="1148"/>
                    <a:pt x="260" y="1148"/>
                  </a:cubicBezTo>
                  <a:cubicBezTo>
                    <a:pt x="260" y="1148"/>
                    <a:pt x="260" y="1148"/>
                    <a:pt x="260" y="1148"/>
                  </a:cubicBezTo>
                  <a:cubicBezTo>
                    <a:pt x="231" y="1148"/>
                    <a:pt x="204" y="1139"/>
                    <a:pt x="184" y="1123"/>
                  </a:cubicBezTo>
                  <a:cubicBezTo>
                    <a:pt x="162" y="1106"/>
                    <a:pt x="147" y="1082"/>
                    <a:pt x="141" y="1054"/>
                  </a:cubicBezTo>
                  <a:cubicBezTo>
                    <a:pt x="140" y="1046"/>
                    <a:pt x="139" y="1038"/>
                    <a:pt x="139" y="1030"/>
                  </a:cubicBezTo>
                  <a:cubicBezTo>
                    <a:pt x="137" y="994"/>
                    <a:pt x="149" y="961"/>
                    <a:pt x="172" y="937"/>
                  </a:cubicBezTo>
                  <a:cubicBezTo>
                    <a:pt x="196" y="912"/>
                    <a:pt x="230" y="896"/>
                    <a:pt x="269" y="893"/>
                  </a:cubicBezTo>
                  <a:cubicBezTo>
                    <a:pt x="274" y="892"/>
                    <a:pt x="278" y="892"/>
                    <a:pt x="283" y="892"/>
                  </a:cubicBezTo>
                  <a:moveTo>
                    <a:pt x="520" y="949"/>
                  </a:moveTo>
                  <a:cubicBezTo>
                    <a:pt x="541" y="957"/>
                    <a:pt x="562" y="963"/>
                    <a:pt x="583" y="968"/>
                  </a:cubicBezTo>
                  <a:cubicBezTo>
                    <a:pt x="587" y="970"/>
                    <a:pt x="587" y="970"/>
                    <a:pt x="587" y="970"/>
                  </a:cubicBezTo>
                  <a:cubicBezTo>
                    <a:pt x="586" y="974"/>
                    <a:pt x="586" y="974"/>
                    <a:pt x="586" y="974"/>
                  </a:cubicBezTo>
                  <a:cubicBezTo>
                    <a:pt x="578" y="1013"/>
                    <a:pt x="576" y="1055"/>
                    <a:pt x="574" y="1087"/>
                  </a:cubicBezTo>
                  <a:cubicBezTo>
                    <a:pt x="574" y="1091"/>
                    <a:pt x="574" y="1091"/>
                    <a:pt x="574" y="1091"/>
                  </a:cubicBezTo>
                  <a:cubicBezTo>
                    <a:pt x="570" y="1092"/>
                    <a:pt x="570" y="1092"/>
                    <a:pt x="570" y="1092"/>
                  </a:cubicBezTo>
                  <a:cubicBezTo>
                    <a:pt x="531" y="1099"/>
                    <a:pt x="434" y="1119"/>
                    <a:pt x="371" y="1149"/>
                  </a:cubicBezTo>
                  <a:cubicBezTo>
                    <a:pt x="366" y="1140"/>
                    <a:pt x="366" y="1140"/>
                    <a:pt x="366" y="1140"/>
                  </a:cubicBezTo>
                  <a:cubicBezTo>
                    <a:pt x="423" y="1102"/>
                    <a:pt x="465" y="1032"/>
                    <a:pt x="506" y="963"/>
                  </a:cubicBezTo>
                  <a:cubicBezTo>
                    <a:pt x="516" y="948"/>
                    <a:pt x="516" y="948"/>
                    <a:pt x="516" y="948"/>
                  </a:cubicBezTo>
                  <a:lnTo>
                    <a:pt x="520" y="949"/>
                  </a:lnTo>
                  <a:close/>
                  <a:moveTo>
                    <a:pt x="757" y="1066"/>
                  </a:moveTo>
                  <a:cubicBezTo>
                    <a:pt x="767" y="1087"/>
                    <a:pt x="781" y="1107"/>
                    <a:pt x="800" y="1126"/>
                  </a:cubicBezTo>
                  <a:cubicBezTo>
                    <a:pt x="803" y="1129"/>
                    <a:pt x="803" y="1129"/>
                    <a:pt x="803" y="1129"/>
                  </a:cubicBezTo>
                  <a:cubicBezTo>
                    <a:pt x="800" y="1133"/>
                    <a:pt x="800" y="1133"/>
                    <a:pt x="800" y="1133"/>
                  </a:cubicBezTo>
                  <a:cubicBezTo>
                    <a:pt x="784" y="1150"/>
                    <a:pt x="765" y="1168"/>
                    <a:pt x="745" y="1185"/>
                  </a:cubicBezTo>
                  <a:cubicBezTo>
                    <a:pt x="740" y="1189"/>
                    <a:pt x="740" y="1189"/>
                    <a:pt x="740" y="1189"/>
                  </a:cubicBezTo>
                  <a:cubicBezTo>
                    <a:pt x="737" y="1183"/>
                    <a:pt x="737" y="1183"/>
                    <a:pt x="737" y="1183"/>
                  </a:cubicBezTo>
                  <a:cubicBezTo>
                    <a:pt x="718" y="1146"/>
                    <a:pt x="706" y="1117"/>
                    <a:pt x="697" y="1091"/>
                  </a:cubicBezTo>
                  <a:cubicBezTo>
                    <a:pt x="696" y="1086"/>
                    <a:pt x="696" y="1086"/>
                    <a:pt x="696" y="1086"/>
                  </a:cubicBezTo>
                  <a:cubicBezTo>
                    <a:pt x="701" y="1085"/>
                    <a:pt x="701" y="1085"/>
                    <a:pt x="701" y="1085"/>
                  </a:cubicBezTo>
                  <a:cubicBezTo>
                    <a:pt x="718" y="1078"/>
                    <a:pt x="735" y="1071"/>
                    <a:pt x="750" y="1064"/>
                  </a:cubicBezTo>
                  <a:cubicBezTo>
                    <a:pt x="755" y="1061"/>
                    <a:pt x="755" y="1061"/>
                    <a:pt x="755" y="1061"/>
                  </a:cubicBezTo>
                  <a:lnTo>
                    <a:pt x="757" y="1066"/>
                  </a:lnTo>
                  <a:close/>
                  <a:moveTo>
                    <a:pt x="880" y="1074"/>
                  </a:moveTo>
                  <a:cubicBezTo>
                    <a:pt x="902" y="1098"/>
                    <a:pt x="926" y="1116"/>
                    <a:pt x="957" y="1129"/>
                  </a:cubicBezTo>
                  <a:cubicBezTo>
                    <a:pt x="960" y="1130"/>
                    <a:pt x="960" y="1130"/>
                    <a:pt x="960" y="1130"/>
                  </a:cubicBezTo>
                  <a:cubicBezTo>
                    <a:pt x="960" y="1134"/>
                    <a:pt x="960" y="1134"/>
                    <a:pt x="960" y="1134"/>
                  </a:cubicBezTo>
                  <a:cubicBezTo>
                    <a:pt x="957" y="1153"/>
                    <a:pt x="953" y="1173"/>
                    <a:pt x="948" y="1193"/>
                  </a:cubicBezTo>
                  <a:cubicBezTo>
                    <a:pt x="946" y="1199"/>
                    <a:pt x="946" y="1199"/>
                    <a:pt x="946" y="1199"/>
                  </a:cubicBezTo>
                  <a:cubicBezTo>
                    <a:pt x="940" y="1196"/>
                    <a:pt x="940" y="1196"/>
                    <a:pt x="940" y="1196"/>
                  </a:cubicBezTo>
                  <a:cubicBezTo>
                    <a:pt x="908" y="1178"/>
                    <a:pt x="871" y="1156"/>
                    <a:pt x="839" y="1130"/>
                  </a:cubicBezTo>
                  <a:cubicBezTo>
                    <a:pt x="836" y="1127"/>
                    <a:pt x="836" y="1127"/>
                    <a:pt x="836" y="1127"/>
                  </a:cubicBezTo>
                  <a:cubicBezTo>
                    <a:pt x="839" y="1123"/>
                    <a:pt x="839" y="1123"/>
                    <a:pt x="839" y="1123"/>
                  </a:cubicBezTo>
                  <a:cubicBezTo>
                    <a:pt x="852" y="1107"/>
                    <a:pt x="863" y="1091"/>
                    <a:pt x="872" y="1074"/>
                  </a:cubicBezTo>
                  <a:cubicBezTo>
                    <a:pt x="876" y="1068"/>
                    <a:pt x="876" y="1068"/>
                    <a:pt x="876" y="1068"/>
                  </a:cubicBezTo>
                  <a:lnTo>
                    <a:pt x="880" y="1074"/>
                  </a:lnTo>
                  <a:close/>
                  <a:moveTo>
                    <a:pt x="275" y="1180"/>
                  </a:moveTo>
                  <a:cubicBezTo>
                    <a:pt x="251" y="1188"/>
                    <a:pt x="227" y="1197"/>
                    <a:pt x="204" y="1205"/>
                  </a:cubicBezTo>
                  <a:cubicBezTo>
                    <a:pt x="203" y="1206"/>
                    <a:pt x="203" y="1206"/>
                    <a:pt x="203" y="1206"/>
                  </a:cubicBezTo>
                  <a:cubicBezTo>
                    <a:pt x="183" y="1213"/>
                    <a:pt x="162" y="1221"/>
                    <a:pt x="139" y="1229"/>
                  </a:cubicBezTo>
                  <a:cubicBezTo>
                    <a:pt x="135" y="1230"/>
                    <a:pt x="135" y="1230"/>
                    <a:pt x="135" y="1230"/>
                  </a:cubicBezTo>
                  <a:cubicBezTo>
                    <a:pt x="133" y="1226"/>
                    <a:pt x="133" y="1226"/>
                    <a:pt x="133" y="1226"/>
                  </a:cubicBezTo>
                  <a:cubicBezTo>
                    <a:pt x="122" y="1202"/>
                    <a:pt x="111" y="1177"/>
                    <a:pt x="102" y="1150"/>
                  </a:cubicBezTo>
                  <a:cubicBezTo>
                    <a:pt x="100" y="1146"/>
                    <a:pt x="100" y="1146"/>
                    <a:pt x="100" y="1146"/>
                  </a:cubicBezTo>
                  <a:cubicBezTo>
                    <a:pt x="104" y="1144"/>
                    <a:pt x="104" y="1144"/>
                    <a:pt x="104" y="1144"/>
                  </a:cubicBezTo>
                  <a:cubicBezTo>
                    <a:pt x="110" y="1141"/>
                    <a:pt x="116" y="1137"/>
                    <a:pt x="122" y="1132"/>
                  </a:cubicBezTo>
                  <a:cubicBezTo>
                    <a:pt x="127" y="1127"/>
                    <a:pt x="131" y="1121"/>
                    <a:pt x="135" y="1115"/>
                  </a:cubicBezTo>
                  <a:cubicBezTo>
                    <a:pt x="139" y="1108"/>
                    <a:pt x="139" y="1108"/>
                    <a:pt x="139" y="1108"/>
                  </a:cubicBezTo>
                  <a:cubicBezTo>
                    <a:pt x="143" y="1114"/>
                    <a:pt x="143" y="1114"/>
                    <a:pt x="143" y="1114"/>
                  </a:cubicBezTo>
                  <a:cubicBezTo>
                    <a:pt x="151" y="1125"/>
                    <a:pt x="159" y="1134"/>
                    <a:pt x="169" y="1141"/>
                  </a:cubicBezTo>
                  <a:cubicBezTo>
                    <a:pt x="194" y="1161"/>
                    <a:pt x="225" y="1171"/>
                    <a:pt x="260" y="1171"/>
                  </a:cubicBezTo>
                  <a:cubicBezTo>
                    <a:pt x="260" y="1171"/>
                    <a:pt x="260" y="1171"/>
                    <a:pt x="260" y="1171"/>
                  </a:cubicBezTo>
                  <a:cubicBezTo>
                    <a:pt x="262" y="1171"/>
                    <a:pt x="264" y="1171"/>
                    <a:pt x="266" y="1171"/>
                  </a:cubicBezTo>
                  <a:cubicBezTo>
                    <a:pt x="268" y="1171"/>
                    <a:pt x="270" y="1171"/>
                    <a:pt x="273" y="1170"/>
                  </a:cubicBezTo>
                  <a:lnTo>
                    <a:pt x="275" y="1180"/>
                  </a:lnTo>
                  <a:close/>
                  <a:moveTo>
                    <a:pt x="1607" y="1087"/>
                  </a:moveTo>
                  <a:cubicBezTo>
                    <a:pt x="1613" y="1103"/>
                    <a:pt x="1624" y="1116"/>
                    <a:pt x="1639" y="1124"/>
                  </a:cubicBezTo>
                  <a:cubicBezTo>
                    <a:pt x="1641" y="1126"/>
                    <a:pt x="1644" y="1127"/>
                    <a:pt x="1647" y="1128"/>
                  </a:cubicBezTo>
                  <a:cubicBezTo>
                    <a:pt x="1652" y="1130"/>
                    <a:pt x="1652" y="1130"/>
                    <a:pt x="1652" y="1130"/>
                  </a:cubicBezTo>
                  <a:cubicBezTo>
                    <a:pt x="1650" y="1135"/>
                    <a:pt x="1650" y="1135"/>
                    <a:pt x="1650" y="1135"/>
                  </a:cubicBezTo>
                  <a:cubicBezTo>
                    <a:pt x="1639" y="1166"/>
                    <a:pt x="1626" y="1197"/>
                    <a:pt x="1612" y="1227"/>
                  </a:cubicBezTo>
                  <a:cubicBezTo>
                    <a:pt x="1610" y="1231"/>
                    <a:pt x="1610" y="1231"/>
                    <a:pt x="1610" y="1231"/>
                  </a:cubicBezTo>
                  <a:cubicBezTo>
                    <a:pt x="1605" y="1230"/>
                    <a:pt x="1605" y="1230"/>
                    <a:pt x="1605" y="1230"/>
                  </a:cubicBezTo>
                  <a:cubicBezTo>
                    <a:pt x="1575" y="1220"/>
                    <a:pt x="1547" y="1211"/>
                    <a:pt x="1517" y="1203"/>
                  </a:cubicBezTo>
                  <a:cubicBezTo>
                    <a:pt x="1487" y="1195"/>
                    <a:pt x="1456" y="1186"/>
                    <a:pt x="1422" y="1178"/>
                  </a:cubicBezTo>
                  <a:cubicBezTo>
                    <a:pt x="1420" y="1178"/>
                    <a:pt x="1420" y="1178"/>
                    <a:pt x="1420" y="1178"/>
                  </a:cubicBezTo>
                  <a:cubicBezTo>
                    <a:pt x="1419" y="1177"/>
                    <a:pt x="1419" y="1177"/>
                    <a:pt x="1419" y="1177"/>
                  </a:cubicBezTo>
                  <a:cubicBezTo>
                    <a:pt x="1409" y="1168"/>
                    <a:pt x="1398" y="1159"/>
                    <a:pt x="1386" y="1153"/>
                  </a:cubicBezTo>
                  <a:cubicBezTo>
                    <a:pt x="1391" y="1143"/>
                    <a:pt x="1391" y="1143"/>
                    <a:pt x="1391" y="1143"/>
                  </a:cubicBezTo>
                  <a:cubicBezTo>
                    <a:pt x="1393" y="1144"/>
                    <a:pt x="1396" y="1145"/>
                    <a:pt x="1398" y="1146"/>
                  </a:cubicBezTo>
                  <a:cubicBezTo>
                    <a:pt x="1421" y="1155"/>
                    <a:pt x="1444" y="1160"/>
                    <a:pt x="1467" y="1160"/>
                  </a:cubicBezTo>
                  <a:cubicBezTo>
                    <a:pt x="1486" y="1160"/>
                    <a:pt x="1504" y="1157"/>
                    <a:pt x="1521" y="1151"/>
                  </a:cubicBezTo>
                  <a:cubicBezTo>
                    <a:pt x="1553" y="1139"/>
                    <a:pt x="1580" y="1117"/>
                    <a:pt x="1597" y="1087"/>
                  </a:cubicBezTo>
                  <a:cubicBezTo>
                    <a:pt x="1603" y="1077"/>
                    <a:pt x="1603" y="1077"/>
                    <a:pt x="1603" y="1077"/>
                  </a:cubicBezTo>
                  <a:lnTo>
                    <a:pt x="1607" y="1087"/>
                  </a:lnTo>
                  <a:close/>
                  <a:moveTo>
                    <a:pt x="824" y="1148"/>
                  </a:moveTo>
                  <a:cubicBezTo>
                    <a:pt x="858" y="1176"/>
                    <a:pt x="900" y="1200"/>
                    <a:pt x="936" y="1220"/>
                  </a:cubicBezTo>
                  <a:cubicBezTo>
                    <a:pt x="940" y="1222"/>
                    <a:pt x="940" y="1222"/>
                    <a:pt x="940" y="1222"/>
                  </a:cubicBezTo>
                  <a:cubicBezTo>
                    <a:pt x="939" y="1226"/>
                    <a:pt x="939" y="1226"/>
                    <a:pt x="939" y="1226"/>
                  </a:cubicBezTo>
                  <a:cubicBezTo>
                    <a:pt x="936" y="1236"/>
                    <a:pt x="931" y="1256"/>
                    <a:pt x="925" y="1282"/>
                  </a:cubicBezTo>
                  <a:cubicBezTo>
                    <a:pt x="924" y="1286"/>
                    <a:pt x="924" y="1286"/>
                    <a:pt x="924" y="1286"/>
                  </a:cubicBezTo>
                  <a:cubicBezTo>
                    <a:pt x="826" y="1286"/>
                    <a:pt x="826" y="1286"/>
                    <a:pt x="826" y="1286"/>
                  </a:cubicBezTo>
                  <a:cubicBezTo>
                    <a:pt x="793" y="1285"/>
                    <a:pt x="793" y="1285"/>
                    <a:pt x="793" y="1285"/>
                  </a:cubicBezTo>
                  <a:cubicBezTo>
                    <a:pt x="791" y="1283"/>
                    <a:pt x="791" y="1283"/>
                    <a:pt x="791" y="1283"/>
                  </a:cubicBezTo>
                  <a:cubicBezTo>
                    <a:pt x="786" y="1272"/>
                    <a:pt x="781" y="1263"/>
                    <a:pt x="775" y="1254"/>
                  </a:cubicBezTo>
                  <a:cubicBezTo>
                    <a:pt x="770" y="1246"/>
                    <a:pt x="765" y="1238"/>
                    <a:pt x="760" y="1228"/>
                  </a:cubicBezTo>
                  <a:cubicBezTo>
                    <a:pt x="751" y="1210"/>
                    <a:pt x="751" y="1210"/>
                    <a:pt x="751" y="1210"/>
                  </a:cubicBezTo>
                  <a:cubicBezTo>
                    <a:pt x="754" y="1208"/>
                    <a:pt x="754" y="1208"/>
                    <a:pt x="754" y="1208"/>
                  </a:cubicBezTo>
                  <a:cubicBezTo>
                    <a:pt x="777" y="1188"/>
                    <a:pt x="799" y="1168"/>
                    <a:pt x="817" y="1148"/>
                  </a:cubicBezTo>
                  <a:cubicBezTo>
                    <a:pt x="820" y="1145"/>
                    <a:pt x="820" y="1145"/>
                    <a:pt x="820" y="1145"/>
                  </a:cubicBezTo>
                  <a:lnTo>
                    <a:pt x="824" y="1148"/>
                  </a:lnTo>
                  <a:close/>
                  <a:moveTo>
                    <a:pt x="988" y="1139"/>
                  </a:moveTo>
                  <a:cubicBezTo>
                    <a:pt x="1019" y="1148"/>
                    <a:pt x="1055" y="1152"/>
                    <a:pt x="1101" y="1152"/>
                  </a:cubicBezTo>
                  <a:cubicBezTo>
                    <a:pt x="1105" y="1152"/>
                    <a:pt x="1105" y="1152"/>
                    <a:pt x="1105" y="1152"/>
                  </a:cubicBezTo>
                  <a:cubicBezTo>
                    <a:pt x="1106" y="1156"/>
                    <a:pt x="1106" y="1156"/>
                    <a:pt x="1106" y="1156"/>
                  </a:cubicBezTo>
                  <a:cubicBezTo>
                    <a:pt x="1115" y="1192"/>
                    <a:pt x="1142" y="1284"/>
                    <a:pt x="1175" y="1343"/>
                  </a:cubicBezTo>
                  <a:cubicBezTo>
                    <a:pt x="1166" y="1349"/>
                    <a:pt x="1166" y="1349"/>
                    <a:pt x="1166" y="1349"/>
                  </a:cubicBezTo>
                  <a:cubicBezTo>
                    <a:pt x="1124" y="1295"/>
                    <a:pt x="1052" y="1256"/>
                    <a:pt x="982" y="1219"/>
                  </a:cubicBezTo>
                  <a:cubicBezTo>
                    <a:pt x="967" y="1211"/>
                    <a:pt x="967" y="1211"/>
                    <a:pt x="967" y="1211"/>
                  </a:cubicBezTo>
                  <a:cubicBezTo>
                    <a:pt x="968" y="1207"/>
                    <a:pt x="968" y="1207"/>
                    <a:pt x="968" y="1207"/>
                  </a:cubicBezTo>
                  <a:cubicBezTo>
                    <a:pt x="974" y="1185"/>
                    <a:pt x="978" y="1164"/>
                    <a:pt x="982" y="1143"/>
                  </a:cubicBezTo>
                  <a:cubicBezTo>
                    <a:pt x="983" y="1138"/>
                    <a:pt x="983" y="1138"/>
                    <a:pt x="983" y="1138"/>
                  </a:cubicBezTo>
                  <a:lnTo>
                    <a:pt x="988" y="1139"/>
                  </a:lnTo>
                  <a:close/>
                  <a:moveTo>
                    <a:pt x="675" y="1098"/>
                  </a:moveTo>
                  <a:cubicBezTo>
                    <a:pt x="687" y="1134"/>
                    <a:pt x="704" y="1170"/>
                    <a:pt x="720" y="1201"/>
                  </a:cubicBezTo>
                  <a:cubicBezTo>
                    <a:pt x="721" y="1204"/>
                    <a:pt x="721" y="1204"/>
                    <a:pt x="721" y="1204"/>
                  </a:cubicBezTo>
                  <a:cubicBezTo>
                    <a:pt x="718" y="1207"/>
                    <a:pt x="718" y="1207"/>
                    <a:pt x="718" y="1207"/>
                  </a:cubicBezTo>
                  <a:cubicBezTo>
                    <a:pt x="695" y="1227"/>
                    <a:pt x="614" y="1296"/>
                    <a:pt x="572" y="1355"/>
                  </a:cubicBezTo>
                  <a:cubicBezTo>
                    <a:pt x="563" y="1350"/>
                    <a:pt x="563" y="1350"/>
                    <a:pt x="563" y="1350"/>
                  </a:cubicBezTo>
                  <a:cubicBezTo>
                    <a:pt x="593" y="1290"/>
                    <a:pt x="595" y="1214"/>
                    <a:pt x="596" y="1134"/>
                  </a:cubicBezTo>
                  <a:cubicBezTo>
                    <a:pt x="596" y="1128"/>
                    <a:pt x="597" y="1111"/>
                    <a:pt x="597" y="1111"/>
                  </a:cubicBezTo>
                  <a:cubicBezTo>
                    <a:pt x="601" y="1110"/>
                    <a:pt x="601" y="1110"/>
                    <a:pt x="601" y="1110"/>
                  </a:cubicBezTo>
                  <a:cubicBezTo>
                    <a:pt x="625" y="1106"/>
                    <a:pt x="648" y="1101"/>
                    <a:pt x="669" y="1095"/>
                  </a:cubicBezTo>
                  <a:cubicBezTo>
                    <a:pt x="674" y="1093"/>
                    <a:pt x="674" y="1093"/>
                    <a:pt x="674" y="1093"/>
                  </a:cubicBezTo>
                  <a:lnTo>
                    <a:pt x="675" y="1098"/>
                  </a:lnTo>
                  <a:close/>
                  <a:moveTo>
                    <a:pt x="1459" y="1212"/>
                  </a:moveTo>
                  <a:cubicBezTo>
                    <a:pt x="1477" y="1216"/>
                    <a:pt x="1494" y="1221"/>
                    <a:pt x="1511" y="1225"/>
                  </a:cubicBezTo>
                  <a:cubicBezTo>
                    <a:pt x="1538" y="1233"/>
                    <a:pt x="1565" y="1241"/>
                    <a:pt x="1593" y="1250"/>
                  </a:cubicBezTo>
                  <a:cubicBezTo>
                    <a:pt x="1599" y="1252"/>
                    <a:pt x="1599" y="1252"/>
                    <a:pt x="1599" y="1252"/>
                  </a:cubicBezTo>
                  <a:cubicBezTo>
                    <a:pt x="1596" y="1258"/>
                    <a:pt x="1596" y="1258"/>
                    <a:pt x="1596" y="1258"/>
                  </a:cubicBezTo>
                  <a:cubicBezTo>
                    <a:pt x="1577" y="1293"/>
                    <a:pt x="1555" y="1327"/>
                    <a:pt x="1532" y="1359"/>
                  </a:cubicBezTo>
                  <a:cubicBezTo>
                    <a:pt x="1529" y="1362"/>
                    <a:pt x="1529" y="1362"/>
                    <a:pt x="1529" y="1362"/>
                  </a:cubicBezTo>
                  <a:cubicBezTo>
                    <a:pt x="1525" y="1360"/>
                    <a:pt x="1525" y="1360"/>
                    <a:pt x="1525" y="1360"/>
                  </a:cubicBezTo>
                  <a:cubicBezTo>
                    <a:pt x="1518" y="1356"/>
                    <a:pt x="1511" y="1353"/>
                    <a:pt x="1503" y="1351"/>
                  </a:cubicBezTo>
                  <a:cubicBezTo>
                    <a:pt x="1498" y="1350"/>
                    <a:pt x="1492" y="1349"/>
                    <a:pt x="1487" y="1349"/>
                  </a:cubicBezTo>
                  <a:cubicBezTo>
                    <a:pt x="1482" y="1349"/>
                    <a:pt x="1476" y="1350"/>
                    <a:pt x="1471" y="1351"/>
                  </a:cubicBezTo>
                  <a:cubicBezTo>
                    <a:pt x="1462" y="1353"/>
                    <a:pt x="1462" y="1353"/>
                    <a:pt x="1462" y="1353"/>
                  </a:cubicBezTo>
                  <a:cubicBezTo>
                    <a:pt x="1466" y="1344"/>
                    <a:pt x="1466" y="1344"/>
                    <a:pt x="1466" y="1344"/>
                  </a:cubicBezTo>
                  <a:cubicBezTo>
                    <a:pt x="1471" y="1331"/>
                    <a:pt x="1474" y="1317"/>
                    <a:pt x="1475" y="1303"/>
                  </a:cubicBezTo>
                  <a:cubicBezTo>
                    <a:pt x="1477" y="1275"/>
                    <a:pt x="1470" y="1246"/>
                    <a:pt x="1454" y="1219"/>
                  </a:cubicBezTo>
                  <a:cubicBezTo>
                    <a:pt x="1447" y="1208"/>
                    <a:pt x="1447" y="1208"/>
                    <a:pt x="1447" y="1208"/>
                  </a:cubicBezTo>
                  <a:lnTo>
                    <a:pt x="1459" y="1212"/>
                  </a:lnTo>
                  <a:close/>
                  <a:moveTo>
                    <a:pt x="299" y="1207"/>
                  </a:moveTo>
                  <a:cubicBezTo>
                    <a:pt x="285" y="1225"/>
                    <a:pt x="276" y="1244"/>
                    <a:pt x="271" y="1265"/>
                  </a:cubicBezTo>
                  <a:cubicBezTo>
                    <a:pt x="263" y="1295"/>
                    <a:pt x="266" y="1327"/>
                    <a:pt x="278" y="1356"/>
                  </a:cubicBezTo>
                  <a:cubicBezTo>
                    <a:pt x="279" y="1359"/>
                    <a:pt x="281" y="1363"/>
                    <a:pt x="282" y="1366"/>
                  </a:cubicBezTo>
                  <a:cubicBezTo>
                    <a:pt x="286" y="1373"/>
                    <a:pt x="286" y="1373"/>
                    <a:pt x="286" y="1373"/>
                  </a:cubicBezTo>
                  <a:cubicBezTo>
                    <a:pt x="278" y="1373"/>
                    <a:pt x="278" y="1373"/>
                    <a:pt x="278" y="1373"/>
                  </a:cubicBezTo>
                  <a:cubicBezTo>
                    <a:pt x="264" y="1373"/>
                    <a:pt x="252" y="1377"/>
                    <a:pt x="240" y="1385"/>
                  </a:cubicBezTo>
                  <a:cubicBezTo>
                    <a:pt x="237" y="1387"/>
                    <a:pt x="237" y="1387"/>
                    <a:pt x="237" y="1387"/>
                  </a:cubicBezTo>
                  <a:cubicBezTo>
                    <a:pt x="234" y="1384"/>
                    <a:pt x="234" y="1384"/>
                    <a:pt x="234" y="1384"/>
                  </a:cubicBezTo>
                  <a:cubicBezTo>
                    <a:pt x="231" y="1380"/>
                    <a:pt x="228" y="1377"/>
                    <a:pt x="225" y="1373"/>
                  </a:cubicBezTo>
                  <a:cubicBezTo>
                    <a:pt x="224" y="1372"/>
                    <a:pt x="224" y="1372"/>
                    <a:pt x="224" y="1372"/>
                  </a:cubicBezTo>
                  <a:cubicBezTo>
                    <a:pt x="196" y="1336"/>
                    <a:pt x="172" y="1299"/>
                    <a:pt x="150" y="1260"/>
                  </a:cubicBezTo>
                  <a:cubicBezTo>
                    <a:pt x="146" y="1251"/>
                    <a:pt x="146" y="1251"/>
                    <a:pt x="146" y="1251"/>
                  </a:cubicBezTo>
                  <a:cubicBezTo>
                    <a:pt x="151" y="1249"/>
                    <a:pt x="151" y="1249"/>
                    <a:pt x="151" y="1249"/>
                  </a:cubicBezTo>
                  <a:cubicBezTo>
                    <a:pt x="172" y="1242"/>
                    <a:pt x="192" y="1235"/>
                    <a:pt x="212" y="1227"/>
                  </a:cubicBezTo>
                  <a:cubicBezTo>
                    <a:pt x="213" y="1227"/>
                    <a:pt x="213" y="1227"/>
                    <a:pt x="213" y="1227"/>
                  </a:cubicBezTo>
                  <a:cubicBezTo>
                    <a:pt x="240" y="1217"/>
                    <a:pt x="266" y="1208"/>
                    <a:pt x="293" y="1199"/>
                  </a:cubicBezTo>
                  <a:cubicBezTo>
                    <a:pt x="309" y="1194"/>
                    <a:pt x="309" y="1194"/>
                    <a:pt x="309" y="1194"/>
                  </a:cubicBezTo>
                  <a:lnTo>
                    <a:pt x="299" y="1207"/>
                  </a:lnTo>
                  <a:close/>
                  <a:moveTo>
                    <a:pt x="1241" y="1148"/>
                  </a:moveTo>
                  <a:cubicBezTo>
                    <a:pt x="1301" y="1148"/>
                    <a:pt x="1367" y="1154"/>
                    <a:pt x="1408" y="1198"/>
                  </a:cubicBezTo>
                  <a:cubicBezTo>
                    <a:pt x="1408" y="1199"/>
                    <a:pt x="1408" y="1199"/>
                    <a:pt x="1408" y="1199"/>
                  </a:cubicBezTo>
                  <a:cubicBezTo>
                    <a:pt x="1415" y="1206"/>
                    <a:pt x="1421" y="1213"/>
                    <a:pt x="1427" y="1220"/>
                  </a:cubicBezTo>
                  <a:cubicBezTo>
                    <a:pt x="1445" y="1246"/>
                    <a:pt x="1454" y="1274"/>
                    <a:pt x="1452" y="1302"/>
                  </a:cubicBezTo>
                  <a:cubicBezTo>
                    <a:pt x="1450" y="1329"/>
                    <a:pt x="1438" y="1355"/>
                    <a:pt x="1418" y="1375"/>
                  </a:cubicBezTo>
                  <a:cubicBezTo>
                    <a:pt x="1412" y="1381"/>
                    <a:pt x="1406" y="1386"/>
                    <a:pt x="1399" y="1391"/>
                  </a:cubicBezTo>
                  <a:cubicBezTo>
                    <a:pt x="1376" y="1408"/>
                    <a:pt x="1350" y="1417"/>
                    <a:pt x="1324" y="1417"/>
                  </a:cubicBezTo>
                  <a:cubicBezTo>
                    <a:pt x="1324" y="1417"/>
                    <a:pt x="1324" y="1417"/>
                    <a:pt x="1324" y="1417"/>
                  </a:cubicBezTo>
                  <a:cubicBezTo>
                    <a:pt x="1317" y="1417"/>
                    <a:pt x="1310" y="1416"/>
                    <a:pt x="1303" y="1415"/>
                  </a:cubicBezTo>
                  <a:cubicBezTo>
                    <a:pt x="1269" y="1409"/>
                    <a:pt x="1237" y="1389"/>
                    <a:pt x="1213" y="1359"/>
                  </a:cubicBezTo>
                  <a:cubicBezTo>
                    <a:pt x="1176" y="1314"/>
                    <a:pt x="1145" y="1214"/>
                    <a:pt x="1130" y="1158"/>
                  </a:cubicBezTo>
                  <a:cubicBezTo>
                    <a:pt x="1128" y="1151"/>
                    <a:pt x="1128" y="1151"/>
                    <a:pt x="1128" y="1151"/>
                  </a:cubicBezTo>
                  <a:cubicBezTo>
                    <a:pt x="1135" y="1151"/>
                    <a:pt x="1135" y="1151"/>
                    <a:pt x="1135" y="1151"/>
                  </a:cubicBezTo>
                  <a:cubicBezTo>
                    <a:pt x="1148" y="1151"/>
                    <a:pt x="1161" y="1150"/>
                    <a:pt x="1175" y="1150"/>
                  </a:cubicBezTo>
                  <a:cubicBezTo>
                    <a:pt x="1197" y="1149"/>
                    <a:pt x="1220" y="1148"/>
                    <a:pt x="1241" y="1148"/>
                  </a:cubicBezTo>
                  <a:moveTo>
                    <a:pt x="573" y="1134"/>
                  </a:moveTo>
                  <a:cubicBezTo>
                    <a:pt x="571" y="1233"/>
                    <a:pt x="569" y="1337"/>
                    <a:pt x="501" y="1391"/>
                  </a:cubicBezTo>
                  <a:cubicBezTo>
                    <a:pt x="501" y="1391"/>
                    <a:pt x="501" y="1391"/>
                    <a:pt x="501" y="1391"/>
                  </a:cubicBezTo>
                  <a:cubicBezTo>
                    <a:pt x="493" y="1397"/>
                    <a:pt x="486" y="1403"/>
                    <a:pt x="478" y="1408"/>
                  </a:cubicBezTo>
                  <a:cubicBezTo>
                    <a:pt x="457" y="1421"/>
                    <a:pt x="434" y="1428"/>
                    <a:pt x="411" y="1428"/>
                  </a:cubicBezTo>
                  <a:cubicBezTo>
                    <a:pt x="411" y="1428"/>
                    <a:pt x="411" y="1428"/>
                    <a:pt x="411" y="1428"/>
                  </a:cubicBezTo>
                  <a:cubicBezTo>
                    <a:pt x="406" y="1428"/>
                    <a:pt x="400" y="1427"/>
                    <a:pt x="395" y="1427"/>
                  </a:cubicBezTo>
                  <a:cubicBezTo>
                    <a:pt x="368" y="1423"/>
                    <a:pt x="343" y="1409"/>
                    <a:pt x="324" y="1387"/>
                  </a:cubicBezTo>
                  <a:cubicBezTo>
                    <a:pt x="319" y="1381"/>
                    <a:pt x="314" y="1375"/>
                    <a:pt x="310" y="1368"/>
                  </a:cubicBezTo>
                  <a:cubicBezTo>
                    <a:pt x="291" y="1337"/>
                    <a:pt x="285" y="1303"/>
                    <a:pt x="293" y="1270"/>
                  </a:cubicBezTo>
                  <a:cubicBezTo>
                    <a:pt x="301" y="1237"/>
                    <a:pt x="324" y="1206"/>
                    <a:pt x="356" y="1184"/>
                  </a:cubicBezTo>
                  <a:cubicBezTo>
                    <a:pt x="406" y="1149"/>
                    <a:pt x="520" y="1125"/>
                    <a:pt x="567" y="1116"/>
                  </a:cubicBezTo>
                  <a:cubicBezTo>
                    <a:pt x="574" y="1115"/>
                    <a:pt x="574" y="1115"/>
                    <a:pt x="574" y="1115"/>
                  </a:cubicBezTo>
                  <a:lnTo>
                    <a:pt x="573" y="1134"/>
                  </a:lnTo>
                  <a:close/>
                  <a:moveTo>
                    <a:pt x="1487" y="1372"/>
                  </a:moveTo>
                  <a:cubicBezTo>
                    <a:pt x="1491" y="1372"/>
                    <a:pt x="1494" y="1373"/>
                    <a:pt x="1498" y="1373"/>
                  </a:cubicBezTo>
                  <a:cubicBezTo>
                    <a:pt x="1510" y="1376"/>
                    <a:pt x="1521" y="1384"/>
                    <a:pt x="1528" y="1395"/>
                  </a:cubicBezTo>
                  <a:cubicBezTo>
                    <a:pt x="1535" y="1406"/>
                    <a:pt x="1538" y="1419"/>
                    <a:pt x="1535" y="1432"/>
                  </a:cubicBezTo>
                  <a:cubicBezTo>
                    <a:pt x="1532" y="1445"/>
                    <a:pt x="1524" y="1455"/>
                    <a:pt x="1513" y="1462"/>
                  </a:cubicBezTo>
                  <a:cubicBezTo>
                    <a:pt x="1505" y="1467"/>
                    <a:pt x="1496" y="1470"/>
                    <a:pt x="1487" y="1470"/>
                  </a:cubicBezTo>
                  <a:cubicBezTo>
                    <a:pt x="1483" y="1470"/>
                    <a:pt x="1480" y="1470"/>
                    <a:pt x="1476" y="1469"/>
                  </a:cubicBezTo>
                  <a:cubicBezTo>
                    <a:pt x="1464" y="1466"/>
                    <a:pt x="1453" y="1458"/>
                    <a:pt x="1446" y="1447"/>
                  </a:cubicBezTo>
                  <a:cubicBezTo>
                    <a:pt x="1439" y="1436"/>
                    <a:pt x="1436" y="1423"/>
                    <a:pt x="1439" y="1410"/>
                  </a:cubicBezTo>
                  <a:cubicBezTo>
                    <a:pt x="1442" y="1398"/>
                    <a:pt x="1450" y="1387"/>
                    <a:pt x="1461" y="1380"/>
                  </a:cubicBezTo>
                  <a:cubicBezTo>
                    <a:pt x="1469" y="1375"/>
                    <a:pt x="1478" y="1372"/>
                    <a:pt x="1487" y="1372"/>
                  </a:cubicBezTo>
                  <a:moveTo>
                    <a:pt x="282" y="1494"/>
                  </a:moveTo>
                  <a:cubicBezTo>
                    <a:pt x="278" y="1494"/>
                    <a:pt x="278" y="1494"/>
                    <a:pt x="278" y="1494"/>
                  </a:cubicBezTo>
                  <a:cubicBezTo>
                    <a:pt x="265" y="1493"/>
                    <a:pt x="253" y="1488"/>
                    <a:pt x="244" y="1479"/>
                  </a:cubicBezTo>
                  <a:cubicBezTo>
                    <a:pt x="243" y="1478"/>
                    <a:pt x="243" y="1477"/>
                    <a:pt x="242" y="1476"/>
                  </a:cubicBezTo>
                  <a:cubicBezTo>
                    <a:pt x="238" y="1472"/>
                    <a:pt x="236" y="1468"/>
                    <a:pt x="234" y="1463"/>
                  </a:cubicBezTo>
                  <a:cubicBezTo>
                    <a:pt x="232" y="1458"/>
                    <a:pt x="231" y="1454"/>
                    <a:pt x="231" y="1449"/>
                  </a:cubicBezTo>
                  <a:cubicBezTo>
                    <a:pt x="230" y="1449"/>
                    <a:pt x="230" y="1449"/>
                    <a:pt x="230" y="1449"/>
                  </a:cubicBezTo>
                  <a:cubicBezTo>
                    <a:pt x="231" y="1443"/>
                    <a:pt x="231" y="1443"/>
                    <a:pt x="231" y="1443"/>
                  </a:cubicBezTo>
                  <a:cubicBezTo>
                    <a:pt x="231" y="1431"/>
                    <a:pt x="236" y="1420"/>
                    <a:pt x="245" y="1411"/>
                  </a:cubicBezTo>
                  <a:cubicBezTo>
                    <a:pt x="245" y="1410"/>
                    <a:pt x="245" y="1410"/>
                    <a:pt x="246" y="1410"/>
                  </a:cubicBezTo>
                  <a:cubicBezTo>
                    <a:pt x="255" y="1401"/>
                    <a:pt x="267" y="1396"/>
                    <a:pt x="279" y="1396"/>
                  </a:cubicBezTo>
                  <a:cubicBezTo>
                    <a:pt x="281" y="1396"/>
                    <a:pt x="281" y="1396"/>
                    <a:pt x="281" y="1396"/>
                  </a:cubicBezTo>
                  <a:cubicBezTo>
                    <a:pt x="285" y="1396"/>
                    <a:pt x="289" y="1397"/>
                    <a:pt x="292" y="1398"/>
                  </a:cubicBezTo>
                  <a:cubicBezTo>
                    <a:pt x="296" y="1399"/>
                    <a:pt x="300" y="1401"/>
                    <a:pt x="303" y="1402"/>
                  </a:cubicBezTo>
                  <a:cubicBezTo>
                    <a:pt x="307" y="1405"/>
                    <a:pt x="311" y="1408"/>
                    <a:pt x="315" y="1412"/>
                  </a:cubicBezTo>
                  <a:cubicBezTo>
                    <a:pt x="323" y="1420"/>
                    <a:pt x="327" y="1431"/>
                    <a:pt x="328" y="1442"/>
                  </a:cubicBezTo>
                  <a:cubicBezTo>
                    <a:pt x="328" y="1442"/>
                    <a:pt x="328" y="1442"/>
                    <a:pt x="328" y="1442"/>
                  </a:cubicBezTo>
                  <a:cubicBezTo>
                    <a:pt x="328" y="1447"/>
                    <a:pt x="328" y="1447"/>
                    <a:pt x="328" y="1447"/>
                  </a:cubicBezTo>
                  <a:cubicBezTo>
                    <a:pt x="328" y="1460"/>
                    <a:pt x="322" y="1472"/>
                    <a:pt x="313" y="1481"/>
                  </a:cubicBezTo>
                  <a:cubicBezTo>
                    <a:pt x="304" y="1489"/>
                    <a:pt x="294" y="1493"/>
                    <a:pt x="282" y="1494"/>
                  </a:cubicBezTo>
                  <a:close/>
                  <a:moveTo>
                    <a:pt x="971" y="1239"/>
                  </a:moveTo>
                  <a:cubicBezTo>
                    <a:pt x="1063" y="1288"/>
                    <a:pt x="1158" y="1339"/>
                    <a:pt x="1178" y="1424"/>
                  </a:cubicBezTo>
                  <a:cubicBezTo>
                    <a:pt x="1178" y="1424"/>
                    <a:pt x="1178" y="1424"/>
                    <a:pt x="1178" y="1424"/>
                  </a:cubicBezTo>
                  <a:cubicBezTo>
                    <a:pt x="1180" y="1433"/>
                    <a:pt x="1182" y="1443"/>
                    <a:pt x="1183" y="1452"/>
                  </a:cubicBezTo>
                  <a:cubicBezTo>
                    <a:pt x="1187" y="1483"/>
                    <a:pt x="1180" y="1512"/>
                    <a:pt x="1165" y="1535"/>
                  </a:cubicBezTo>
                  <a:cubicBezTo>
                    <a:pt x="1150" y="1558"/>
                    <a:pt x="1127" y="1574"/>
                    <a:pt x="1099" y="1582"/>
                  </a:cubicBezTo>
                  <a:cubicBezTo>
                    <a:pt x="1091" y="1585"/>
                    <a:pt x="1083" y="1586"/>
                    <a:pt x="1075" y="1587"/>
                  </a:cubicBezTo>
                  <a:cubicBezTo>
                    <a:pt x="1070" y="1588"/>
                    <a:pt x="1064" y="1588"/>
                    <a:pt x="1059" y="1588"/>
                  </a:cubicBezTo>
                  <a:cubicBezTo>
                    <a:pt x="1029" y="1588"/>
                    <a:pt x="1002" y="1579"/>
                    <a:pt x="980" y="1561"/>
                  </a:cubicBezTo>
                  <a:cubicBezTo>
                    <a:pt x="953" y="1539"/>
                    <a:pt x="935" y="1506"/>
                    <a:pt x="929" y="1467"/>
                  </a:cubicBezTo>
                  <a:cubicBezTo>
                    <a:pt x="918" y="1405"/>
                    <a:pt x="946" y="1287"/>
                    <a:pt x="959" y="1240"/>
                  </a:cubicBezTo>
                  <a:cubicBezTo>
                    <a:pt x="961" y="1233"/>
                    <a:pt x="961" y="1233"/>
                    <a:pt x="961" y="1233"/>
                  </a:cubicBezTo>
                  <a:lnTo>
                    <a:pt x="971" y="1239"/>
                  </a:lnTo>
                  <a:close/>
                  <a:moveTo>
                    <a:pt x="739" y="1239"/>
                  </a:moveTo>
                  <a:cubicBezTo>
                    <a:pt x="787" y="1329"/>
                    <a:pt x="835" y="1423"/>
                    <a:pt x="803" y="1503"/>
                  </a:cubicBezTo>
                  <a:cubicBezTo>
                    <a:pt x="803" y="1504"/>
                    <a:pt x="803" y="1504"/>
                    <a:pt x="803" y="1504"/>
                  </a:cubicBezTo>
                  <a:cubicBezTo>
                    <a:pt x="800" y="1513"/>
                    <a:pt x="796" y="1521"/>
                    <a:pt x="791" y="1529"/>
                  </a:cubicBezTo>
                  <a:cubicBezTo>
                    <a:pt x="776" y="1557"/>
                    <a:pt x="754" y="1577"/>
                    <a:pt x="728" y="1587"/>
                  </a:cubicBezTo>
                  <a:cubicBezTo>
                    <a:pt x="715" y="1592"/>
                    <a:pt x="702" y="1594"/>
                    <a:pt x="688" y="1594"/>
                  </a:cubicBezTo>
                  <a:cubicBezTo>
                    <a:pt x="688" y="1594"/>
                    <a:pt x="688" y="1594"/>
                    <a:pt x="688" y="1594"/>
                  </a:cubicBezTo>
                  <a:cubicBezTo>
                    <a:pt x="674" y="1594"/>
                    <a:pt x="660" y="1592"/>
                    <a:pt x="647" y="1587"/>
                  </a:cubicBezTo>
                  <a:cubicBezTo>
                    <a:pt x="640" y="1585"/>
                    <a:pt x="632" y="1581"/>
                    <a:pt x="625" y="1577"/>
                  </a:cubicBezTo>
                  <a:cubicBezTo>
                    <a:pt x="593" y="1560"/>
                    <a:pt x="572" y="1533"/>
                    <a:pt x="563" y="1501"/>
                  </a:cubicBezTo>
                  <a:cubicBezTo>
                    <a:pt x="553" y="1467"/>
                    <a:pt x="558" y="1430"/>
                    <a:pt x="575" y="1395"/>
                  </a:cubicBezTo>
                  <a:cubicBezTo>
                    <a:pt x="602" y="1339"/>
                    <a:pt x="690" y="1261"/>
                    <a:pt x="727" y="1229"/>
                  </a:cubicBezTo>
                  <a:cubicBezTo>
                    <a:pt x="732" y="1225"/>
                    <a:pt x="732" y="1225"/>
                    <a:pt x="732" y="1225"/>
                  </a:cubicBezTo>
                  <a:lnTo>
                    <a:pt x="739" y="1239"/>
                  </a:lnTo>
                  <a:close/>
                  <a:moveTo>
                    <a:pt x="1415" y="1418"/>
                  </a:moveTo>
                  <a:cubicBezTo>
                    <a:pt x="1415" y="1433"/>
                    <a:pt x="1418" y="1447"/>
                    <a:pt x="1426" y="1460"/>
                  </a:cubicBezTo>
                  <a:cubicBezTo>
                    <a:pt x="1427" y="1461"/>
                    <a:pt x="1429" y="1463"/>
                    <a:pt x="1430" y="1465"/>
                  </a:cubicBezTo>
                  <a:cubicBezTo>
                    <a:pt x="1433" y="1469"/>
                    <a:pt x="1433" y="1469"/>
                    <a:pt x="1433" y="1469"/>
                  </a:cubicBezTo>
                  <a:cubicBezTo>
                    <a:pt x="1429" y="1472"/>
                    <a:pt x="1429" y="1472"/>
                    <a:pt x="1429" y="1472"/>
                  </a:cubicBezTo>
                  <a:cubicBezTo>
                    <a:pt x="1395" y="1504"/>
                    <a:pt x="1358" y="1532"/>
                    <a:pt x="1318" y="1558"/>
                  </a:cubicBezTo>
                  <a:cubicBezTo>
                    <a:pt x="1280" y="1582"/>
                    <a:pt x="1240" y="1604"/>
                    <a:pt x="1198" y="1622"/>
                  </a:cubicBezTo>
                  <a:cubicBezTo>
                    <a:pt x="1193" y="1624"/>
                    <a:pt x="1193" y="1624"/>
                    <a:pt x="1193" y="1624"/>
                  </a:cubicBezTo>
                  <a:cubicBezTo>
                    <a:pt x="1191" y="1620"/>
                    <a:pt x="1191" y="1620"/>
                    <a:pt x="1191" y="1620"/>
                  </a:cubicBezTo>
                  <a:cubicBezTo>
                    <a:pt x="1187" y="1613"/>
                    <a:pt x="1182" y="1606"/>
                    <a:pt x="1176" y="1601"/>
                  </a:cubicBezTo>
                  <a:cubicBezTo>
                    <a:pt x="1170" y="1595"/>
                    <a:pt x="1164" y="1591"/>
                    <a:pt x="1156" y="1588"/>
                  </a:cubicBezTo>
                  <a:cubicBezTo>
                    <a:pt x="1148" y="1585"/>
                    <a:pt x="1148" y="1585"/>
                    <a:pt x="1148" y="1585"/>
                  </a:cubicBezTo>
                  <a:cubicBezTo>
                    <a:pt x="1155" y="1579"/>
                    <a:pt x="1155" y="1579"/>
                    <a:pt x="1155" y="1579"/>
                  </a:cubicBezTo>
                  <a:cubicBezTo>
                    <a:pt x="1167" y="1570"/>
                    <a:pt x="1176" y="1560"/>
                    <a:pt x="1184" y="1548"/>
                  </a:cubicBezTo>
                  <a:cubicBezTo>
                    <a:pt x="1203" y="1520"/>
                    <a:pt x="1210" y="1486"/>
                    <a:pt x="1206" y="1449"/>
                  </a:cubicBezTo>
                  <a:cubicBezTo>
                    <a:pt x="1205" y="1439"/>
                    <a:pt x="1203" y="1429"/>
                    <a:pt x="1200" y="1419"/>
                  </a:cubicBezTo>
                  <a:cubicBezTo>
                    <a:pt x="1199" y="1414"/>
                    <a:pt x="1199" y="1414"/>
                    <a:pt x="1199" y="1414"/>
                  </a:cubicBezTo>
                  <a:cubicBezTo>
                    <a:pt x="1199" y="1414"/>
                    <a:pt x="1199" y="1414"/>
                    <a:pt x="1199" y="1414"/>
                  </a:cubicBezTo>
                  <a:cubicBezTo>
                    <a:pt x="1196" y="1401"/>
                    <a:pt x="1191" y="1389"/>
                    <a:pt x="1185" y="1377"/>
                  </a:cubicBezTo>
                  <a:cubicBezTo>
                    <a:pt x="1193" y="1372"/>
                    <a:pt x="1193" y="1372"/>
                    <a:pt x="1193" y="1372"/>
                  </a:cubicBezTo>
                  <a:cubicBezTo>
                    <a:pt x="1195" y="1373"/>
                    <a:pt x="1195" y="1373"/>
                    <a:pt x="1195" y="1373"/>
                  </a:cubicBezTo>
                  <a:cubicBezTo>
                    <a:pt x="1223" y="1408"/>
                    <a:pt x="1260" y="1431"/>
                    <a:pt x="1300" y="1438"/>
                  </a:cubicBezTo>
                  <a:cubicBezTo>
                    <a:pt x="1308" y="1439"/>
                    <a:pt x="1316" y="1440"/>
                    <a:pt x="1324" y="1440"/>
                  </a:cubicBezTo>
                  <a:cubicBezTo>
                    <a:pt x="1353" y="1440"/>
                    <a:pt x="1381" y="1431"/>
                    <a:pt x="1407" y="1414"/>
                  </a:cubicBezTo>
                  <a:cubicBezTo>
                    <a:pt x="1416" y="1408"/>
                    <a:pt x="1416" y="1408"/>
                    <a:pt x="1416" y="1408"/>
                  </a:cubicBezTo>
                  <a:lnTo>
                    <a:pt x="1415" y="1418"/>
                  </a:lnTo>
                  <a:close/>
                  <a:moveTo>
                    <a:pt x="555" y="1383"/>
                  </a:moveTo>
                  <a:cubicBezTo>
                    <a:pt x="554" y="1385"/>
                    <a:pt x="554" y="1385"/>
                    <a:pt x="554" y="1385"/>
                  </a:cubicBezTo>
                  <a:cubicBezTo>
                    <a:pt x="534" y="1425"/>
                    <a:pt x="530" y="1468"/>
                    <a:pt x="540" y="1507"/>
                  </a:cubicBezTo>
                  <a:cubicBezTo>
                    <a:pt x="549" y="1538"/>
                    <a:pt x="567" y="1564"/>
                    <a:pt x="593" y="1584"/>
                  </a:cubicBezTo>
                  <a:cubicBezTo>
                    <a:pt x="600" y="1590"/>
                    <a:pt x="600" y="1590"/>
                    <a:pt x="600" y="1590"/>
                  </a:cubicBezTo>
                  <a:cubicBezTo>
                    <a:pt x="591" y="1593"/>
                    <a:pt x="591" y="1593"/>
                    <a:pt x="591" y="1593"/>
                  </a:cubicBezTo>
                  <a:cubicBezTo>
                    <a:pt x="576" y="1598"/>
                    <a:pt x="564" y="1607"/>
                    <a:pt x="555" y="1620"/>
                  </a:cubicBezTo>
                  <a:cubicBezTo>
                    <a:pt x="553" y="1624"/>
                    <a:pt x="553" y="1624"/>
                    <a:pt x="553" y="1624"/>
                  </a:cubicBezTo>
                  <a:cubicBezTo>
                    <a:pt x="549" y="1622"/>
                    <a:pt x="549" y="1622"/>
                    <a:pt x="549" y="1622"/>
                  </a:cubicBezTo>
                  <a:cubicBezTo>
                    <a:pt x="505" y="1604"/>
                    <a:pt x="466" y="1584"/>
                    <a:pt x="431" y="1561"/>
                  </a:cubicBezTo>
                  <a:cubicBezTo>
                    <a:pt x="399" y="1541"/>
                    <a:pt x="369" y="1519"/>
                    <a:pt x="339" y="1493"/>
                  </a:cubicBezTo>
                  <a:cubicBezTo>
                    <a:pt x="336" y="1490"/>
                    <a:pt x="336" y="1490"/>
                    <a:pt x="336" y="1490"/>
                  </a:cubicBezTo>
                  <a:cubicBezTo>
                    <a:pt x="339" y="1486"/>
                    <a:pt x="339" y="1486"/>
                    <a:pt x="339" y="1486"/>
                  </a:cubicBezTo>
                  <a:cubicBezTo>
                    <a:pt x="346" y="1475"/>
                    <a:pt x="351" y="1461"/>
                    <a:pt x="351" y="1447"/>
                  </a:cubicBezTo>
                  <a:cubicBezTo>
                    <a:pt x="351" y="1445"/>
                    <a:pt x="351" y="1445"/>
                    <a:pt x="351" y="1445"/>
                  </a:cubicBezTo>
                  <a:cubicBezTo>
                    <a:pt x="351" y="1437"/>
                    <a:pt x="351" y="1437"/>
                    <a:pt x="351" y="1437"/>
                  </a:cubicBezTo>
                  <a:cubicBezTo>
                    <a:pt x="358" y="1440"/>
                    <a:pt x="358" y="1440"/>
                    <a:pt x="358" y="1440"/>
                  </a:cubicBezTo>
                  <a:cubicBezTo>
                    <a:pt x="369" y="1445"/>
                    <a:pt x="380" y="1448"/>
                    <a:pt x="391" y="1450"/>
                  </a:cubicBezTo>
                  <a:cubicBezTo>
                    <a:pt x="398" y="1451"/>
                    <a:pt x="405" y="1451"/>
                    <a:pt x="411" y="1451"/>
                  </a:cubicBezTo>
                  <a:cubicBezTo>
                    <a:pt x="438" y="1451"/>
                    <a:pt x="465" y="1443"/>
                    <a:pt x="490" y="1428"/>
                  </a:cubicBezTo>
                  <a:cubicBezTo>
                    <a:pt x="499" y="1422"/>
                    <a:pt x="507" y="1416"/>
                    <a:pt x="515" y="1409"/>
                  </a:cubicBezTo>
                  <a:cubicBezTo>
                    <a:pt x="527" y="1400"/>
                    <a:pt x="537" y="1389"/>
                    <a:pt x="546" y="1377"/>
                  </a:cubicBezTo>
                  <a:lnTo>
                    <a:pt x="555" y="1383"/>
                  </a:lnTo>
                  <a:close/>
                  <a:moveTo>
                    <a:pt x="815" y="1687"/>
                  </a:moveTo>
                  <a:cubicBezTo>
                    <a:pt x="809" y="1686"/>
                    <a:pt x="809" y="1686"/>
                    <a:pt x="809" y="1686"/>
                  </a:cubicBezTo>
                  <a:cubicBezTo>
                    <a:pt x="773" y="1683"/>
                    <a:pt x="736" y="1678"/>
                    <a:pt x="691" y="1669"/>
                  </a:cubicBezTo>
                  <a:cubicBezTo>
                    <a:pt x="687" y="1668"/>
                    <a:pt x="687" y="1668"/>
                    <a:pt x="687" y="1668"/>
                  </a:cubicBezTo>
                  <a:cubicBezTo>
                    <a:pt x="687" y="1664"/>
                    <a:pt x="687" y="1664"/>
                    <a:pt x="687" y="1664"/>
                  </a:cubicBezTo>
                  <a:cubicBezTo>
                    <a:pt x="687" y="1658"/>
                    <a:pt x="687" y="1652"/>
                    <a:pt x="685" y="1646"/>
                  </a:cubicBezTo>
                  <a:cubicBezTo>
                    <a:pt x="684" y="1639"/>
                    <a:pt x="681" y="1632"/>
                    <a:pt x="678" y="1625"/>
                  </a:cubicBezTo>
                  <a:cubicBezTo>
                    <a:pt x="673" y="1617"/>
                    <a:pt x="673" y="1617"/>
                    <a:pt x="673" y="1617"/>
                  </a:cubicBezTo>
                  <a:cubicBezTo>
                    <a:pt x="682" y="1617"/>
                    <a:pt x="682" y="1617"/>
                    <a:pt x="682" y="1617"/>
                  </a:cubicBezTo>
                  <a:cubicBezTo>
                    <a:pt x="684" y="1617"/>
                    <a:pt x="686" y="1617"/>
                    <a:pt x="688" y="1617"/>
                  </a:cubicBezTo>
                  <a:cubicBezTo>
                    <a:pt x="705" y="1617"/>
                    <a:pt x="721" y="1614"/>
                    <a:pt x="737" y="1608"/>
                  </a:cubicBezTo>
                  <a:cubicBezTo>
                    <a:pt x="764" y="1598"/>
                    <a:pt x="788" y="1578"/>
                    <a:pt x="805" y="1551"/>
                  </a:cubicBezTo>
                  <a:cubicBezTo>
                    <a:pt x="815" y="1537"/>
                    <a:pt x="815" y="1537"/>
                    <a:pt x="815" y="1537"/>
                  </a:cubicBezTo>
                  <a:lnTo>
                    <a:pt x="815" y="1687"/>
                  </a:lnTo>
                  <a:close/>
                  <a:moveTo>
                    <a:pt x="1056" y="1658"/>
                  </a:moveTo>
                  <a:cubicBezTo>
                    <a:pt x="1056" y="1660"/>
                    <a:pt x="1056" y="1662"/>
                    <a:pt x="1057" y="1664"/>
                  </a:cubicBezTo>
                  <a:cubicBezTo>
                    <a:pt x="1057" y="1669"/>
                    <a:pt x="1057" y="1669"/>
                    <a:pt x="1057" y="1669"/>
                  </a:cubicBezTo>
                  <a:cubicBezTo>
                    <a:pt x="1052" y="1670"/>
                    <a:pt x="1052" y="1670"/>
                    <a:pt x="1052" y="1670"/>
                  </a:cubicBezTo>
                  <a:cubicBezTo>
                    <a:pt x="1001" y="1679"/>
                    <a:pt x="960" y="1685"/>
                    <a:pt x="922" y="1687"/>
                  </a:cubicBezTo>
                  <a:cubicBezTo>
                    <a:pt x="916" y="1687"/>
                    <a:pt x="916" y="1687"/>
                    <a:pt x="916" y="1687"/>
                  </a:cubicBezTo>
                  <a:cubicBezTo>
                    <a:pt x="916" y="1533"/>
                    <a:pt x="916" y="1533"/>
                    <a:pt x="916" y="1533"/>
                  </a:cubicBezTo>
                  <a:cubicBezTo>
                    <a:pt x="926" y="1530"/>
                    <a:pt x="926" y="1530"/>
                    <a:pt x="926" y="1530"/>
                  </a:cubicBezTo>
                  <a:cubicBezTo>
                    <a:pt x="936" y="1549"/>
                    <a:pt x="949" y="1566"/>
                    <a:pt x="965" y="1578"/>
                  </a:cubicBezTo>
                  <a:cubicBezTo>
                    <a:pt x="992" y="1600"/>
                    <a:pt x="1024" y="1611"/>
                    <a:pt x="1059" y="1611"/>
                  </a:cubicBezTo>
                  <a:cubicBezTo>
                    <a:pt x="1069" y="1611"/>
                    <a:pt x="1069" y="1611"/>
                    <a:pt x="1069" y="1611"/>
                  </a:cubicBezTo>
                  <a:cubicBezTo>
                    <a:pt x="1065" y="1619"/>
                    <a:pt x="1065" y="1619"/>
                    <a:pt x="1065" y="1619"/>
                  </a:cubicBezTo>
                  <a:cubicBezTo>
                    <a:pt x="1059" y="1630"/>
                    <a:pt x="1055" y="1643"/>
                    <a:pt x="1056" y="1657"/>
                  </a:cubicBezTo>
                  <a:lnTo>
                    <a:pt x="1056" y="1658"/>
                  </a:lnTo>
                  <a:close/>
                  <a:moveTo>
                    <a:pt x="1177" y="1656"/>
                  </a:moveTo>
                  <a:cubicBezTo>
                    <a:pt x="1176" y="1670"/>
                    <a:pt x="1170" y="1683"/>
                    <a:pt x="1158" y="1692"/>
                  </a:cubicBezTo>
                  <a:cubicBezTo>
                    <a:pt x="1149" y="1696"/>
                    <a:pt x="1139" y="1699"/>
                    <a:pt x="1129" y="1703"/>
                  </a:cubicBezTo>
                  <a:cubicBezTo>
                    <a:pt x="1125" y="1703"/>
                    <a:pt x="1125" y="1703"/>
                    <a:pt x="1125" y="1703"/>
                  </a:cubicBezTo>
                  <a:cubicBezTo>
                    <a:pt x="1125" y="1703"/>
                    <a:pt x="1125" y="1703"/>
                    <a:pt x="1125" y="1703"/>
                  </a:cubicBezTo>
                  <a:cubicBezTo>
                    <a:pt x="1109" y="1702"/>
                    <a:pt x="1095" y="1693"/>
                    <a:pt x="1086" y="1679"/>
                  </a:cubicBezTo>
                  <a:cubicBezTo>
                    <a:pt x="1084" y="1671"/>
                    <a:pt x="1081" y="1664"/>
                    <a:pt x="1079" y="1656"/>
                  </a:cubicBezTo>
                  <a:cubicBezTo>
                    <a:pt x="1079" y="1652"/>
                    <a:pt x="1079" y="1652"/>
                    <a:pt x="1079" y="1652"/>
                  </a:cubicBezTo>
                  <a:cubicBezTo>
                    <a:pt x="1079" y="1652"/>
                    <a:pt x="1079" y="1652"/>
                    <a:pt x="1079" y="1652"/>
                  </a:cubicBezTo>
                  <a:cubicBezTo>
                    <a:pt x="1080" y="1638"/>
                    <a:pt x="1086" y="1625"/>
                    <a:pt x="1097" y="1616"/>
                  </a:cubicBezTo>
                  <a:cubicBezTo>
                    <a:pt x="1107" y="1612"/>
                    <a:pt x="1116" y="1609"/>
                    <a:pt x="1126" y="1605"/>
                  </a:cubicBezTo>
                  <a:cubicBezTo>
                    <a:pt x="1130" y="1605"/>
                    <a:pt x="1130" y="1605"/>
                    <a:pt x="1130" y="1605"/>
                  </a:cubicBezTo>
                  <a:cubicBezTo>
                    <a:pt x="1130" y="1605"/>
                    <a:pt x="1130" y="1605"/>
                    <a:pt x="1130" y="1605"/>
                  </a:cubicBezTo>
                  <a:cubicBezTo>
                    <a:pt x="1146" y="1606"/>
                    <a:pt x="1161" y="1615"/>
                    <a:pt x="1170" y="1629"/>
                  </a:cubicBezTo>
                  <a:cubicBezTo>
                    <a:pt x="1172" y="1637"/>
                    <a:pt x="1174" y="1644"/>
                    <a:pt x="1177" y="1652"/>
                  </a:cubicBezTo>
                  <a:cubicBezTo>
                    <a:pt x="1177" y="1656"/>
                    <a:pt x="1177" y="1656"/>
                    <a:pt x="1177" y="1656"/>
                  </a:cubicBezTo>
                  <a:close/>
                  <a:moveTo>
                    <a:pt x="659" y="1683"/>
                  </a:moveTo>
                  <a:cubicBezTo>
                    <a:pt x="656" y="1687"/>
                    <a:pt x="656" y="1687"/>
                    <a:pt x="656" y="1687"/>
                  </a:cubicBezTo>
                  <a:cubicBezTo>
                    <a:pt x="649" y="1698"/>
                    <a:pt x="638" y="1706"/>
                    <a:pt x="625" y="1708"/>
                  </a:cubicBezTo>
                  <a:cubicBezTo>
                    <a:pt x="622" y="1709"/>
                    <a:pt x="618" y="1709"/>
                    <a:pt x="615" y="1709"/>
                  </a:cubicBezTo>
                  <a:cubicBezTo>
                    <a:pt x="606" y="1709"/>
                    <a:pt x="596" y="1707"/>
                    <a:pt x="588" y="1701"/>
                  </a:cubicBezTo>
                  <a:cubicBezTo>
                    <a:pt x="577" y="1694"/>
                    <a:pt x="570" y="1683"/>
                    <a:pt x="567" y="1671"/>
                  </a:cubicBezTo>
                  <a:cubicBezTo>
                    <a:pt x="565" y="1659"/>
                    <a:pt x="566" y="1648"/>
                    <a:pt x="572" y="1638"/>
                  </a:cubicBezTo>
                  <a:cubicBezTo>
                    <a:pt x="571" y="1638"/>
                    <a:pt x="571" y="1638"/>
                    <a:pt x="571" y="1638"/>
                  </a:cubicBezTo>
                  <a:cubicBezTo>
                    <a:pt x="574" y="1634"/>
                    <a:pt x="574" y="1634"/>
                    <a:pt x="574" y="1634"/>
                  </a:cubicBezTo>
                  <a:cubicBezTo>
                    <a:pt x="583" y="1620"/>
                    <a:pt x="598" y="1612"/>
                    <a:pt x="615" y="1612"/>
                  </a:cubicBezTo>
                  <a:cubicBezTo>
                    <a:pt x="625" y="1612"/>
                    <a:pt x="634" y="1615"/>
                    <a:pt x="642" y="1620"/>
                  </a:cubicBezTo>
                  <a:cubicBezTo>
                    <a:pt x="642" y="1620"/>
                    <a:pt x="642" y="1620"/>
                    <a:pt x="642" y="1620"/>
                  </a:cubicBezTo>
                  <a:cubicBezTo>
                    <a:pt x="653" y="1627"/>
                    <a:pt x="660" y="1638"/>
                    <a:pt x="663" y="1651"/>
                  </a:cubicBezTo>
                  <a:cubicBezTo>
                    <a:pt x="665" y="1662"/>
                    <a:pt x="664" y="1673"/>
                    <a:pt x="659" y="1683"/>
                  </a:cubicBezTo>
                  <a:close/>
                  <a:moveTo>
                    <a:pt x="893" y="2055"/>
                  </a:moveTo>
                  <a:cubicBezTo>
                    <a:pt x="838" y="2055"/>
                    <a:pt x="838" y="2055"/>
                    <a:pt x="838" y="2055"/>
                  </a:cubicBezTo>
                  <a:cubicBezTo>
                    <a:pt x="838" y="1309"/>
                    <a:pt x="838" y="1309"/>
                    <a:pt x="838" y="1309"/>
                  </a:cubicBezTo>
                  <a:cubicBezTo>
                    <a:pt x="893" y="1309"/>
                    <a:pt x="893" y="1309"/>
                    <a:pt x="893" y="1309"/>
                  </a:cubicBezTo>
                  <a:lnTo>
                    <a:pt x="893" y="2055"/>
                  </a:lnTo>
                  <a:close/>
                  <a:moveTo>
                    <a:pt x="916" y="2078"/>
                  </a:moveTo>
                  <a:cubicBezTo>
                    <a:pt x="916" y="1712"/>
                    <a:pt x="916" y="1712"/>
                    <a:pt x="916" y="1712"/>
                  </a:cubicBezTo>
                  <a:cubicBezTo>
                    <a:pt x="921" y="1712"/>
                    <a:pt x="921" y="1712"/>
                    <a:pt x="921" y="1712"/>
                  </a:cubicBezTo>
                  <a:cubicBezTo>
                    <a:pt x="962" y="1709"/>
                    <a:pt x="1008" y="1703"/>
                    <a:pt x="1064" y="1693"/>
                  </a:cubicBezTo>
                  <a:cubicBezTo>
                    <a:pt x="1067" y="1692"/>
                    <a:pt x="1067" y="1692"/>
                    <a:pt x="1067" y="1692"/>
                  </a:cubicBezTo>
                  <a:cubicBezTo>
                    <a:pt x="1069" y="1695"/>
                    <a:pt x="1069" y="1695"/>
                    <a:pt x="1069" y="1695"/>
                  </a:cubicBezTo>
                  <a:cubicBezTo>
                    <a:pt x="1072" y="1700"/>
                    <a:pt x="1075" y="1704"/>
                    <a:pt x="1079" y="1707"/>
                  </a:cubicBezTo>
                  <a:cubicBezTo>
                    <a:pt x="1093" y="1719"/>
                    <a:pt x="1110" y="1726"/>
                    <a:pt x="1128" y="1726"/>
                  </a:cubicBezTo>
                  <a:cubicBezTo>
                    <a:pt x="1129" y="1726"/>
                    <a:pt x="1130" y="1726"/>
                    <a:pt x="1130" y="1726"/>
                  </a:cubicBezTo>
                  <a:cubicBezTo>
                    <a:pt x="1132" y="1726"/>
                    <a:pt x="1132" y="1726"/>
                    <a:pt x="1132" y="1726"/>
                  </a:cubicBezTo>
                  <a:cubicBezTo>
                    <a:pt x="1151" y="1725"/>
                    <a:pt x="1168" y="1717"/>
                    <a:pt x="1181" y="1703"/>
                  </a:cubicBezTo>
                  <a:cubicBezTo>
                    <a:pt x="1194" y="1689"/>
                    <a:pt x="1200" y="1670"/>
                    <a:pt x="1200" y="1651"/>
                  </a:cubicBezTo>
                  <a:cubicBezTo>
                    <a:pt x="1199" y="1646"/>
                    <a:pt x="1199" y="1646"/>
                    <a:pt x="1199" y="1646"/>
                  </a:cubicBezTo>
                  <a:cubicBezTo>
                    <a:pt x="1200" y="1646"/>
                    <a:pt x="1200" y="1646"/>
                    <a:pt x="1200" y="1646"/>
                  </a:cubicBezTo>
                  <a:cubicBezTo>
                    <a:pt x="1200" y="1646"/>
                    <a:pt x="1200" y="1646"/>
                    <a:pt x="1200" y="1646"/>
                  </a:cubicBezTo>
                  <a:cubicBezTo>
                    <a:pt x="1200" y="1646"/>
                    <a:pt x="1200" y="1646"/>
                    <a:pt x="1200" y="1646"/>
                  </a:cubicBezTo>
                  <a:cubicBezTo>
                    <a:pt x="1203" y="1645"/>
                    <a:pt x="1203" y="1645"/>
                    <a:pt x="1203" y="1645"/>
                  </a:cubicBezTo>
                  <a:cubicBezTo>
                    <a:pt x="1247" y="1626"/>
                    <a:pt x="1290" y="1603"/>
                    <a:pt x="1331" y="1577"/>
                  </a:cubicBezTo>
                  <a:cubicBezTo>
                    <a:pt x="1372" y="1550"/>
                    <a:pt x="1412" y="1520"/>
                    <a:pt x="1448" y="1486"/>
                  </a:cubicBezTo>
                  <a:cubicBezTo>
                    <a:pt x="1451" y="1483"/>
                    <a:pt x="1451" y="1483"/>
                    <a:pt x="1451" y="1483"/>
                  </a:cubicBezTo>
                  <a:cubicBezTo>
                    <a:pt x="1454" y="1485"/>
                    <a:pt x="1454" y="1485"/>
                    <a:pt x="1454" y="1485"/>
                  </a:cubicBezTo>
                  <a:cubicBezTo>
                    <a:pt x="1460" y="1488"/>
                    <a:pt x="1465" y="1490"/>
                    <a:pt x="1471" y="1491"/>
                  </a:cubicBezTo>
                  <a:cubicBezTo>
                    <a:pt x="1476" y="1492"/>
                    <a:pt x="1482" y="1493"/>
                    <a:pt x="1487" y="1493"/>
                  </a:cubicBezTo>
                  <a:cubicBezTo>
                    <a:pt x="1501" y="1493"/>
                    <a:pt x="1514" y="1489"/>
                    <a:pt x="1525" y="1482"/>
                  </a:cubicBezTo>
                  <a:cubicBezTo>
                    <a:pt x="1544" y="1470"/>
                    <a:pt x="1556" y="1452"/>
                    <a:pt x="1558" y="1430"/>
                  </a:cubicBezTo>
                  <a:cubicBezTo>
                    <a:pt x="1561" y="1413"/>
                    <a:pt x="1556" y="1395"/>
                    <a:pt x="1546" y="1380"/>
                  </a:cubicBezTo>
                  <a:cubicBezTo>
                    <a:pt x="1545" y="1379"/>
                    <a:pt x="1545" y="1379"/>
                    <a:pt x="1545" y="1379"/>
                  </a:cubicBezTo>
                  <a:cubicBezTo>
                    <a:pt x="1547" y="1376"/>
                    <a:pt x="1547" y="1376"/>
                    <a:pt x="1547" y="1376"/>
                  </a:cubicBezTo>
                  <a:cubicBezTo>
                    <a:pt x="1575" y="1339"/>
                    <a:pt x="1600" y="1300"/>
                    <a:pt x="1621" y="1259"/>
                  </a:cubicBezTo>
                  <a:cubicBezTo>
                    <a:pt x="1642" y="1220"/>
                    <a:pt x="1659" y="1179"/>
                    <a:pt x="1674" y="1137"/>
                  </a:cubicBezTo>
                  <a:cubicBezTo>
                    <a:pt x="1675" y="1133"/>
                    <a:pt x="1675" y="1133"/>
                    <a:pt x="1675" y="1133"/>
                  </a:cubicBezTo>
                  <a:cubicBezTo>
                    <a:pt x="1678" y="1133"/>
                    <a:pt x="1678" y="1133"/>
                    <a:pt x="1678" y="1133"/>
                  </a:cubicBezTo>
                  <a:cubicBezTo>
                    <a:pt x="1683" y="1133"/>
                    <a:pt x="1688" y="1132"/>
                    <a:pt x="1693" y="1131"/>
                  </a:cubicBezTo>
                  <a:cubicBezTo>
                    <a:pt x="1712" y="1125"/>
                    <a:pt x="1727" y="1113"/>
                    <a:pt x="1737" y="1097"/>
                  </a:cubicBezTo>
                  <a:cubicBezTo>
                    <a:pt x="1748" y="1076"/>
                    <a:pt x="1749" y="1051"/>
                    <a:pt x="1738" y="1029"/>
                  </a:cubicBezTo>
                  <a:cubicBezTo>
                    <a:pt x="1732" y="1016"/>
                    <a:pt x="1721" y="1006"/>
                    <a:pt x="1709" y="999"/>
                  </a:cubicBezTo>
                  <a:cubicBezTo>
                    <a:pt x="1708" y="998"/>
                    <a:pt x="1708" y="998"/>
                    <a:pt x="1708" y="998"/>
                  </a:cubicBezTo>
                  <a:cubicBezTo>
                    <a:pt x="1708" y="994"/>
                    <a:pt x="1708" y="994"/>
                    <a:pt x="1708" y="994"/>
                  </a:cubicBezTo>
                  <a:cubicBezTo>
                    <a:pt x="1716" y="941"/>
                    <a:pt x="1719" y="886"/>
                    <a:pt x="1717" y="832"/>
                  </a:cubicBezTo>
                  <a:cubicBezTo>
                    <a:pt x="1715" y="778"/>
                    <a:pt x="1707" y="724"/>
                    <a:pt x="1695" y="672"/>
                  </a:cubicBezTo>
                  <a:cubicBezTo>
                    <a:pt x="1694" y="669"/>
                    <a:pt x="1694" y="669"/>
                    <a:pt x="1694" y="669"/>
                  </a:cubicBezTo>
                  <a:cubicBezTo>
                    <a:pt x="1697" y="667"/>
                    <a:pt x="1697" y="667"/>
                    <a:pt x="1697" y="667"/>
                  </a:cubicBezTo>
                  <a:cubicBezTo>
                    <a:pt x="1700" y="664"/>
                    <a:pt x="1703" y="661"/>
                    <a:pt x="1706" y="658"/>
                  </a:cubicBezTo>
                  <a:cubicBezTo>
                    <a:pt x="1719" y="644"/>
                    <a:pt x="1725" y="626"/>
                    <a:pt x="1725" y="607"/>
                  </a:cubicBezTo>
                  <a:cubicBezTo>
                    <a:pt x="1725" y="606"/>
                    <a:pt x="1725" y="606"/>
                    <a:pt x="1725" y="606"/>
                  </a:cubicBezTo>
                  <a:cubicBezTo>
                    <a:pt x="1723" y="583"/>
                    <a:pt x="1712" y="562"/>
                    <a:pt x="1692" y="549"/>
                  </a:cubicBezTo>
                  <a:cubicBezTo>
                    <a:pt x="1680" y="541"/>
                    <a:pt x="1666" y="538"/>
                    <a:pt x="1652" y="538"/>
                  </a:cubicBezTo>
                  <a:cubicBezTo>
                    <a:pt x="1651" y="538"/>
                    <a:pt x="1651" y="538"/>
                    <a:pt x="1651" y="538"/>
                  </a:cubicBezTo>
                  <a:cubicBezTo>
                    <a:pt x="1649" y="535"/>
                    <a:pt x="1649" y="535"/>
                    <a:pt x="1649" y="535"/>
                  </a:cubicBezTo>
                  <a:cubicBezTo>
                    <a:pt x="1630" y="489"/>
                    <a:pt x="1609" y="449"/>
                    <a:pt x="1586" y="412"/>
                  </a:cubicBezTo>
                  <a:cubicBezTo>
                    <a:pt x="1562" y="373"/>
                    <a:pt x="1534" y="337"/>
                    <a:pt x="1501" y="302"/>
                  </a:cubicBezTo>
                  <a:cubicBezTo>
                    <a:pt x="1499" y="300"/>
                    <a:pt x="1499" y="300"/>
                    <a:pt x="1499" y="300"/>
                  </a:cubicBezTo>
                  <a:cubicBezTo>
                    <a:pt x="1500" y="296"/>
                    <a:pt x="1500" y="296"/>
                    <a:pt x="1500" y="296"/>
                  </a:cubicBezTo>
                  <a:cubicBezTo>
                    <a:pt x="1501" y="293"/>
                    <a:pt x="1502" y="290"/>
                    <a:pt x="1503" y="287"/>
                  </a:cubicBezTo>
                  <a:cubicBezTo>
                    <a:pt x="1508" y="268"/>
                    <a:pt x="1505" y="249"/>
                    <a:pt x="1495" y="232"/>
                  </a:cubicBezTo>
                  <a:cubicBezTo>
                    <a:pt x="1485" y="216"/>
                    <a:pt x="1469" y="204"/>
                    <a:pt x="1451" y="199"/>
                  </a:cubicBezTo>
                  <a:cubicBezTo>
                    <a:pt x="1445" y="198"/>
                    <a:pt x="1439" y="197"/>
                    <a:pt x="1433" y="197"/>
                  </a:cubicBezTo>
                  <a:cubicBezTo>
                    <a:pt x="1422" y="197"/>
                    <a:pt x="1412" y="200"/>
                    <a:pt x="1402" y="204"/>
                  </a:cubicBezTo>
                  <a:cubicBezTo>
                    <a:pt x="1399" y="206"/>
                    <a:pt x="1399" y="206"/>
                    <a:pt x="1399" y="206"/>
                  </a:cubicBezTo>
                  <a:cubicBezTo>
                    <a:pt x="1396" y="204"/>
                    <a:pt x="1396" y="204"/>
                    <a:pt x="1396" y="204"/>
                  </a:cubicBezTo>
                  <a:cubicBezTo>
                    <a:pt x="1358" y="172"/>
                    <a:pt x="1324" y="149"/>
                    <a:pt x="1288" y="128"/>
                  </a:cubicBezTo>
                  <a:cubicBezTo>
                    <a:pt x="1251" y="108"/>
                    <a:pt x="1212" y="91"/>
                    <a:pt x="1165" y="75"/>
                  </a:cubicBezTo>
                  <a:cubicBezTo>
                    <a:pt x="1158" y="72"/>
                    <a:pt x="1158" y="72"/>
                    <a:pt x="1158" y="72"/>
                  </a:cubicBezTo>
                  <a:cubicBezTo>
                    <a:pt x="1158" y="69"/>
                    <a:pt x="1158" y="69"/>
                    <a:pt x="1158" y="69"/>
                  </a:cubicBezTo>
                  <a:cubicBezTo>
                    <a:pt x="1158" y="68"/>
                    <a:pt x="1158" y="67"/>
                    <a:pt x="1158" y="66"/>
                  </a:cubicBezTo>
                  <a:cubicBezTo>
                    <a:pt x="1157" y="55"/>
                    <a:pt x="1154" y="44"/>
                    <a:pt x="1148" y="35"/>
                  </a:cubicBezTo>
                  <a:cubicBezTo>
                    <a:pt x="1143" y="26"/>
                    <a:pt x="1136" y="19"/>
                    <a:pt x="1128" y="13"/>
                  </a:cubicBezTo>
                  <a:cubicBezTo>
                    <a:pt x="1120" y="8"/>
                    <a:pt x="1112" y="4"/>
                    <a:pt x="1104" y="2"/>
                  </a:cubicBezTo>
                  <a:cubicBezTo>
                    <a:pt x="1098" y="0"/>
                    <a:pt x="1092" y="0"/>
                    <a:pt x="1086" y="0"/>
                  </a:cubicBezTo>
                  <a:cubicBezTo>
                    <a:pt x="1073" y="0"/>
                    <a:pt x="1060" y="3"/>
                    <a:pt x="1049" y="10"/>
                  </a:cubicBezTo>
                  <a:cubicBezTo>
                    <a:pt x="1039" y="16"/>
                    <a:pt x="1031" y="24"/>
                    <a:pt x="1025" y="33"/>
                  </a:cubicBezTo>
                  <a:cubicBezTo>
                    <a:pt x="1024" y="36"/>
                    <a:pt x="1024" y="36"/>
                    <a:pt x="1024" y="36"/>
                  </a:cubicBezTo>
                  <a:cubicBezTo>
                    <a:pt x="1020" y="36"/>
                    <a:pt x="1020" y="36"/>
                    <a:pt x="1020" y="36"/>
                  </a:cubicBezTo>
                  <a:cubicBezTo>
                    <a:pt x="972" y="27"/>
                    <a:pt x="923" y="23"/>
                    <a:pt x="873" y="23"/>
                  </a:cubicBezTo>
                  <a:cubicBezTo>
                    <a:pt x="869" y="23"/>
                    <a:pt x="865" y="23"/>
                    <a:pt x="862" y="23"/>
                  </a:cubicBezTo>
                  <a:cubicBezTo>
                    <a:pt x="808" y="24"/>
                    <a:pt x="756" y="29"/>
                    <a:pt x="707" y="40"/>
                  </a:cubicBezTo>
                  <a:cubicBezTo>
                    <a:pt x="703" y="41"/>
                    <a:pt x="703" y="41"/>
                    <a:pt x="703" y="41"/>
                  </a:cubicBezTo>
                  <a:cubicBezTo>
                    <a:pt x="701" y="38"/>
                    <a:pt x="701" y="38"/>
                    <a:pt x="701" y="38"/>
                  </a:cubicBezTo>
                  <a:cubicBezTo>
                    <a:pt x="699" y="35"/>
                    <a:pt x="696" y="32"/>
                    <a:pt x="694" y="29"/>
                  </a:cubicBezTo>
                  <a:cubicBezTo>
                    <a:pt x="680" y="15"/>
                    <a:pt x="662" y="8"/>
                    <a:pt x="643" y="8"/>
                  </a:cubicBezTo>
                  <a:cubicBezTo>
                    <a:pt x="619" y="8"/>
                    <a:pt x="598" y="19"/>
                    <a:pt x="584" y="38"/>
                  </a:cubicBezTo>
                  <a:cubicBezTo>
                    <a:pt x="576" y="49"/>
                    <a:pt x="572" y="63"/>
                    <a:pt x="571" y="77"/>
                  </a:cubicBezTo>
                  <a:cubicBezTo>
                    <a:pt x="571" y="79"/>
                    <a:pt x="571" y="79"/>
                    <a:pt x="571" y="79"/>
                  </a:cubicBezTo>
                  <a:cubicBezTo>
                    <a:pt x="568" y="80"/>
                    <a:pt x="568" y="80"/>
                    <a:pt x="568" y="80"/>
                  </a:cubicBezTo>
                  <a:cubicBezTo>
                    <a:pt x="522" y="97"/>
                    <a:pt x="478" y="119"/>
                    <a:pt x="437" y="143"/>
                  </a:cubicBezTo>
                  <a:cubicBezTo>
                    <a:pt x="394" y="170"/>
                    <a:pt x="352" y="200"/>
                    <a:pt x="314" y="234"/>
                  </a:cubicBezTo>
                  <a:cubicBezTo>
                    <a:pt x="314" y="235"/>
                    <a:pt x="314" y="235"/>
                    <a:pt x="314" y="235"/>
                  </a:cubicBezTo>
                  <a:cubicBezTo>
                    <a:pt x="306" y="241"/>
                    <a:pt x="306" y="241"/>
                    <a:pt x="306" y="241"/>
                  </a:cubicBezTo>
                  <a:cubicBezTo>
                    <a:pt x="303" y="239"/>
                    <a:pt x="303" y="239"/>
                    <a:pt x="303" y="239"/>
                  </a:cubicBezTo>
                  <a:cubicBezTo>
                    <a:pt x="299" y="238"/>
                    <a:pt x="295" y="236"/>
                    <a:pt x="290" y="235"/>
                  </a:cubicBezTo>
                  <a:cubicBezTo>
                    <a:pt x="284" y="233"/>
                    <a:pt x="278" y="233"/>
                    <a:pt x="272" y="233"/>
                  </a:cubicBezTo>
                  <a:cubicBezTo>
                    <a:pt x="260" y="233"/>
                    <a:pt x="247" y="236"/>
                    <a:pt x="236" y="243"/>
                  </a:cubicBezTo>
                  <a:cubicBezTo>
                    <a:pt x="235" y="243"/>
                    <a:pt x="235" y="243"/>
                    <a:pt x="235" y="243"/>
                  </a:cubicBezTo>
                  <a:cubicBezTo>
                    <a:pt x="228" y="247"/>
                    <a:pt x="221" y="253"/>
                    <a:pt x="215" y="260"/>
                  </a:cubicBezTo>
                  <a:cubicBezTo>
                    <a:pt x="197" y="285"/>
                    <a:pt x="196" y="315"/>
                    <a:pt x="209" y="339"/>
                  </a:cubicBezTo>
                  <a:cubicBezTo>
                    <a:pt x="211" y="342"/>
                    <a:pt x="211" y="342"/>
                    <a:pt x="211" y="342"/>
                  </a:cubicBezTo>
                  <a:cubicBezTo>
                    <a:pt x="209" y="345"/>
                    <a:pt x="209" y="345"/>
                    <a:pt x="209" y="345"/>
                  </a:cubicBezTo>
                  <a:cubicBezTo>
                    <a:pt x="179" y="384"/>
                    <a:pt x="152" y="425"/>
                    <a:pt x="128" y="468"/>
                  </a:cubicBezTo>
                  <a:cubicBezTo>
                    <a:pt x="108" y="506"/>
                    <a:pt x="91" y="546"/>
                    <a:pt x="76" y="586"/>
                  </a:cubicBezTo>
                  <a:cubicBezTo>
                    <a:pt x="75" y="589"/>
                    <a:pt x="75" y="589"/>
                    <a:pt x="75" y="589"/>
                  </a:cubicBezTo>
                  <a:cubicBezTo>
                    <a:pt x="72" y="589"/>
                    <a:pt x="72" y="589"/>
                    <a:pt x="72" y="589"/>
                  </a:cubicBezTo>
                  <a:cubicBezTo>
                    <a:pt x="66" y="589"/>
                    <a:pt x="61" y="590"/>
                    <a:pt x="56" y="591"/>
                  </a:cubicBezTo>
                  <a:cubicBezTo>
                    <a:pt x="37" y="596"/>
                    <a:pt x="21" y="608"/>
                    <a:pt x="11" y="624"/>
                  </a:cubicBezTo>
                  <a:cubicBezTo>
                    <a:pt x="11" y="625"/>
                    <a:pt x="11" y="625"/>
                    <a:pt x="11" y="625"/>
                  </a:cubicBezTo>
                  <a:cubicBezTo>
                    <a:pt x="5" y="635"/>
                    <a:pt x="2" y="646"/>
                    <a:pt x="1" y="657"/>
                  </a:cubicBezTo>
                  <a:cubicBezTo>
                    <a:pt x="0" y="685"/>
                    <a:pt x="14" y="709"/>
                    <a:pt x="36" y="723"/>
                  </a:cubicBezTo>
                  <a:cubicBezTo>
                    <a:pt x="40" y="725"/>
                    <a:pt x="40" y="725"/>
                    <a:pt x="40" y="725"/>
                  </a:cubicBezTo>
                  <a:cubicBezTo>
                    <a:pt x="40" y="729"/>
                    <a:pt x="40" y="729"/>
                    <a:pt x="40" y="729"/>
                  </a:cubicBezTo>
                  <a:cubicBezTo>
                    <a:pt x="31" y="778"/>
                    <a:pt x="28" y="828"/>
                    <a:pt x="28" y="878"/>
                  </a:cubicBezTo>
                  <a:cubicBezTo>
                    <a:pt x="29" y="923"/>
                    <a:pt x="33" y="967"/>
                    <a:pt x="41" y="1011"/>
                  </a:cubicBezTo>
                  <a:cubicBezTo>
                    <a:pt x="41" y="1014"/>
                    <a:pt x="41" y="1014"/>
                    <a:pt x="41" y="1014"/>
                  </a:cubicBezTo>
                  <a:cubicBezTo>
                    <a:pt x="38" y="1016"/>
                    <a:pt x="38" y="1016"/>
                    <a:pt x="38" y="1016"/>
                  </a:cubicBezTo>
                  <a:cubicBezTo>
                    <a:pt x="32" y="1019"/>
                    <a:pt x="27" y="1023"/>
                    <a:pt x="23" y="1027"/>
                  </a:cubicBezTo>
                  <a:cubicBezTo>
                    <a:pt x="9" y="1041"/>
                    <a:pt x="1" y="1058"/>
                    <a:pt x="0" y="1078"/>
                  </a:cubicBezTo>
                  <a:cubicBezTo>
                    <a:pt x="0" y="1078"/>
                    <a:pt x="0" y="1078"/>
                    <a:pt x="0" y="1078"/>
                  </a:cubicBezTo>
                  <a:cubicBezTo>
                    <a:pt x="0" y="1090"/>
                    <a:pt x="2" y="1102"/>
                    <a:pt x="8" y="1112"/>
                  </a:cubicBezTo>
                  <a:cubicBezTo>
                    <a:pt x="21" y="1136"/>
                    <a:pt x="44" y="1151"/>
                    <a:pt x="70" y="1151"/>
                  </a:cubicBezTo>
                  <a:cubicBezTo>
                    <a:pt x="72" y="1151"/>
                    <a:pt x="72" y="1151"/>
                    <a:pt x="72" y="1151"/>
                  </a:cubicBezTo>
                  <a:cubicBezTo>
                    <a:pt x="77" y="1151"/>
                    <a:pt x="77" y="1151"/>
                    <a:pt x="77" y="1151"/>
                  </a:cubicBezTo>
                  <a:cubicBezTo>
                    <a:pt x="79" y="1155"/>
                    <a:pt x="79" y="1155"/>
                    <a:pt x="79" y="1155"/>
                  </a:cubicBezTo>
                  <a:cubicBezTo>
                    <a:pt x="93" y="1196"/>
                    <a:pt x="110" y="1234"/>
                    <a:pt x="130" y="1271"/>
                  </a:cubicBezTo>
                  <a:cubicBezTo>
                    <a:pt x="149" y="1305"/>
                    <a:pt x="178" y="1351"/>
                    <a:pt x="207" y="1389"/>
                  </a:cubicBezTo>
                  <a:cubicBezTo>
                    <a:pt x="210" y="1394"/>
                    <a:pt x="214" y="1398"/>
                    <a:pt x="217" y="1403"/>
                  </a:cubicBezTo>
                  <a:cubicBezTo>
                    <a:pt x="219" y="1405"/>
                    <a:pt x="219" y="1405"/>
                    <a:pt x="219" y="1405"/>
                  </a:cubicBezTo>
                  <a:cubicBezTo>
                    <a:pt x="217" y="1408"/>
                    <a:pt x="217" y="1408"/>
                    <a:pt x="217" y="1408"/>
                  </a:cubicBezTo>
                  <a:cubicBezTo>
                    <a:pt x="211" y="1419"/>
                    <a:pt x="208" y="1431"/>
                    <a:pt x="207" y="1443"/>
                  </a:cubicBezTo>
                  <a:cubicBezTo>
                    <a:pt x="207" y="1444"/>
                    <a:pt x="207" y="1444"/>
                    <a:pt x="207" y="1444"/>
                  </a:cubicBezTo>
                  <a:cubicBezTo>
                    <a:pt x="207" y="1447"/>
                    <a:pt x="208" y="1451"/>
                    <a:pt x="208" y="1454"/>
                  </a:cubicBezTo>
                  <a:cubicBezTo>
                    <a:pt x="208" y="1458"/>
                    <a:pt x="209" y="1462"/>
                    <a:pt x="211" y="1466"/>
                  </a:cubicBezTo>
                  <a:cubicBezTo>
                    <a:pt x="214" y="1477"/>
                    <a:pt x="220" y="1487"/>
                    <a:pt x="227" y="1495"/>
                  </a:cubicBezTo>
                  <a:cubicBezTo>
                    <a:pt x="228" y="1496"/>
                    <a:pt x="228" y="1496"/>
                    <a:pt x="228" y="1496"/>
                  </a:cubicBezTo>
                  <a:cubicBezTo>
                    <a:pt x="241" y="1509"/>
                    <a:pt x="259" y="1517"/>
                    <a:pt x="278" y="1517"/>
                  </a:cubicBezTo>
                  <a:cubicBezTo>
                    <a:pt x="278" y="1517"/>
                    <a:pt x="278" y="1517"/>
                    <a:pt x="278" y="1517"/>
                  </a:cubicBezTo>
                  <a:cubicBezTo>
                    <a:pt x="291" y="1517"/>
                    <a:pt x="304" y="1514"/>
                    <a:pt x="315" y="1507"/>
                  </a:cubicBezTo>
                  <a:cubicBezTo>
                    <a:pt x="319" y="1505"/>
                    <a:pt x="319" y="1505"/>
                    <a:pt x="319" y="1505"/>
                  </a:cubicBezTo>
                  <a:cubicBezTo>
                    <a:pt x="321" y="1508"/>
                    <a:pt x="321" y="1508"/>
                    <a:pt x="321" y="1508"/>
                  </a:cubicBezTo>
                  <a:cubicBezTo>
                    <a:pt x="353" y="1536"/>
                    <a:pt x="384" y="1559"/>
                    <a:pt x="418" y="1581"/>
                  </a:cubicBezTo>
                  <a:cubicBezTo>
                    <a:pt x="455" y="1604"/>
                    <a:pt x="495" y="1625"/>
                    <a:pt x="541" y="1644"/>
                  </a:cubicBezTo>
                  <a:cubicBezTo>
                    <a:pt x="545" y="1646"/>
                    <a:pt x="545" y="1646"/>
                    <a:pt x="545" y="1646"/>
                  </a:cubicBezTo>
                  <a:cubicBezTo>
                    <a:pt x="544" y="1650"/>
                    <a:pt x="544" y="1650"/>
                    <a:pt x="544" y="1650"/>
                  </a:cubicBezTo>
                  <a:cubicBezTo>
                    <a:pt x="543" y="1658"/>
                    <a:pt x="543" y="1667"/>
                    <a:pt x="545" y="1675"/>
                  </a:cubicBezTo>
                  <a:cubicBezTo>
                    <a:pt x="549" y="1694"/>
                    <a:pt x="559" y="1710"/>
                    <a:pt x="576" y="1721"/>
                  </a:cubicBezTo>
                  <a:cubicBezTo>
                    <a:pt x="587" y="1728"/>
                    <a:pt x="601" y="1732"/>
                    <a:pt x="615" y="1732"/>
                  </a:cubicBezTo>
                  <a:cubicBezTo>
                    <a:pt x="620" y="1732"/>
                    <a:pt x="625" y="1732"/>
                    <a:pt x="630" y="1731"/>
                  </a:cubicBezTo>
                  <a:cubicBezTo>
                    <a:pt x="648" y="1727"/>
                    <a:pt x="665" y="1716"/>
                    <a:pt x="675" y="1700"/>
                  </a:cubicBezTo>
                  <a:cubicBezTo>
                    <a:pt x="677" y="1698"/>
                    <a:pt x="677" y="1698"/>
                    <a:pt x="677" y="1698"/>
                  </a:cubicBezTo>
                  <a:cubicBezTo>
                    <a:pt x="677" y="1697"/>
                    <a:pt x="678" y="1696"/>
                    <a:pt x="678" y="1695"/>
                  </a:cubicBezTo>
                  <a:cubicBezTo>
                    <a:pt x="680" y="1692"/>
                    <a:pt x="680" y="1692"/>
                    <a:pt x="680" y="1692"/>
                  </a:cubicBezTo>
                  <a:cubicBezTo>
                    <a:pt x="684" y="1692"/>
                    <a:pt x="684" y="1692"/>
                    <a:pt x="684" y="1692"/>
                  </a:cubicBezTo>
                  <a:cubicBezTo>
                    <a:pt x="732" y="1702"/>
                    <a:pt x="772" y="1708"/>
                    <a:pt x="810" y="1711"/>
                  </a:cubicBezTo>
                  <a:cubicBezTo>
                    <a:pt x="815" y="1711"/>
                    <a:pt x="815" y="1711"/>
                    <a:pt x="815" y="1711"/>
                  </a:cubicBezTo>
                  <a:cubicBezTo>
                    <a:pt x="815" y="2078"/>
                    <a:pt x="815" y="2078"/>
                    <a:pt x="815" y="2078"/>
                  </a:cubicBezTo>
                  <a:lnTo>
                    <a:pt x="916" y="2078"/>
                  </a:lnTo>
                  <a:close/>
                </a:path>
              </a:pathLst>
            </a:custGeom>
            <a:solidFill>
              <a:srgbClr val="C5C7C9"/>
            </a:solidFill>
            <a:ln>
              <a:noFill/>
            </a:ln>
          </p:spPr>
          <p:txBody>
            <a:bodyPr/>
            <a:lstStyle/>
            <a:p>
              <a:pPr eaLnBrk="1" fontAlgn="auto" hangingPunct="1">
                <a:spcBef>
                  <a:spcPts val="0"/>
                </a:spcBef>
                <a:spcAft>
                  <a:spcPts val="0"/>
                </a:spcAft>
                <a:defRPr/>
              </a:pPr>
              <a:endParaRPr lang="en-US" sz="1350" dirty="0">
                <a:latin typeface="+mn-lt"/>
              </a:endParaRPr>
            </a:p>
          </p:txBody>
        </p:sp>
        <p:sp>
          <p:nvSpPr>
            <p:cNvPr id="10" name="Rectangle 6">
              <a:extLst>
                <a:ext uri="{FF2B5EF4-FFF2-40B4-BE49-F238E27FC236}">
                  <a16:creationId xmlns:a16="http://schemas.microsoft.com/office/drawing/2014/main" id="{71F29774-825D-4A89-84B6-CDF0E426EF06}"/>
                </a:ext>
              </a:extLst>
            </p:cNvPr>
            <p:cNvSpPr>
              <a:spLocks noChangeArrowheads="1"/>
            </p:cNvSpPr>
            <p:nvPr userDrawn="1"/>
          </p:nvSpPr>
          <p:spPr bwMode="auto">
            <a:xfrm>
              <a:off x="1358900" y="4616450"/>
              <a:ext cx="419100" cy="30163"/>
            </a:xfrm>
            <a:prstGeom prst="rect">
              <a:avLst/>
            </a:prstGeom>
            <a:solidFill>
              <a:srgbClr val="C5C7C9"/>
            </a:solidFill>
            <a:ln>
              <a:noFill/>
            </a:ln>
          </p:spPr>
          <p:txBody>
            <a:bodyPr/>
            <a:lstStyle/>
            <a:p>
              <a:pPr eaLnBrk="1" fontAlgn="auto" hangingPunct="1">
                <a:spcBef>
                  <a:spcPts val="0"/>
                </a:spcBef>
                <a:spcAft>
                  <a:spcPts val="0"/>
                </a:spcAft>
                <a:defRPr/>
              </a:pPr>
              <a:endParaRPr lang="en-US" sz="1350" dirty="0">
                <a:latin typeface="+mn-lt"/>
              </a:endParaRPr>
            </a:p>
          </p:txBody>
        </p:sp>
      </p:grpSp>
      <p:sp>
        <p:nvSpPr>
          <p:cNvPr id="11" name="Title 1"/>
          <p:cNvSpPr>
            <a:spLocks noGrp="1"/>
          </p:cNvSpPr>
          <p:nvPr>
            <p:ph type="ctrTitle"/>
          </p:nvPr>
        </p:nvSpPr>
        <p:spPr>
          <a:xfrm>
            <a:off x="3756092" y="2399966"/>
            <a:ext cx="5085489" cy="1109680"/>
          </a:xfrm>
          <a:prstGeom prst="rect">
            <a:avLst/>
          </a:prstGeom>
        </p:spPr>
        <p:txBody>
          <a:bodyPr anchor="t">
            <a:noAutofit/>
          </a:bodyPr>
          <a:lstStyle>
            <a:lvl1pPr>
              <a:defRPr sz="3200" b="1">
                <a:solidFill>
                  <a:srgbClr val="454545"/>
                </a:solidFill>
                <a:latin typeface="+mn-lt"/>
              </a:defRPr>
            </a:lvl1pPr>
          </a:lstStyle>
          <a:p>
            <a:r>
              <a:rPr lang="en-US"/>
              <a:t>Click to edit Master title style</a:t>
            </a:r>
          </a:p>
        </p:txBody>
      </p:sp>
      <p:sp>
        <p:nvSpPr>
          <p:cNvPr id="12" name="Subtitle 2"/>
          <p:cNvSpPr>
            <a:spLocks noGrp="1"/>
          </p:cNvSpPr>
          <p:nvPr>
            <p:ph type="subTitle" idx="1"/>
          </p:nvPr>
        </p:nvSpPr>
        <p:spPr>
          <a:xfrm>
            <a:off x="3757488" y="3511531"/>
            <a:ext cx="5083829" cy="341654"/>
          </a:xfrm>
          <a:prstGeom prst="rect">
            <a:avLst/>
          </a:prstGeom>
        </p:spPr>
        <p:txBody>
          <a:bodyPr>
            <a:noAutofit/>
          </a:bodyPr>
          <a:lstStyle>
            <a:lvl1pPr marL="0" indent="0">
              <a:buNone/>
              <a:defRPr sz="2000" b="0">
                <a:solidFill>
                  <a:srgbClr val="454545"/>
                </a:solidFill>
              </a:defRPr>
            </a:lvl1pPr>
          </a:lstStyle>
          <a:p>
            <a:r>
              <a:rPr lang="en-US"/>
              <a:t>Click to edit Master subtitle style</a:t>
            </a:r>
          </a:p>
        </p:txBody>
      </p:sp>
      <p:sp>
        <p:nvSpPr>
          <p:cNvPr id="13" name="Text Placeholder 13"/>
          <p:cNvSpPr>
            <a:spLocks noGrp="1"/>
          </p:cNvSpPr>
          <p:nvPr>
            <p:ph type="body" sz="quarter" idx="10"/>
          </p:nvPr>
        </p:nvSpPr>
        <p:spPr>
          <a:xfrm>
            <a:off x="3756162" y="3856865"/>
            <a:ext cx="5085155" cy="34375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454545"/>
                </a:solidFill>
              </a:defRPr>
            </a:lvl1pPr>
          </a:lstStyle>
          <a:p>
            <a:pPr lvl="0"/>
            <a:r>
              <a:rPr lang="en-US"/>
              <a:t>Edit Master text styles</a:t>
            </a:r>
          </a:p>
        </p:txBody>
      </p:sp>
      <p:sp>
        <p:nvSpPr>
          <p:cNvPr id="14" name="Text Placeholder 13"/>
          <p:cNvSpPr>
            <a:spLocks noGrp="1"/>
          </p:cNvSpPr>
          <p:nvPr>
            <p:ph type="body" sz="quarter" idx="11"/>
          </p:nvPr>
        </p:nvSpPr>
        <p:spPr>
          <a:xfrm>
            <a:off x="3756162" y="4206174"/>
            <a:ext cx="5085155" cy="33931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454545"/>
                </a:solidFill>
              </a:defRPr>
            </a:lvl1pPr>
          </a:lstStyle>
          <a:p>
            <a:pPr lvl="0"/>
            <a:r>
              <a:rPr lang="en-US"/>
              <a:t>Edit Master text styles</a:t>
            </a:r>
          </a:p>
        </p:txBody>
      </p:sp>
    </p:spTree>
    <p:extLst>
      <p:ext uri="{BB962C8B-B14F-4D97-AF65-F5344CB8AC3E}">
        <p14:creationId xmlns:p14="http://schemas.microsoft.com/office/powerpoint/2010/main" val="22357719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Grey Section Slide">
    <p:spTree>
      <p:nvGrpSpPr>
        <p:cNvPr id="1" name=""/>
        <p:cNvGrpSpPr/>
        <p:nvPr/>
      </p:nvGrpSpPr>
      <p:grpSpPr>
        <a:xfrm>
          <a:off x="0" y="0"/>
          <a:ext cx="0" cy="0"/>
          <a:chOff x="0" y="0"/>
          <a:chExt cx="0" cy="0"/>
        </a:xfrm>
      </p:grpSpPr>
      <p:pic>
        <p:nvPicPr>
          <p:cNvPr id="4" name="Picture 19" descr="PNG logo for PPT_small size">
            <a:extLst>
              <a:ext uri="{FF2B5EF4-FFF2-40B4-BE49-F238E27FC236}">
                <a16:creationId xmlns:a16="http://schemas.microsoft.com/office/drawing/2014/main" id="{BC3A29AE-9639-41E3-8A83-42E5C4A62EA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968"/>
          <a:stretch>
            <a:fillRect/>
          </a:stretch>
        </p:blipFill>
        <p:spPr bwMode="auto">
          <a:xfrm>
            <a:off x="25400" y="4772025"/>
            <a:ext cx="4000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02A0671-5CC9-442F-A833-6E8D45D27197}"/>
              </a:ext>
            </a:extLst>
          </p:cNvPr>
          <p:cNvSpPr/>
          <p:nvPr userDrawn="1"/>
        </p:nvSpPr>
        <p:spPr>
          <a:xfrm>
            <a:off x="0" y="0"/>
            <a:ext cx="9144000" cy="51435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8">
            <a:extLst>
              <a:ext uri="{FF2B5EF4-FFF2-40B4-BE49-F238E27FC236}">
                <a16:creationId xmlns:a16="http://schemas.microsoft.com/office/drawing/2014/main" id="{15FA053D-A8F5-4468-907A-EAE481F52FD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49010" r="-2" b="17159"/>
          <a:stretch>
            <a:fillRect/>
          </a:stretch>
        </p:blipFill>
        <p:spPr bwMode="auto">
          <a:xfrm>
            <a:off x="-6350" y="-3175"/>
            <a:ext cx="2665413"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a:spLocks noGrp="1"/>
          </p:cNvSpPr>
          <p:nvPr>
            <p:ph type="body" sz="quarter" idx="10"/>
          </p:nvPr>
        </p:nvSpPr>
        <p:spPr>
          <a:xfrm>
            <a:off x="3741738" y="237237"/>
            <a:ext cx="5091328" cy="2338957"/>
          </a:xfrm>
          <a:prstGeom prst="rect">
            <a:avLst/>
          </a:prstGeom>
        </p:spPr>
        <p:txBody>
          <a:bodyPr anchor="b"/>
          <a:lstStyle>
            <a:lvl1pPr marL="0" indent="0">
              <a:buNone/>
              <a:defRPr sz="3200" b="1">
                <a:solidFill>
                  <a:srgbClr val="454545"/>
                </a:solidFill>
                <a:latin typeface="+mn-lt"/>
              </a:defRPr>
            </a:lvl1pPr>
          </a:lstStyle>
          <a:p>
            <a:pPr lvl="0"/>
            <a:r>
              <a:rPr lang="en-US"/>
              <a:t>Edit Master text styles</a:t>
            </a:r>
          </a:p>
        </p:txBody>
      </p:sp>
      <p:sp>
        <p:nvSpPr>
          <p:cNvPr id="11" name="Text Placeholder 6"/>
          <p:cNvSpPr>
            <a:spLocks noGrp="1"/>
          </p:cNvSpPr>
          <p:nvPr>
            <p:ph type="body" sz="quarter" idx="11"/>
          </p:nvPr>
        </p:nvSpPr>
        <p:spPr>
          <a:xfrm>
            <a:off x="3741738" y="2656683"/>
            <a:ext cx="5091328" cy="2249580"/>
          </a:xfrm>
          <a:prstGeom prst="rect">
            <a:avLst/>
          </a:prstGeom>
        </p:spPr>
        <p:txBody>
          <a:bodyPr/>
          <a:lstStyle>
            <a:lvl1pPr marL="0" indent="0">
              <a:buNone/>
              <a:defRPr sz="2000">
                <a:solidFill>
                  <a:srgbClr val="454545"/>
                </a:solidFill>
              </a:defRPr>
            </a:lvl1pPr>
          </a:lstStyle>
          <a:p>
            <a:pPr lvl="0"/>
            <a:r>
              <a:rPr lang="en-US"/>
              <a:t>Edit Master text styles</a:t>
            </a:r>
          </a:p>
        </p:txBody>
      </p:sp>
    </p:spTree>
    <p:extLst>
      <p:ext uri="{BB962C8B-B14F-4D97-AF65-F5344CB8AC3E}">
        <p14:creationId xmlns:p14="http://schemas.microsoft.com/office/powerpoint/2010/main" val="20494744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Grey Thank You Slide_Half">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4251CD-4CC9-4E4C-BDAD-6481F1B5B29D}"/>
              </a:ext>
            </a:extLst>
          </p:cNvPr>
          <p:cNvSpPr/>
          <p:nvPr userDrawn="1"/>
        </p:nvSpPr>
        <p:spPr>
          <a:xfrm>
            <a:off x="0" y="2111375"/>
            <a:ext cx="9144000" cy="2722563"/>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7">
            <a:extLst>
              <a:ext uri="{FF2B5EF4-FFF2-40B4-BE49-F238E27FC236}">
                <a16:creationId xmlns:a16="http://schemas.microsoft.com/office/drawing/2014/main" id="{EF6DBC6E-5BA7-4C1A-90D0-3056A99C9E0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562"/>
          <a:stretch>
            <a:fillRect/>
          </a:stretch>
        </p:blipFill>
        <p:spPr bwMode="auto">
          <a:xfrm>
            <a:off x="452438" y="2224088"/>
            <a:ext cx="2598737"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a:extLst>
              <a:ext uri="{FF2B5EF4-FFF2-40B4-BE49-F238E27FC236}">
                <a16:creationId xmlns:a16="http://schemas.microsoft.com/office/drawing/2014/main" id="{1E2A41E4-23F9-4CA6-9812-1868D3C2AAF6}"/>
              </a:ext>
            </a:extLst>
          </p:cNvPr>
          <p:cNvSpPr>
            <a:spLocks noChangeArrowheads="1"/>
          </p:cNvSpPr>
          <p:nvPr userDrawn="1"/>
        </p:nvSpPr>
        <p:spPr bwMode="auto">
          <a:xfrm>
            <a:off x="3741738" y="3221038"/>
            <a:ext cx="2441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rgbClr val="454545"/>
                </a:solidFill>
                <a:ea typeface="MS PGothic" panose="020B0600070205080204" pitchFamily="34" charset="-128"/>
                <a:cs typeface="Arial" panose="020B0604020202020204" pitchFamily="34" charset="0"/>
              </a:rPr>
              <a:t>Persistent</a:t>
            </a:r>
            <a:r>
              <a:rPr lang="en-US" altLang="en-US" sz="1600" b="1">
                <a:ea typeface="MS PGothic" panose="020B0600070205080204" pitchFamily="34" charset="-128"/>
                <a:cs typeface="Arial" panose="020B0604020202020204" pitchFamily="34" charset="0"/>
              </a:rPr>
              <a:t> </a:t>
            </a:r>
            <a:r>
              <a:rPr lang="en-US" altLang="en-US" sz="1600" b="1">
                <a:solidFill>
                  <a:srgbClr val="454545"/>
                </a:solidFill>
                <a:ea typeface="MS PGothic" panose="020B0600070205080204" pitchFamily="34" charset="-128"/>
                <a:cs typeface="Arial" panose="020B0604020202020204" pitchFamily="34" charset="0"/>
              </a:rPr>
              <a:t>Systems</a:t>
            </a:r>
            <a:r>
              <a:rPr lang="en-US" altLang="en-US" sz="1600" b="1">
                <a:ea typeface="MS PGothic" panose="020B0600070205080204" pitchFamily="34" charset="-128"/>
                <a:cs typeface="Arial" panose="020B0604020202020204" pitchFamily="34" charset="0"/>
              </a:rPr>
              <a:t> </a:t>
            </a:r>
            <a:r>
              <a:rPr lang="en-US" altLang="en-US" sz="1600" b="1">
                <a:solidFill>
                  <a:srgbClr val="454545"/>
                </a:solidFill>
                <a:ea typeface="MS PGothic" panose="020B0600070205080204" pitchFamily="34" charset="-128"/>
                <a:cs typeface="Arial" panose="020B0604020202020204" pitchFamily="34" charset="0"/>
              </a:rPr>
              <a:t>Limited</a:t>
            </a:r>
          </a:p>
        </p:txBody>
      </p:sp>
      <p:sp>
        <p:nvSpPr>
          <p:cNvPr id="7" name="Text Placeholder 2"/>
          <p:cNvSpPr>
            <a:spLocks noGrp="1"/>
          </p:cNvSpPr>
          <p:nvPr>
            <p:ph type="body" sz="quarter" idx="10"/>
          </p:nvPr>
        </p:nvSpPr>
        <p:spPr>
          <a:xfrm>
            <a:off x="3741956" y="2430369"/>
            <a:ext cx="5093756" cy="646928"/>
          </a:xfrm>
        </p:spPr>
        <p:txBody>
          <a:bodyPr>
            <a:normAutofit/>
          </a:bodyPr>
          <a:lstStyle>
            <a:lvl1pPr marL="0" indent="0" algn="l" defTabSz="457200" rtl="0" eaLnBrk="0" fontAlgn="base" latinLnBrk="0" hangingPunct="0">
              <a:spcBef>
                <a:spcPct val="20000"/>
              </a:spcBef>
              <a:spcAft>
                <a:spcPct val="0"/>
              </a:spcAft>
              <a:buClr>
                <a:srgbClr val="006899"/>
              </a:buClr>
              <a:buFont typeface="Wingdings 2" pitchFamily="18" charset="2"/>
              <a:buNone/>
              <a:defRPr lang="en-US" sz="3200" b="1" kern="1200" dirty="0">
                <a:solidFill>
                  <a:srgbClr val="454545"/>
                </a:solidFill>
                <a:latin typeface="+mn-lt"/>
                <a:ea typeface="ＭＳ Ｐゴシック" pitchFamily="34" charset="-128"/>
                <a:cs typeface="Arial" pitchFamily="34" charset="0"/>
              </a:defRPr>
            </a:lvl1pPr>
          </a:lstStyle>
          <a:p>
            <a:pPr lvl="0"/>
            <a:r>
              <a:rPr lang="en-US"/>
              <a:t>Edit Master text styles</a:t>
            </a:r>
          </a:p>
        </p:txBody>
      </p:sp>
      <p:sp>
        <p:nvSpPr>
          <p:cNvPr id="16" name="Text Placeholder 2"/>
          <p:cNvSpPr>
            <a:spLocks noGrp="1"/>
          </p:cNvSpPr>
          <p:nvPr>
            <p:ph type="body" sz="quarter" idx="14"/>
          </p:nvPr>
        </p:nvSpPr>
        <p:spPr>
          <a:xfrm>
            <a:off x="3742098" y="3511549"/>
            <a:ext cx="5093208" cy="1069848"/>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rgbClr val="454545"/>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39864028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Grey Thank You Slide _Ful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BED8E6-8544-47D3-A73B-50A47057C3CB}"/>
              </a:ext>
            </a:extLst>
          </p:cNvPr>
          <p:cNvSpPr/>
          <p:nvPr userDrawn="1"/>
        </p:nvSpPr>
        <p:spPr>
          <a:xfrm>
            <a:off x="0" y="0"/>
            <a:ext cx="9144000" cy="51435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nvGrpSpPr>
          <p:cNvPr id="5" name="Group 7">
            <a:extLst>
              <a:ext uri="{FF2B5EF4-FFF2-40B4-BE49-F238E27FC236}">
                <a16:creationId xmlns:a16="http://schemas.microsoft.com/office/drawing/2014/main" id="{30B11BF3-4E87-44FF-957F-2BCFF971C799}"/>
              </a:ext>
            </a:extLst>
          </p:cNvPr>
          <p:cNvGrpSpPr>
            <a:grpSpLocks/>
          </p:cNvGrpSpPr>
          <p:nvPr userDrawn="1"/>
        </p:nvGrpSpPr>
        <p:grpSpPr bwMode="auto">
          <a:xfrm>
            <a:off x="414338" y="1628775"/>
            <a:ext cx="2536825" cy="3013075"/>
            <a:chOff x="414338" y="1628776"/>
            <a:chExt cx="2536824" cy="3013075"/>
          </a:xfrm>
        </p:grpSpPr>
        <p:sp>
          <p:nvSpPr>
            <p:cNvPr id="6" name="Freeform 5">
              <a:extLst>
                <a:ext uri="{FF2B5EF4-FFF2-40B4-BE49-F238E27FC236}">
                  <a16:creationId xmlns:a16="http://schemas.microsoft.com/office/drawing/2014/main" id="{5BAF137D-C755-4487-90DB-0C1B2B1CF810}"/>
                </a:ext>
              </a:extLst>
            </p:cNvPr>
            <p:cNvSpPr>
              <a:spLocks noEditPoints="1"/>
            </p:cNvSpPr>
            <p:nvPr userDrawn="1"/>
          </p:nvSpPr>
          <p:spPr bwMode="auto">
            <a:xfrm>
              <a:off x="414338" y="1628776"/>
              <a:ext cx="2536824" cy="3013075"/>
            </a:xfrm>
            <a:custGeom>
              <a:avLst/>
              <a:gdLst>
                <a:gd name="T0" fmla="*/ 643 w 1749"/>
                <a:gd name="T1" fmla="*/ 128 h 2078"/>
                <a:gd name="T2" fmla="*/ 1015 w 1749"/>
                <a:gd name="T3" fmla="*/ 63 h 2078"/>
                <a:gd name="T4" fmla="*/ 865 w 1749"/>
                <a:gd name="T5" fmla="*/ 278 h 2078"/>
                <a:gd name="T6" fmla="*/ 230 w 1749"/>
                <a:gd name="T7" fmla="*/ 328 h 2078"/>
                <a:gd name="T8" fmla="*/ 1154 w 1749"/>
                <a:gd name="T9" fmla="*/ 95 h 2078"/>
                <a:gd name="T10" fmla="*/ 334 w 1749"/>
                <a:gd name="T11" fmla="*/ 268 h 2078"/>
                <a:gd name="T12" fmla="*/ 276 w 1749"/>
                <a:gd name="T13" fmla="*/ 475 h 2078"/>
                <a:gd name="T14" fmla="*/ 1434 w 1749"/>
                <a:gd name="T15" fmla="*/ 475 h 2078"/>
                <a:gd name="T16" fmla="*/ 668 w 1749"/>
                <a:gd name="T17" fmla="*/ 155 h 2078"/>
                <a:gd name="T18" fmla="*/ 916 w 1749"/>
                <a:gd name="T19" fmla="*/ 579 h 2078"/>
                <a:gd name="T20" fmla="*/ 586 w 1749"/>
                <a:gd name="T21" fmla="*/ 379 h 2078"/>
                <a:gd name="T22" fmla="*/ 1573 w 1749"/>
                <a:gd name="T23" fmla="*/ 597 h 2078"/>
                <a:gd name="T24" fmla="*/ 1146 w 1749"/>
                <a:gd name="T25" fmla="*/ 619 h 2078"/>
                <a:gd name="T26" fmla="*/ 225 w 1749"/>
                <a:gd name="T27" fmla="*/ 565 h 2078"/>
                <a:gd name="T28" fmla="*/ 347 w 1749"/>
                <a:gd name="T29" fmla="*/ 575 h 2078"/>
                <a:gd name="T30" fmla="*/ 1604 w 1749"/>
                <a:gd name="T31" fmla="*/ 607 h 2078"/>
                <a:gd name="T32" fmla="*/ 754 w 1749"/>
                <a:gd name="T33" fmla="*/ 654 h 2078"/>
                <a:gd name="T34" fmla="*/ 73 w 1749"/>
                <a:gd name="T35" fmla="*/ 710 h 2078"/>
                <a:gd name="T36" fmla="*/ 530 w 1749"/>
                <a:gd name="T37" fmla="*/ 730 h 2078"/>
                <a:gd name="T38" fmla="*/ 1116 w 1749"/>
                <a:gd name="T39" fmla="*/ 656 h 2078"/>
                <a:gd name="T40" fmla="*/ 542 w 1749"/>
                <a:gd name="T41" fmla="*/ 750 h 2078"/>
                <a:gd name="T42" fmla="*/ 1022 w 1749"/>
                <a:gd name="T43" fmla="*/ 679 h 2078"/>
                <a:gd name="T44" fmla="*/ 1240 w 1749"/>
                <a:gd name="T45" fmla="*/ 777 h 2078"/>
                <a:gd name="T46" fmla="*/ 1097 w 1749"/>
                <a:gd name="T47" fmla="*/ 782 h 2078"/>
                <a:gd name="T48" fmla="*/ 1653 w 1749"/>
                <a:gd name="T49" fmla="*/ 682 h 2078"/>
                <a:gd name="T50" fmla="*/ 51 w 1749"/>
                <a:gd name="T51" fmla="*/ 851 h 2078"/>
                <a:gd name="T52" fmla="*/ 1199 w 1749"/>
                <a:gd name="T53" fmla="*/ 803 h 2078"/>
                <a:gd name="T54" fmla="*/ 522 w 1749"/>
                <a:gd name="T55" fmla="*/ 762 h 2078"/>
                <a:gd name="T56" fmla="*/ 656 w 1749"/>
                <a:gd name="T57" fmla="*/ 880 h 2078"/>
                <a:gd name="T58" fmla="*/ 1062 w 1749"/>
                <a:gd name="T59" fmla="*/ 964 h 2078"/>
                <a:gd name="T60" fmla="*/ 197 w 1749"/>
                <a:gd name="T61" fmla="*/ 890 h 2078"/>
                <a:gd name="T62" fmla="*/ 1070 w 1749"/>
                <a:gd name="T63" fmla="*/ 986 h 2078"/>
                <a:gd name="T64" fmla="*/ 690 w 1749"/>
                <a:gd name="T65" fmla="*/ 983 h 2078"/>
                <a:gd name="T66" fmla="*/ 887 w 1749"/>
                <a:gd name="T67" fmla="*/ 1045 h 2078"/>
                <a:gd name="T68" fmla="*/ 775 w 1749"/>
                <a:gd name="T69" fmla="*/ 1050 h 2078"/>
                <a:gd name="T70" fmla="*/ 1099 w 1749"/>
                <a:gd name="T71" fmla="*/ 1129 h 2078"/>
                <a:gd name="T72" fmla="*/ 1406 w 1749"/>
                <a:gd name="T73" fmla="*/ 1125 h 2078"/>
                <a:gd name="T74" fmla="*/ 494 w 1749"/>
                <a:gd name="T75" fmla="*/ 940 h 2078"/>
                <a:gd name="T76" fmla="*/ 366 w 1749"/>
                <a:gd name="T77" fmla="*/ 1140 h 2078"/>
                <a:gd name="T78" fmla="*/ 948 w 1749"/>
                <a:gd name="T79" fmla="*/ 1193 h 2078"/>
                <a:gd name="T80" fmla="*/ 143 w 1749"/>
                <a:gd name="T81" fmla="*/ 1114 h 2078"/>
                <a:gd name="T82" fmla="*/ 1398 w 1749"/>
                <a:gd name="T83" fmla="*/ 1146 h 2078"/>
                <a:gd name="T84" fmla="*/ 824 w 1749"/>
                <a:gd name="T85" fmla="*/ 1148 h 2078"/>
                <a:gd name="T86" fmla="*/ 601 w 1749"/>
                <a:gd name="T87" fmla="*/ 1110 h 2078"/>
                <a:gd name="T88" fmla="*/ 299 w 1749"/>
                <a:gd name="T89" fmla="*/ 1207 h 2078"/>
                <a:gd name="T90" fmla="*/ 1408 w 1749"/>
                <a:gd name="T91" fmla="*/ 1199 h 2078"/>
                <a:gd name="T92" fmla="*/ 324 w 1749"/>
                <a:gd name="T93" fmla="*/ 1387 h 2078"/>
                <a:gd name="T94" fmla="*/ 242 w 1749"/>
                <a:gd name="T95" fmla="*/ 1476 h 2078"/>
                <a:gd name="T96" fmla="*/ 1165 w 1749"/>
                <a:gd name="T97" fmla="*/ 1535 h 2078"/>
                <a:gd name="T98" fmla="*/ 732 w 1749"/>
                <a:gd name="T99" fmla="*/ 1225 h 2078"/>
                <a:gd name="T100" fmla="*/ 1193 w 1749"/>
                <a:gd name="T101" fmla="*/ 1372 h 2078"/>
                <a:gd name="T102" fmla="*/ 351 w 1749"/>
                <a:gd name="T103" fmla="*/ 1445 h 2078"/>
                <a:gd name="T104" fmla="*/ 815 w 1749"/>
                <a:gd name="T105" fmla="*/ 1537 h 2078"/>
                <a:gd name="T106" fmla="*/ 1086 w 1749"/>
                <a:gd name="T107" fmla="*/ 1679 h 2078"/>
                <a:gd name="T108" fmla="*/ 642 w 1749"/>
                <a:gd name="T109" fmla="*/ 1620 h 2078"/>
                <a:gd name="T110" fmla="*/ 1199 w 1749"/>
                <a:gd name="T111" fmla="*/ 1646 h 2078"/>
                <a:gd name="T112" fmla="*/ 1737 w 1749"/>
                <a:gd name="T113" fmla="*/ 1097 h 2078"/>
                <a:gd name="T114" fmla="*/ 1495 w 1749"/>
                <a:gd name="T115" fmla="*/ 232 h 2078"/>
                <a:gd name="T116" fmla="*/ 707 w 1749"/>
                <a:gd name="T117" fmla="*/ 40 h 2078"/>
                <a:gd name="T118" fmla="*/ 209 w 1749"/>
                <a:gd name="T119" fmla="*/ 345 h 2078"/>
                <a:gd name="T120" fmla="*/ 72 w 1749"/>
                <a:gd name="T121" fmla="*/ 1151 h 2078"/>
                <a:gd name="T122" fmla="*/ 545 w 1749"/>
                <a:gd name="T123" fmla="*/ 1646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9" h="2078">
                  <a:moveTo>
                    <a:pt x="1086" y="23"/>
                  </a:moveTo>
                  <a:cubicBezTo>
                    <a:pt x="1090" y="23"/>
                    <a:pt x="1094" y="23"/>
                    <a:pt x="1098" y="24"/>
                  </a:cubicBezTo>
                  <a:cubicBezTo>
                    <a:pt x="1101" y="25"/>
                    <a:pt x="1104" y="26"/>
                    <a:pt x="1107" y="28"/>
                  </a:cubicBezTo>
                  <a:cubicBezTo>
                    <a:pt x="1110" y="29"/>
                    <a:pt x="1113" y="31"/>
                    <a:pt x="1115" y="32"/>
                  </a:cubicBezTo>
                  <a:cubicBezTo>
                    <a:pt x="1120" y="36"/>
                    <a:pt x="1125" y="41"/>
                    <a:pt x="1128" y="47"/>
                  </a:cubicBezTo>
                  <a:cubicBezTo>
                    <a:pt x="1135" y="58"/>
                    <a:pt x="1137" y="71"/>
                    <a:pt x="1134" y="84"/>
                  </a:cubicBezTo>
                  <a:cubicBezTo>
                    <a:pt x="1133" y="87"/>
                    <a:pt x="1132" y="90"/>
                    <a:pt x="1130" y="92"/>
                  </a:cubicBezTo>
                  <a:cubicBezTo>
                    <a:pt x="1126" y="101"/>
                    <a:pt x="1120" y="109"/>
                    <a:pt x="1111" y="114"/>
                  </a:cubicBezTo>
                  <a:cubicBezTo>
                    <a:pt x="1105" y="118"/>
                    <a:pt x="1098" y="120"/>
                    <a:pt x="1090" y="120"/>
                  </a:cubicBezTo>
                  <a:cubicBezTo>
                    <a:pt x="1089" y="120"/>
                    <a:pt x="1088" y="121"/>
                    <a:pt x="1086" y="121"/>
                  </a:cubicBezTo>
                  <a:cubicBezTo>
                    <a:pt x="1082" y="121"/>
                    <a:pt x="1078" y="120"/>
                    <a:pt x="1074" y="119"/>
                  </a:cubicBezTo>
                  <a:cubicBezTo>
                    <a:pt x="1073" y="119"/>
                    <a:pt x="1072" y="118"/>
                    <a:pt x="1071" y="118"/>
                  </a:cubicBezTo>
                  <a:cubicBezTo>
                    <a:pt x="1069" y="117"/>
                    <a:pt x="1068" y="117"/>
                    <a:pt x="1066" y="116"/>
                  </a:cubicBezTo>
                  <a:cubicBezTo>
                    <a:pt x="1065" y="116"/>
                    <a:pt x="1063" y="115"/>
                    <a:pt x="1062" y="114"/>
                  </a:cubicBezTo>
                  <a:cubicBezTo>
                    <a:pt x="1061" y="113"/>
                    <a:pt x="1060" y="113"/>
                    <a:pt x="1059" y="112"/>
                  </a:cubicBezTo>
                  <a:cubicBezTo>
                    <a:pt x="1053" y="108"/>
                    <a:pt x="1048" y="103"/>
                    <a:pt x="1044" y="97"/>
                  </a:cubicBezTo>
                  <a:cubicBezTo>
                    <a:pt x="1038" y="85"/>
                    <a:pt x="1036" y="72"/>
                    <a:pt x="1039" y="60"/>
                  </a:cubicBezTo>
                  <a:cubicBezTo>
                    <a:pt x="1042" y="47"/>
                    <a:pt x="1050" y="37"/>
                    <a:pt x="1061" y="30"/>
                  </a:cubicBezTo>
                  <a:cubicBezTo>
                    <a:pt x="1069" y="25"/>
                    <a:pt x="1077" y="23"/>
                    <a:pt x="1086" y="23"/>
                  </a:cubicBezTo>
                  <a:moveTo>
                    <a:pt x="647" y="128"/>
                  </a:moveTo>
                  <a:cubicBezTo>
                    <a:pt x="643" y="128"/>
                    <a:pt x="643" y="128"/>
                    <a:pt x="643" y="128"/>
                  </a:cubicBezTo>
                  <a:cubicBezTo>
                    <a:pt x="630" y="128"/>
                    <a:pt x="617" y="123"/>
                    <a:pt x="608" y="114"/>
                  </a:cubicBezTo>
                  <a:cubicBezTo>
                    <a:pt x="600" y="106"/>
                    <a:pt x="595" y="96"/>
                    <a:pt x="594" y="85"/>
                  </a:cubicBezTo>
                  <a:cubicBezTo>
                    <a:pt x="594" y="85"/>
                    <a:pt x="594" y="85"/>
                    <a:pt x="594" y="85"/>
                  </a:cubicBezTo>
                  <a:cubicBezTo>
                    <a:pt x="594" y="80"/>
                    <a:pt x="594" y="80"/>
                    <a:pt x="594" y="80"/>
                  </a:cubicBezTo>
                  <a:cubicBezTo>
                    <a:pt x="594" y="67"/>
                    <a:pt x="599" y="54"/>
                    <a:pt x="608" y="45"/>
                  </a:cubicBezTo>
                  <a:cubicBezTo>
                    <a:pt x="617" y="36"/>
                    <a:pt x="630" y="31"/>
                    <a:pt x="643" y="31"/>
                  </a:cubicBezTo>
                  <a:cubicBezTo>
                    <a:pt x="643" y="31"/>
                    <a:pt x="643" y="31"/>
                    <a:pt x="643" y="31"/>
                  </a:cubicBezTo>
                  <a:cubicBezTo>
                    <a:pt x="656" y="31"/>
                    <a:pt x="668" y="36"/>
                    <a:pt x="677" y="45"/>
                  </a:cubicBezTo>
                  <a:cubicBezTo>
                    <a:pt x="686" y="54"/>
                    <a:pt x="692" y="67"/>
                    <a:pt x="692" y="80"/>
                  </a:cubicBezTo>
                  <a:cubicBezTo>
                    <a:pt x="692" y="93"/>
                    <a:pt x="686" y="105"/>
                    <a:pt x="677" y="114"/>
                  </a:cubicBezTo>
                  <a:cubicBezTo>
                    <a:pt x="669" y="122"/>
                    <a:pt x="659" y="127"/>
                    <a:pt x="647" y="128"/>
                  </a:cubicBezTo>
                  <a:close/>
                  <a:moveTo>
                    <a:pt x="1013" y="123"/>
                  </a:moveTo>
                  <a:cubicBezTo>
                    <a:pt x="993" y="123"/>
                    <a:pt x="975" y="126"/>
                    <a:pt x="957" y="134"/>
                  </a:cubicBezTo>
                  <a:cubicBezTo>
                    <a:pt x="927" y="148"/>
                    <a:pt x="902" y="173"/>
                    <a:pt x="886" y="206"/>
                  </a:cubicBezTo>
                  <a:cubicBezTo>
                    <a:pt x="885" y="207"/>
                    <a:pt x="884" y="209"/>
                    <a:pt x="883" y="211"/>
                  </a:cubicBezTo>
                  <a:cubicBezTo>
                    <a:pt x="873" y="209"/>
                    <a:pt x="873" y="209"/>
                    <a:pt x="873" y="209"/>
                  </a:cubicBezTo>
                  <a:cubicBezTo>
                    <a:pt x="873" y="46"/>
                    <a:pt x="873" y="46"/>
                    <a:pt x="873" y="46"/>
                  </a:cubicBezTo>
                  <a:cubicBezTo>
                    <a:pt x="879" y="46"/>
                    <a:pt x="879" y="46"/>
                    <a:pt x="879" y="46"/>
                  </a:cubicBezTo>
                  <a:cubicBezTo>
                    <a:pt x="923" y="46"/>
                    <a:pt x="967" y="50"/>
                    <a:pt x="1011" y="57"/>
                  </a:cubicBezTo>
                  <a:cubicBezTo>
                    <a:pt x="1015" y="58"/>
                    <a:pt x="1015" y="58"/>
                    <a:pt x="1015" y="58"/>
                  </a:cubicBezTo>
                  <a:cubicBezTo>
                    <a:pt x="1015" y="63"/>
                    <a:pt x="1015" y="63"/>
                    <a:pt x="1015" y="63"/>
                  </a:cubicBezTo>
                  <a:cubicBezTo>
                    <a:pt x="1013" y="79"/>
                    <a:pt x="1016" y="95"/>
                    <a:pt x="1025" y="109"/>
                  </a:cubicBezTo>
                  <a:cubicBezTo>
                    <a:pt x="1026" y="111"/>
                    <a:pt x="1027" y="113"/>
                    <a:pt x="1029" y="115"/>
                  </a:cubicBezTo>
                  <a:cubicBezTo>
                    <a:pt x="1035" y="124"/>
                    <a:pt x="1035" y="124"/>
                    <a:pt x="1035" y="124"/>
                  </a:cubicBezTo>
                  <a:cubicBezTo>
                    <a:pt x="1024" y="123"/>
                    <a:pt x="1024" y="123"/>
                    <a:pt x="1024" y="123"/>
                  </a:cubicBezTo>
                  <a:cubicBezTo>
                    <a:pt x="1020" y="123"/>
                    <a:pt x="1016" y="123"/>
                    <a:pt x="1013" y="123"/>
                  </a:cubicBezTo>
                  <a:moveTo>
                    <a:pt x="850" y="219"/>
                  </a:moveTo>
                  <a:cubicBezTo>
                    <a:pt x="840" y="221"/>
                    <a:pt x="840" y="221"/>
                    <a:pt x="840" y="221"/>
                  </a:cubicBezTo>
                  <a:cubicBezTo>
                    <a:pt x="831" y="199"/>
                    <a:pt x="817" y="180"/>
                    <a:pt x="801" y="165"/>
                  </a:cubicBezTo>
                  <a:cubicBezTo>
                    <a:pt x="775" y="142"/>
                    <a:pt x="742" y="129"/>
                    <a:pt x="706" y="128"/>
                  </a:cubicBezTo>
                  <a:cubicBezTo>
                    <a:pt x="697" y="128"/>
                    <a:pt x="697" y="128"/>
                    <a:pt x="697" y="128"/>
                  </a:cubicBezTo>
                  <a:cubicBezTo>
                    <a:pt x="702" y="120"/>
                    <a:pt x="702" y="120"/>
                    <a:pt x="702" y="120"/>
                  </a:cubicBezTo>
                  <a:cubicBezTo>
                    <a:pt x="710" y="108"/>
                    <a:pt x="715" y="94"/>
                    <a:pt x="715" y="80"/>
                  </a:cubicBezTo>
                  <a:cubicBezTo>
                    <a:pt x="715" y="75"/>
                    <a:pt x="714" y="71"/>
                    <a:pt x="714" y="67"/>
                  </a:cubicBezTo>
                  <a:cubicBezTo>
                    <a:pt x="713" y="62"/>
                    <a:pt x="713" y="62"/>
                    <a:pt x="713" y="62"/>
                  </a:cubicBezTo>
                  <a:cubicBezTo>
                    <a:pt x="718" y="61"/>
                    <a:pt x="718" y="61"/>
                    <a:pt x="718" y="61"/>
                  </a:cubicBezTo>
                  <a:cubicBezTo>
                    <a:pt x="759" y="53"/>
                    <a:pt x="801" y="48"/>
                    <a:pt x="845" y="46"/>
                  </a:cubicBezTo>
                  <a:cubicBezTo>
                    <a:pt x="850" y="46"/>
                    <a:pt x="850" y="46"/>
                    <a:pt x="850" y="46"/>
                  </a:cubicBezTo>
                  <a:lnTo>
                    <a:pt x="850" y="219"/>
                  </a:lnTo>
                  <a:close/>
                  <a:moveTo>
                    <a:pt x="865" y="278"/>
                  </a:moveTo>
                  <a:cubicBezTo>
                    <a:pt x="855" y="278"/>
                    <a:pt x="855" y="278"/>
                    <a:pt x="855" y="278"/>
                  </a:cubicBezTo>
                  <a:cubicBezTo>
                    <a:pt x="865" y="278"/>
                    <a:pt x="865" y="278"/>
                    <a:pt x="865" y="278"/>
                  </a:cubicBezTo>
                  <a:close/>
                  <a:moveTo>
                    <a:pt x="1433" y="220"/>
                  </a:moveTo>
                  <a:cubicBezTo>
                    <a:pt x="1437" y="220"/>
                    <a:pt x="1441" y="221"/>
                    <a:pt x="1445" y="222"/>
                  </a:cubicBezTo>
                  <a:cubicBezTo>
                    <a:pt x="1458" y="225"/>
                    <a:pt x="1469" y="233"/>
                    <a:pt x="1475" y="244"/>
                  </a:cubicBezTo>
                  <a:cubicBezTo>
                    <a:pt x="1482" y="255"/>
                    <a:pt x="1484" y="268"/>
                    <a:pt x="1481" y="281"/>
                  </a:cubicBezTo>
                  <a:cubicBezTo>
                    <a:pt x="1478" y="294"/>
                    <a:pt x="1470" y="304"/>
                    <a:pt x="1458" y="311"/>
                  </a:cubicBezTo>
                  <a:cubicBezTo>
                    <a:pt x="1451" y="315"/>
                    <a:pt x="1442" y="318"/>
                    <a:pt x="1433" y="318"/>
                  </a:cubicBezTo>
                  <a:cubicBezTo>
                    <a:pt x="1429" y="318"/>
                    <a:pt x="1425" y="317"/>
                    <a:pt x="1421" y="316"/>
                  </a:cubicBezTo>
                  <a:cubicBezTo>
                    <a:pt x="1409" y="313"/>
                    <a:pt x="1398" y="305"/>
                    <a:pt x="1391" y="294"/>
                  </a:cubicBezTo>
                  <a:cubicBezTo>
                    <a:pt x="1385" y="283"/>
                    <a:pt x="1383" y="270"/>
                    <a:pt x="1386" y="257"/>
                  </a:cubicBezTo>
                  <a:cubicBezTo>
                    <a:pt x="1389" y="245"/>
                    <a:pt x="1397" y="234"/>
                    <a:pt x="1408" y="227"/>
                  </a:cubicBezTo>
                  <a:cubicBezTo>
                    <a:pt x="1416" y="223"/>
                    <a:pt x="1424" y="220"/>
                    <a:pt x="1433" y="220"/>
                  </a:cubicBezTo>
                  <a:moveTo>
                    <a:pt x="272" y="256"/>
                  </a:moveTo>
                  <a:cubicBezTo>
                    <a:pt x="276" y="256"/>
                    <a:pt x="281" y="256"/>
                    <a:pt x="285" y="257"/>
                  </a:cubicBezTo>
                  <a:cubicBezTo>
                    <a:pt x="297" y="261"/>
                    <a:pt x="308" y="269"/>
                    <a:pt x="314" y="280"/>
                  </a:cubicBezTo>
                  <a:cubicBezTo>
                    <a:pt x="321" y="291"/>
                    <a:pt x="323" y="304"/>
                    <a:pt x="320" y="317"/>
                  </a:cubicBezTo>
                  <a:cubicBezTo>
                    <a:pt x="316" y="329"/>
                    <a:pt x="308" y="340"/>
                    <a:pt x="297" y="347"/>
                  </a:cubicBezTo>
                  <a:cubicBezTo>
                    <a:pt x="290" y="351"/>
                    <a:pt x="281" y="353"/>
                    <a:pt x="272" y="353"/>
                  </a:cubicBezTo>
                  <a:cubicBezTo>
                    <a:pt x="268" y="353"/>
                    <a:pt x="264" y="353"/>
                    <a:pt x="260" y="352"/>
                  </a:cubicBezTo>
                  <a:cubicBezTo>
                    <a:pt x="249" y="349"/>
                    <a:pt x="239" y="342"/>
                    <a:pt x="232" y="332"/>
                  </a:cubicBezTo>
                  <a:cubicBezTo>
                    <a:pt x="232" y="332"/>
                    <a:pt x="232" y="332"/>
                    <a:pt x="232" y="332"/>
                  </a:cubicBezTo>
                  <a:cubicBezTo>
                    <a:pt x="230" y="328"/>
                    <a:pt x="230" y="328"/>
                    <a:pt x="230" y="328"/>
                  </a:cubicBezTo>
                  <a:cubicBezTo>
                    <a:pt x="224" y="317"/>
                    <a:pt x="222" y="304"/>
                    <a:pt x="225" y="292"/>
                  </a:cubicBezTo>
                  <a:cubicBezTo>
                    <a:pt x="228" y="281"/>
                    <a:pt x="235" y="271"/>
                    <a:pt x="245" y="264"/>
                  </a:cubicBezTo>
                  <a:cubicBezTo>
                    <a:pt x="245" y="264"/>
                    <a:pt x="245" y="264"/>
                    <a:pt x="245" y="264"/>
                  </a:cubicBezTo>
                  <a:cubicBezTo>
                    <a:pt x="249" y="262"/>
                    <a:pt x="249" y="262"/>
                    <a:pt x="249" y="262"/>
                  </a:cubicBezTo>
                  <a:cubicBezTo>
                    <a:pt x="256" y="258"/>
                    <a:pt x="264" y="256"/>
                    <a:pt x="272" y="256"/>
                  </a:cubicBezTo>
                  <a:moveTo>
                    <a:pt x="1297" y="275"/>
                  </a:moveTo>
                  <a:cubicBezTo>
                    <a:pt x="1268" y="275"/>
                    <a:pt x="1239" y="284"/>
                    <a:pt x="1212" y="302"/>
                  </a:cubicBezTo>
                  <a:cubicBezTo>
                    <a:pt x="1204" y="308"/>
                    <a:pt x="1195" y="315"/>
                    <a:pt x="1188" y="323"/>
                  </a:cubicBezTo>
                  <a:cubicBezTo>
                    <a:pt x="1177" y="333"/>
                    <a:pt x="1167" y="343"/>
                    <a:pt x="1159" y="355"/>
                  </a:cubicBezTo>
                  <a:cubicBezTo>
                    <a:pt x="1150" y="350"/>
                    <a:pt x="1150" y="350"/>
                    <a:pt x="1150" y="350"/>
                  </a:cubicBezTo>
                  <a:cubicBezTo>
                    <a:pt x="1151" y="349"/>
                    <a:pt x="1151" y="349"/>
                    <a:pt x="1151" y="349"/>
                  </a:cubicBezTo>
                  <a:cubicBezTo>
                    <a:pt x="1168" y="307"/>
                    <a:pt x="1171" y="264"/>
                    <a:pt x="1158" y="226"/>
                  </a:cubicBezTo>
                  <a:cubicBezTo>
                    <a:pt x="1149" y="197"/>
                    <a:pt x="1130" y="172"/>
                    <a:pt x="1105" y="153"/>
                  </a:cubicBezTo>
                  <a:cubicBezTo>
                    <a:pt x="1104" y="153"/>
                    <a:pt x="1103" y="152"/>
                    <a:pt x="1101" y="151"/>
                  </a:cubicBezTo>
                  <a:cubicBezTo>
                    <a:pt x="1092" y="144"/>
                    <a:pt x="1092" y="144"/>
                    <a:pt x="1092" y="144"/>
                  </a:cubicBezTo>
                  <a:cubicBezTo>
                    <a:pt x="1103" y="142"/>
                    <a:pt x="1103" y="142"/>
                    <a:pt x="1103" y="142"/>
                  </a:cubicBezTo>
                  <a:cubicBezTo>
                    <a:pt x="1106" y="141"/>
                    <a:pt x="1110" y="140"/>
                    <a:pt x="1113" y="139"/>
                  </a:cubicBezTo>
                  <a:cubicBezTo>
                    <a:pt x="1116" y="137"/>
                    <a:pt x="1120" y="135"/>
                    <a:pt x="1123" y="133"/>
                  </a:cubicBezTo>
                  <a:cubicBezTo>
                    <a:pt x="1130" y="129"/>
                    <a:pt x="1136" y="124"/>
                    <a:pt x="1141" y="118"/>
                  </a:cubicBezTo>
                  <a:cubicBezTo>
                    <a:pt x="1146" y="113"/>
                    <a:pt x="1150" y="106"/>
                    <a:pt x="1153" y="100"/>
                  </a:cubicBezTo>
                  <a:cubicBezTo>
                    <a:pt x="1154" y="95"/>
                    <a:pt x="1154" y="95"/>
                    <a:pt x="1154" y="95"/>
                  </a:cubicBezTo>
                  <a:cubicBezTo>
                    <a:pt x="1163" y="98"/>
                    <a:pt x="1163" y="98"/>
                    <a:pt x="1163" y="98"/>
                  </a:cubicBezTo>
                  <a:cubicBezTo>
                    <a:pt x="1206" y="113"/>
                    <a:pt x="1242" y="129"/>
                    <a:pt x="1276" y="149"/>
                  </a:cubicBezTo>
                  <a:cubicBezTo>
                    <a:pt x="1309" y="167"/>
                    <a:pt x="1341" y="189"/>
                    <a:pt x="1376" y="217"/>
                  </a:cubicBezTo>
                  <a:cubicBezTo>
                    <a:pt x="1380" y="220"/>
                    <a:pt x="1380" y="220"/>
                    <a:pt x="1380" y="220"/>
                  </a:cubicBezTo>
                  <a:cubicBezTo>
                    <a:pt x="1377" y="224"/>
                    <a:pt x="1377" y="224"/>
                    <a:pt x="1377" y="224"/>
                  </a:cubicBezTo>
                  <a:cubicBezTo>
                    <a:pt x="1371" y="233"/>
                    <a:pt x="1366" y="242"/>
                    <a:pt x="1364" y="252"/>
                  </a:cubicBezTo>
                  <a:cubicBezTo>
                    <a:pt x="1361" y="262"/>
                    <a:pt x="1361" y="272"/>
                    <a:pt x="1363" y="283"/>
                  </a:cubicBezTo>
                  <a:cubicBezTo>
                    <a:pt x="1365" y="293"/>
                    <a:pt x="1365" y="293"/>
                    <a:pt x="1365" y="293"/>
                  </a:cubicBezTo>
                  <a:cubicBezTo>
                    <a:pt x="1355" y="288"/>
                    <a:pt x="1355" y="288"/>
                    <a:pt x="1355" y="288"/>
                  </a:cubicBezTo>
                  <a:cubicBezTo>
                    <a:pt x="1341" y="281"/>
                    <a:pt x="1326" y="277"/>
                    <a:pt x="1310" y="276"/>
                  </a:cubicBezTo>
                  <a:cubicBezTo>
                    <a:pt x="1306" y="275"/>
                    <a:pt x="1301" y="275"/>
                    <a:pt x="1297" y="275"/>
                  </a:cubicBezTo>
                  <a:moveTo>
                    <a:pt x="559" y="314"/>
                  </a:moveTo>
                  <a:cubicBezTo>
                    <a:pt x="561" y="329"/>
                    <a:pt x="566" y="343"/>
                    <a:pt x="572" y="356"/>
                  </a:cubicBezTo>
                  <a:cubicBezTo>
                    <a:pt x="563" y="361"/>
                    <a:pt x="563" y="361"/>
                    <a:pt x="563" y="361"/>
                  </a:cubicBezTo>
                  <a:cubicBezTo>
                    <a:pt x="562" y="359"/>
                    <a:pt x="562" y="359"/>
                    <a:pt x="562" y="359"/>
                  </a:cubicBezTo>
                  <a:cubicBezTo>
                    <a:pt x="535" y="323"/>
                    <a:pt x="499" y="298"/>
                    <a:pt x="460" y="289"/>
                  </a:cubicBezTo>
                  <a:cubicBezTo>
                    <a:pt x="450" y="287"/>
                    <a:pt x="439" y="286"/>
                    <a:pt x="428" y="286"/>
                  </a:cubicBezTo>
                  <a:cubicBezTo>
                    <a:pt x="402" y="286"/>
                    <a:pt x="376" y="293"/>
                    <a:pt x="352" y="307"/>
                  </a:cubicBezTo>
                  <a:cubicBezTo>
                    <a:pt x="344" y="312"/>
                    <a:pt x="344" y="312"/>
                    <a:pt x="344" y="312"/>
                  </a:cubicBezTo>
                  <a:cubicBezTo>
                    <a:pt x="344" y="303"/>
                    <a:pt x="344" y="303"/>
                    <a:pt x="344" y="303"/>
                  </a:cubicBezTo>
                  <a:cubicBezTo>
                    <a:pt x="344" y="291"/>
                    <a:pt x="341" y="279"/>
                    <a:pt x="334" y="268"/>
                  </a:cubicBezTo>
                  <a:cubicBezTo>
                    <a:pt x="332" y="265"/>
                    <a:pt x="330" y="262"/>
                    <a:pt x="328" y="259"/>
                  </a:cubicBezTo>
                  <a:cubicBezTo>
                    <a:pt x="325" y="255"/>
                    <a:pt x="325" y="255"/>
                    <a:pt x="325" y="255"/>
                  </a:cubicBezTo>
                  <a:cubicBezTo>
                    <a:pt x="329" y="252"/>
                    <a:pt x="329" y="252"/>
                    <a:pt x="329" y="252"/>
                  </a:cubicBezTo>
                  <a:cubicBezTo>
                    <a:pt x="366" y="219"/>
                    <a:pt x="407" y="189"/>
                    <a:pt x="449" y="163"/>
                  </a:cubicBezTo>
                  <a:cubicBezTo>
                    <a:pt x="487" y="140"/>
                    <a:pt x="528" y="120"/>
                    <a:pt x="569" y="104"/>
                  </a:cubicBezTo>
                  <a:cubicBezTo>
                    <a:pt x="574" y="102"/>
                    <a:pt x="574" y="102"/>
                    <a:pt x="574" y="102"/>
                  </a:cubicBezTo>
                  <a:cubicBezTo>
                    <a:pt x="576" y="107"/>
                    <a:pt x="576" y="107"/>
                    <a:pt x="576" y="107"/>
                  </a:cubicBezTo>
                  <a:cubicBezTo>
                    <a:pt x="580" y="116"/>
                    <a:pt x="585" y="124"/>
                    <a:pt x="592" y="131"/>
                  </a:cubicBezTo>
                  <a:cubicBezTo>
                    <a:pt x="598" y="137"/>
                    <a:pt x="605" y="141"/>
                    <a:pt x="612" y="145"/>
                  </a:cubicBezTo>
                  <a:cubicBezTo>
                    <a:pt x="621" y="149"/>
                    <a:pt x="621" y="149"/>
                    <a:pt x="621" y="149"/>
                  </a:cubicBezTo>
                  <a:cubicBezTo>
                    <a:pt x="613" y="154"/>
                    <a:pt x="613" y="154"/>
                    <a:pt x="613" y="154"/>
                  </a:cubicBezTo>
                  <a:cubicBezTo>
                    <a:pt x="601" y="162"/>
                    <a:pt x="590" y="173"/>
                    <a:pt x="581" y="185"/>
                  </a:cubicBezTo>
                  <a:cubicBezTo>
                    <a:pt x="561" y="212"/>
                    <a:pt x="551" y="246"/>
                    <a:pt x="554" y="282"/>
                  </a:cubicBezTo>
                  <a:cubicBezTo>
                    <a:pt x="554" y="291"/>
                    <a:pt x="555" y="300"/>
                    <a:pt x="557" y="309"/>
                  </a:cubicBezTo>
                  <a:cubicBezTo>
                    <a:pt x="557" y="309"/>
                    <a:pt x="557" y="309"/>
                    <a:pt x="557" y="309"/>
                  </a:cubicBezTo>
                  <a:lnTo>
                    <a:pt x="559" y="314"/>
                  </a:lnTo>
                  <a:close/>
                  <a:moveTo>
                    <a:pt x="286" y="383"/>
                  </a:moveTo>
                  <a:cubicBezTo>
                    <a:pt x="282" y="393"/>
                    <a:pt x="279" y="404"/>
                    <a:pt x="278" y="415"/>
                  </a:cubicBezTo>
                  <a:cubicBezTo>
                    <a:pt x="276" y="433"/>
                    <a:pt x="277" y="451"/>
                    <a:pt x="282" y="469"/>
                  </a:cubicBezTo>
                  <a:cubicBezTo>
                    <a:pt x="285" y="478"/>
                    <a:pt x="285" y="478"/>
                    <a:pt x="285" y="478"/>
                  </a:cubicBezTo>
                  <a:cubicBezTo>
                    <a:pt x="276" y="475"/>
                    <a:pt x="276" y="475"/>
                    <a:pt x="276" y="475"/>
                  </a:cubicBezTo>
                  <a:cubicBezTo>
                    <a:pt x="261" y="471"/>
                    <a:pt x="248" y="468"/>
                    <a:pt x="234" y="464"/>
                  </a:cubicBezTo>
                  <a:cubicBezTo>
                    <a:pt x="217" y="459"/>
                    <a:pt x="199" y="453"/>
                    <a:pt x="175" y="446"/>
                  </a:cubicBezTo>
                  <a:cubicBezTo>
                    <a:pt x="169" y="444"/>
                    <a:pt x="169" y="444"/>
                    <a:pt x="169" y="444"/>
                  </a:cubicBezTo>
                  <a:cubicBezTo>
                    <a:pt x="172" y="438"/>
                    <a:pt x="172" y="438"/>
                    <a:pt x="172" y="438"/>
                  </a:cubicBezTo>
                  <a:cubicBezTo>
                    <a:pt x="188" y="412"/>
                    <a:pt x="205" y="388"/>
                    <a:pt x="223" y="364"/>
                  </a:cubicBezTo>
                  <a:cubicBezTo>
                    <a:pt x="227" y="360"/>
                    <a:pt x="227" y="360"/>
                    <a:pt x="227" y="360"/>
                  </a:cubicBezTo>
                  <a:cubicBezTo>
                    <a:pt x="231" y="363"/>
                    <a:pt x="231" y="363"/>
                    <a:pt x="231" y="363"/>
                  </a:cubicBezTo>
                  <a:cubicBezTo>
                    <a:pt x="238" y="368"/>
                    <a:pt x="246" y="372"/>
                    <a:pt x="254" y="374"/>
                  </a:cubicBezTo>
                  <a:cubicBezTo>
                    <a:pt x="260" y="376"/>
                    <a:pt x="266" y="376"/>
                    <a:pt x="272" y="376"/>
                  </a:cubicBezTo>
                  <a:cubicBezTo>
                    <a:pt x="275" y="376"/>
                    <a:pt x="278" y="376"/>
                    <a:pt x="281" y="376"/>
                  </a:cubicBezTo>
                  <a:cubicBezTo>
                    <a:pt x="289" y="375"/>
                    <a:pt x="289" y="375"/>
                    <a:pt x="289" y="375"/>
                  </a:cubicBezTo>
                  <a:lnTo>
                    <a:pt x="286" y="383"/>
                  </a:lnTo>
                  <a:close/>
                  <a:moveTo>
                    <a:pt x="1489" y="323"/>
                  </a:moveTo>
                  <a:cubicBezTo>
                    <a:pt x="1518" y="355"/>
                    <a:pt x="1544" y="389"/>
                    <a:pt x="1567" y="424"/>
                  </a:cubicBezTo>
                  <a:cubicBezTo>
                    <a:pt x="1569" y="429"/>
                    <a:pt x="1572" y="433"/>
                    <a:pt x="1574" y="437"/>
                  </a:cubicBezTo>
                  <a:cubicBezTo>
                    <a:pt x="1578" y="442"/>
                    <a:pt x="1578" y="442"/>
                    <a:pt x="1578" y="442"/>
                  </a:cubicBezTo>
                  <a:cubicBezTo>
                    <a:pt x="1571" y="444"/>
                    <a:pt x="1571" y="444"/>
                    <a:pt x="1571" y="444"/>
                  </a:cubicBezTo>
                  <a:cubicBezTo>
                    <a:pt x="1546" y="453"/>
                    <a:pt x="1522" y="460"/>
                    <a:pt x="1498" y="467"/>
                  </a:cubicBezTo>
                  <a:cubicBezTo>
                    <a:pt x="1479" y="472"/>
                    <a:pt x="1460" y="477"/>
                    <a:pt x="1440" y="482"/>
                  </a:cubicBezTo>
                  <a:cubicBezTo>
                    <a:pt x="1431" y="484"/>
                    <a:pt x="1431" y="484"/>
                    <a:pt x="1431" y="484"/>
                  </a:cubicBezTo>
                  <a:cubicBezTo>
                    <a:pt x="1434" y="475"/>
                    <a:pt x="1434" y="475"/>
                    <a:pt x="1434" y="475"/>
                  </a:cubicBezTo>
                  <a:cubicBezTo>
                    <a:pt x="1437" y="468"/>
                    <a:pt x="1438" y="461"/>
                    <a:pt x="1440" y="454"/>
                  </a:cubicBezTo>
                  <a:cubicBezTo>
                    <a:pt x="1447" y="418"/>
                    <a:pt x="1440" y="381"/>
                    <a:pt x="1420" y="348"/>
                  </a:cubicBezTo>
                  <a:cubicBezTo>
                    <a:pt x="1415" y="339"/>
                    <a:pt x="1415" y="339"/>
                    <a:pt x="1415" y="339"/>
                  </a:cubicBezTo>
                  <a:cubicBezTo>
                    <a:pt x="1425" y="341"/>
                    <a:pt x="1425" y="341"/>
                    <a:pt x="1425" y="341"/>
                  </a:cubicBezTo>
                  <a:cubicBezTo>
                    <a:pt x="1428" y="341"/>
                    <a:pt x="1431" y="341"/>
                    <a:pt x="1433" y="341"/>
                  </a:cubicBezTo>
                  <a:cubicBezTo>
                    <a:pt x="1446" y="341"/>
                    <a:pt x="1459" y="337"/>
                    <a:pt x="1470" y="331"/>
                  </a:cubicBezTo>
                  <a:cubicBezTo>
                    <a:pt x="1474" y="328"/>
                    <a:pt x="1478" y="326"/>
                    <a:pt x="1481" y="323"/>
                  </a:cubicBezTo>
                  <a:cubicBezTo>
                    <a:pt x="1485" y="319"/>
                    <a:pt x="1485" y="319"/>
                    <a:pt x="1485" y="319"/>
                  </a:cubicBezTo>
                  <a:lnTo>
                    <a:pt x="1489" y="323"/>
                  </a:lnTo>
                  <a:close/>
                  <a:moveTo>
                    <a:pt x="701" y="151"/>
                  </a:moveTo>
                  <a:cubicBezTo>
                    <a:pt x="733" y="151"/>
                    <a:pt x="762" y="162"/>
                    <a:pt x="785" y="183"/>
                  </a:cubicBezTo>
                  <a:cubicBezTo>
                    <a:pt x="811" y="206"/>
                    <a:pt x="828" y="240"/>
                    <a:pt x="832" y="279"/>
                  </a:cubicBezTo>
                  <a:cubicBezTo>
                    <a:pt x="838" y="334"/>
                    <a:pt x="812" y="433"/>
                    <a:pt x="796" y="487"/>
                  </a:cubicBezTo>
                  <a:cubicBezTo>
                    <a:pt x="794" y="493"/>
                    <a:pt x="794" y="493"/>
                    <a:pt x="794" y="493"/>
                  </a:cubicBezTo>
                  <a:cubicBezTo>
                    <a:pt x="788" y="490"/>
                    <a:pt x="788" y="490"/>
                    <a:pt x="788" y="490"/>
                  </a:cubicBezTo>
                  <a:cubicBezTo>
                    <a:pt x="777" y="484"/>
                    <a:pt x="766" y="478"/>
                    <a:pt x="756" y="473"/>
                  </a:cubicBezTo>
                  <a:cubicBezTo>
                    <a:pt x="673" y="430"/>
                    <a:pt x="596" y="389"/>
                    <a:pt x="581" y="310"/>
                  </a:cubicBezTo>
                  <a:cubicBezTo>
                    <a:pt x="581" y="309"/>
                    <a:pt x="581" y="309"/>
                    <a:pt x="581" y="309"/>
                  </a:cubicBezTo>
                  <a:cubicBezTo>
                    <a:pt x="579" y="300"/>
                    <a:pt x="577" y="290"/>
                    <a:pt x="577" y="281"/>
                  </a:cubicBezTo>
                  <a:cubicBezTo>
                    <a:pt x="575" y="250"/>
                    <a:pt x="583" y="221"/>
                    <a:pt x="599" y="199"/>
                  </a:cubicBezTo>
                  <a:cubicBezTo>
                    <a:pt x="616" y="177"/>
                    <a:pt x="639" y="162"/>
                    <a:pt x="668" y="155"/>
                  </a:cubicBezTo>
                  <a:cubicBezTo>
                    <a:pt x="676" y="153"/>
                    <a:pt x="684" y="152"/>
                    <a:pt x="692" y="151"/>
                  </a:cubicBezTo>
                  <a:cubicBezTo>
                    <a:pt x="695" y="151"/>
                    <a:pt x="698" y="151"/>
                    <a:pt x="701" y="151"/>
                  </a:cubicBezTo>
                  <a:moveTo>
                    <a:pt x="1012" y="146"/>
                  </a:moveTo>
                  <a:cubicBezTo>
                    <a:pt x="1024" y="146"/>
                    <a:pt x="1036" y="147"/>
                    <a:pt x="1048" y="151"/>
                  </a:cubicBezTo>
                  <a:cubicBezTo>
                    <a:pt x="1055" y="153"/>
                    <a:pt x="1063" y="156"/>
                    <a:pt x="1070" y="160"/>
                  </a:cubicBezTo>
                  <a:cubicBezTo>
                    <a:pt x="1103" y="175"/>
                    <a:pt x="1126" y="201"/>
                    <a:pt x="1136" y="233"/>
                  </a:cubicBezTo>
                  <a:cubicBezTo>
                    <a:pt x="1147" y="266"/>
                    <a:pt x="1145" y="304"/>
                    <a:pt x="1130" y="340"/>
                  </a:cubicBezTo>
                  <a:cubicBezTo>
                    <a:pt x="1105" y="397"/>
                    <a:pt x="1020" y="480"/>
                    <a:pt x="984" y="514"/>
                  </a:cubicBezTo>
                  <a:cubicBezTo>
                    <a:pt x="979" y="518"/>
                    <a:pt x="979" y="518"/>
                    <a:pt x="979" y="518"/>
                  </a:cubicBezTo>
                  <a:cubicBezTo>
                    <a:pt x="971" y="504"/>
                    <a:pt x="971" y="504"/>
                    <a:pt x="971" y="504"/>
                  </a:cubicBezTo>
                  <a:cubicBezTo>
                    <a:pt x="920" y="416"/>
                    <a:pt x="868" y="325"/>
                    <a:pt x="896" y="243"/>
                  </a:cubicBezTo>
                  <a:cubicBezTo>
                    <a:pt x="896" y="242"/>
                    <a:pt x="896" y="242"/>
                    <a:pt x="896" y="242"/>
                  </a:cubicBezTo>
                  <a:cubicBezTo>
                    <a:pt x="899" y="233"/>
                    <a:pt x="902" y="224"/>
                    <a:pt x="906" y="216"/>
                  </a:cubicBezTo>
                  <a:cubicBezTo>
                    <a:pt x="920" y="188"/>
                    <a:pt x="941" y="167"/>
                    <a:pt x="967" y="155"/>
                  </a:cubicBezTo>
                  <a:cubicBezTo>
                    <a:pt x="981" y="149"/>
                    <a:pt x="996" y="146"/>
                    <a:pt x="1012" y="146"/>
                  </a:cubicBezTo>
                  <a:moveTo>
                    <a:pt x="866" y="312"/>
                  </a:moveTo>
                  <a:cubicBezTo>
                    <a:pt x="872" y="379"/>
                    <a:pt x="912" y="448"/>
                    <a:pt x="951" y="515"/>
                  </a:cubicBezTo>
                  <a:cubicBezTo>
                    <a:pt x="962" y="534"/>
                    <a:pt x="962" y="534"/>
                    <a:pt x="962" y="534"/>
                  </a:cubicBezTo>
                  <a:cubicBezTo>
                    <a:pt x="959" y="537"/>
                    <a:pt x="959" y="537"/>
                    <a:pt x="959" y="537"/>
                  </a:cubicBezTo>
                  <a:cubicBezTo>
                    <a:pt x="944" y="550"/>
                    <a:pt x="931" y="563"/>
                    <a:pt x="919" y="575"/>
                  </a:cubicBezTo>
                  <a:cubicBezTo>
                    <a:pt x="916" y="579"/>
                    <a:pt x="916" y="579"/>
                    <a:pt x="916" y="579"/>
                  </a:cubicBezTo>
                  <a:cubicBezTo>
                    <a:pt x="912" y="576"/>
                    <a:pt x="912" y="576"/>
                    <a:pt x="912" y="576"/>
                  </a:cubicBezTo>
                  <a:cubicBezTo>
                    <a:pt x="889" y="552"/>
                    <a:pt x="859" y="530"/>
                    <a:pt x="818" y="506"/>
                  </a:cubicBezTo>
                  <a:cubicBezTo>
                    <a:pt x="814" y="504"/>
                    <a:pt x="814" y="504"/>
                    <a:pt x="814" y="504"/>
                  </a:cubicBezTo>
                  <a:cubicBezTo>
                    <a:pt x="816" y="500"/>
                    <a:pt x="816" y="500"/>
                    <a:pt x="816" y="500"/>
                  </a:cubicBezTo>
                  <a:cubicBezTo>
                    <a:pt x="829" y="457"/>
                    <a:pt x="852" y="375"/>
                    <a:pt x="856" y="312"/>
                  </a:cubicBezTo>
                  <a:lnTo>
                    <a:pt x="866" y="312"/>
                  </a:lnTo>
                  <a:close/>
                  <a:moveTo>
                    <a:pt x="429" y="309"/>
                  </a:moveTo>
                  <a:cubicBezTo>
                    <a:pt x="437" y="309"/>
                    <a:pt x="446" y="310"/>
                    <a:pt x="455" y="312"/>
                  </a:cubicBezTo>
                  <a:cubicBezTo>
                    <a:pt x="489" y="319"/>
                    <a:pt x="520" y="341"/>
                    <a:pt x="543" y="372"/>
                  </a:cubicBezTo>
                  <a:cubicBezTo>
                    <a:pt x="576" y="418"/>
                    <a:pt x="602" y="517"/>
                    <a:pt x="614" y="572"/>
                  </a:cubicBezTo>
                  <a:cubicBezTo>
                    <a:pt x="615" y="578"/>
                    <a:pt x="615" y="578"/>
                    <a:pt x="615" y="578"/>
                  </a:cubicBezTo>
                  <a:cubicBezTo>
                    <a:pt x="600" y="579"/>
                    <a:pt x="600" y="579"/>
                    <a:pt x="600" y="579"/>
                  </a:cubicBezTo>
                  <a:cubicBezTo>
                    <a:pt x="575" y="580"/>
                    <a:pt x="549" y="581"/>
                    <a:pt x="524" y="581"/>
                  </a:cubicBezTo>
                  <a:cubicBezTo>
                    <a:pt x="457" y="581"/>
                    <a:pt x="383" y="574"/>
                    <a:pt x="340" y="523"/>
                  </a:cubicBezTo>
                  <a:cubicBezTo>
                    <a:pt x="339" y="522"/>
                    <a:pt x="339" y="522"/>
                    <a:pt x="339" y="522"/>
                  </a:cubicBezTo>
                  <a:cubicBezTo>
                    <a:pt x="333" y="515"/>
                    <a:pt x="327" y="508"/>
                    <a:pt x="322" y="500"/>
                  </a:cubicBezTo>
                  <a:cubicBezTo>
                    <a:pt x="305" y="474"/>
                    <a:pt x="298" y="445"/>
                    <a:pt x="301" y="417"/>
                  </a:cubicBezTo>
                  <a:cubicBezTo>
                    <a:pt x="304" y="390"/>
                    <a:pt x="318" y="365"/>
                    <a:pt x="339" y="346"/>
                  </a:cubicBezTo>
                  <a:cubicBezTo>
                    <a:pt x="345" y="340"/>
                    <a:pt x="351" y="335"/>
                    <a:pt x="358" y="331"/>
                  </a:cubicBezTo>
                  <a:cubicBezTo>
                    <a:pt x="380" y="316"/>
                    <a:pt x="404" y="309"/>
                    <a:pt x="429" y="309"/>
                  </a:cubicBezTo>
                  <a:moveTo>
                    <a:pt x="586" y="379"/>
                  </a:moveTo>
                  <a:cubicBezTo>
                    <a:pt x="621" y="428"/>
                    <a:pt x="681" y="460"/>
                    <a:pt x="745" y="493"/>
                  </a:cubicBezTo>
                  <a:cubicBezTo>
                    <a:pt x="757" y="500"/>
                    <a:pt x="770" y="506"/>
                    <a:pt x="783" y="513"/>
                  </a:cubicBezTo>
                  <a:cubicBezTo>
                    <a:pt x="787" y="515"/>
                    <a:pt x="787" y="515"/>
                    <a:pt x="787" y="515"/>
                  </a:cubicBezTo>
                  <a:cubicBezTo>
                    <a:pt x="785" y="519"/>
                    <a:pt x="785" y="519"/>
                    <a:pt x="785" y="519"/>
                  </a:cubicBezTo>
                  <a:cubicBezTo>
                    <a:pt x="778" y="540"/>
                    <a:pt x="772" y="559"/>
                    <a:pt x="768" y="578"/>
                  </a:cubicBezTo>
                  <a:cubicBezTo>
                    <a:pt x="766" y="583"/>
                    <a:pt x="766" y="583"/>
                    <a:pt x="766" y="583"/>
                  </a:cubicBezTo>
                  <a:cubicBezTo>
                    <a:pt x="762" y="582"/>
                    <a:pt x="762" y="582"/>
                    <a:pt x="762" y="582"/>
                  </a:cubicBezTo>
                  <a:cubicBezTo>
                    <a:pt x="738" y="579"/>
                    <a:pt x="711" y="577"/>
                    <a:pt x="678" y="577"/>
                  </a:cubicBezTo>
                  <a:cubicBezTo>
                    <a:pt x="668" y="577"/>
                    <a:pt x="656" y="577"/>
                    <a:pt x="643" y="578"/>
                  </a:cubicBezTo>
                  <a:cubicBezTo>
                    <a:pt x="639" y="578"/>
                    <a:pt x="639" y="578"/>
                    <a:pt x="639" y="578"/>
                  </a:cubicBezTo>
                  <a:cubicBezTo>
                    <a:pt x="638" y="573"/>
                    <a:pt x="638" y="573"/>
                    <a:pt x="638" y="573"/>
                  </a:cubicBezTo>
                  <a:cubicBezTo>
                    <a:pt x="628" y="527"/>
                    <a:pt x="606" y="440"/>
                    <a:pt x="577" y="384"/>
                  </a:cubicBezTo>
                  <a:lnTo>
                    <a:pt x="586" y="379"/>
                  </a:lnTo>
                  <a:close/>
                  <a:moveTo>
                    <a:pt x="1591" y="467"/>
                  </a:moveTo>
                  <a:cubicBezTo>
                    <a:pt x="1603" y="489"/>
                    <a:pt x="1615" y="512"/>
                    <a:pt x="1626" y="537"/>
                  </a:cubicBezTo>
                  <a:cubicBezTo>
                    <a:pt x="1628" y="542"/>
                    <a:pt x="1628" y="542"/>
                    <a:pt x="1628" y="542"/>
                  </a:cubicBezTo>
                  <a:cubicBezTo>
                    <a:pt x="1623" y="544"/>
                    <a:pt x="1623" y="544"/>
                    <a:pt x="1623" y="544"/>
                  </a:cubicBezTo>
                  <a:cubicBezTo>
                    <a:pt x="1614" y="548"/>
                    <a:pt x="1606" y="554"/>
                    <a:pt x="1600" y="561"/>
                  </a:cubicBezTo>
                  <a:cubicBezTo>
                    <a:pt x="1591" y="570"/>
                    <a:pt x="1585" y="582"/>
                    <a:pt x="1582" y="594"/>
                  </a:cubicBezTo>
                  <a:cubicBezTo>
                    <a:pt x="1580" y="605"/>
                    <a:pt x="1580" y="605"/>
                    <a:pt x="1580" y="605"/>
                  </a:cubicBezTo>
                  <a:cubicBezTo>
                    <a:pt x="1573" y="597"/>
                    <a:pt x="1573" y="597"/>
                    <a:pt x="1573" y="597"/>
                  </a:cubicBezTo>
                  <a:cubicBezTo>
                    <a:pt x="1566" y="587"/>
                    <a:pt x="1557" y="579"/>
                    <a:pt x="1547" y="572"/>
                  </a:cubicBezTo>
                  <a:cubicBezTo>
                    <a:pt x="1524" y="556"/>
                    <a:pt x="1495" y="547"/>
                    <a:pt x="1464" y="547"/>
                  </a:cubicBezTo>
                  <a:cubicBezTo>
                    <a:pt x="1459" y="547"/>
                    <a:pt x="1454" y="547"/>
                    <a:pt x="1449" y="548"/>
                  </a:cubicBezTo>
                  <a:cubicBezTo>
                    <a:pt x="1439" y="548"/>
                    <a:pt x="1429" y="550"/>
                    <a:pt x="1418" y="553"/>
                  </a:cubicBezTo>
                  <a:cubicBezTo>
                    <a:pt x="1403" y="556"/>
                    <a:pt x="1389" y="561"/>
                    <a:pt x="1376" y="568"/>
                  </a:cubicBezTo>
                  <a:cubicBezTo>
                    <a:pt x="1371" y="559"/>
                    <a:pt x="1371" y="559"/>
                    <a:pt x="1371" y="559"/>
                  </a:cubicBezTo>
                  <a:cubicBezTo>
                    <a:pt x="1373" y="558"/>
                    <a:pt x="1373" y="558"/>
                    <a:pt x="1373" y="558"/>
                  </a:cubicBezTo>
                  <a:cubicBezTo>
                    <a:pt x="1389" y="545"/>
                    <a:pt x="1403" y="530"/>
                    <a:pt x="1415" y="514"/>
                  </a:cubicBezTo>
                  <a:cubicBezTo>
                    <a:pt x="1416" y="512"/>
                    <a:pt x="1416" y="512"/>
                    <a:pt x="1416" y="512"/>
                  </a:cubicBezTo>
                  <a:cubicBezTo>
                    <a:pt x="1418" y="511"/>
                    <a:pt x="1418" y="511"/>
                    <a:pt x="1418" y="511"/>
                  </a:cubicBezTo>
                  <a:cubicBezTo>
                    <a:pt x="1450" y="504"/>
                    <a:pt x="1478" y="496"/>
                    <a:pt x="1504" y="489"/>
                  </a:cubicBezTo>
                  <a:cubicBezTo>
                    <a:pt x="1531" y="481"/>
                    <a:pt x="1557" y="473"/>
                    <a:pt x="1585" y="464"/>
                  </a:cubicBezTo>
                  <a:cubicBezTo>
                    <a:pt x="1589" y="463"/>
                    <a:pt x="1589" y="463"/>
                    <a:pt x="1589" y="463"/>
                  </a:cubicBezTo>
                  <a:lnTo>
                    <a:pt x="1591" y="467"/>
                  </a:lnTo>
                  <a:close/>
                  <a:moveTo>
                    <a:pt x="1297" y="298"/>
                  </a:moveTo>
                  <a:cubicBezTo>
                    <a:pt x="1301" y="298"/>
                    <a:pt x="1304" y="298"/>
                    <a:pt x="1308" y="298"/>
                  </a:cubicBezTo>
                  <a:cubicBezTo>
                    <a:pt x="1335" y="301"/>
                    <a:pt x="1360" y="314"/>
                    <a:pt x="1381" y="335"/>
                  </a:cubicBezTo>
                  <a:cubicBezTo>
                    <a:pt x="1386" y="340"/>
                    <a:pt x="1391" y="347"/>
                    <a:pt x="1396" y="353"/>
                  </a:cubicBezTo>
                  <a:cubicBezTo>
                    <a:pt x="1416" y="383"/>
                    <a:pt x="1424" y="416"/>
                    <a:pt x="1417" y="450"/>
                  </a:cubicBezTo>
                  <a:cubicBezTo>
                    <a:pt x="1410" y="484"/>
                    <a:pt x="1390" y="515"/>
                    <a:pt x="1359" y="539"/>
                  </a:cubicBezTo>
                  <a:cubicBezTo>
                    <a:pt x="1309" y="577"/>
                    <a:pt x="1193" y="608"/>
                    <a:pt x="1146" y="619"/>
                  </a:cubicBezTo>
                  <a:cubicBezTo>
                    <a:pt x="1139" y="620"/>
                    <a:pt x="1139" y="620"/>
                    <a:pt x="1139" y="620"/>
                  </a:cubicBezTo>
                  <a:cubicBezTo>
                    <a:pt x="1139" y="604"/>
                    <a:pt x="1139" y="604"/>
                    <a:pt x="1139" y="604"/>
                  </a:cubicBezTo>
                  <a:cubicBezTo>
                    <a:pt x="1139" y="502"/>
                    <a:pt x="1138" y="397"/>
                    <a:pt x="1203" y="340"/>
                  </a:cubicBezTo>
                  <a:cubicBezTo>
                    <a:pt x="1204" y="339"/>
                    <a:pt x="1204" y="339"/>
                    <a:pt x="1204" y="339"/>
                  </a:cubicBezTo>
                  <a:cubicBezTo>
                    <a:pt x="1211" y="333"/>
                    <a:pt x="1218" y="327"/>
                    <a:pt x="1225" y="321"/>
                  </a:cubicBezTo>
                  <a:cubicBezTo>
                    <a:pt x="1248" y="306"/>
                    <a:pt x="1273" y="298"/>
                    <a:pt x="1297" y="298"/>
                  </a:cubicBezTo>
                  <a:moveTo>
                    <a:pt x="813" y="530"/>
                  </a:moveTo>
                  <a:cubicBezTo>
                    <a:pt x="849" y="552"/>
                    <a:pt x="876" y="572"/>
                    <a:pt x="897" y="594"/>
                  </a:cubicBezTo>
                  <a:cubicBezTo>
                    <a:pt x="900" y="597"/>
                    <a:pt x="900" y="597"/>
                    <a:pt x="900" y="597"/>
                  </a:cubicBezTo>
                  <a:cubicBezTo>
                    <a:pt x="897" y="601"/>
                    <a:pt x="897" y="601"/>
                    <a:pt x="897" y="601"/>
                  </a:cubicBezTo>
                  <a:cubicBezTo>
                    <a:pt x="891" y="609"/>
                    <a:pt x="885" y="616"/>
                    <a:pt x="880" y="624"/>
                  </a:cubicBezTo>
                  <a:cubicBezTo>
                    <a:pt x="876" y="628"/>
                    <a:pt x="876" y="628"/>
                    <a:pt x="876" y="628"/>
                  </a:cubicBezTo>
                  <a:cubicBezTo>
                    <a:pt x="872" y="625"/>
                    <a:pt x="872" y="625"/>
                    <a:pt x="872" y="625"/>
                  </a:cubicBezTo>
                  <a:cubicBezTo>
                    <a:pt x="850" y="608"/>
                    <a:pt x="825" y="597"/>
                    <a:pt x="794" y="589"/>
                  </a:cubicBezTo>
                  <a:cubicBezTo>
                    <a:pt x="789" y="587"/>
                    <a:pt x="789" y="587"/>
                    <a:pt x="789" y="587"/>
                  </a:cubicBezTo>
                  <a:cubicBezTo>
                    <a:pt x="790" y="582"/>
                    <a:pt x="790" y="582"/>
                    <a:pt x="790" y="582"/>
                  </a:cubicBezTo>
                  <a:cubicBezTo>
                    <a:pt x="794" y="567"/>
                    <a:pt x="799" y="550"/>
                    <a:pt x="805" y="533"/>
                  </a:cubicBezTo>
                  <a:cubicBezTo>
                    <a:pt x="807" y="527"/>
                    <a:pt x="807" y="527"/>
                    <a:pt x="807" y="527"/>
                  </a:cubicBezTo>
                  <a:lnTo>
                    <a:pt x="813" y="530"/>
                  </a:lnTo>
                  <a:close/>
                  <a:moveTo>
                    <a:pt x="271" y="558"/>
                  </a:moveTo>
                  <a:cubicBezTo>
                    <a:pt x="255" y="558"/>
                    <a:pt x="239" y="560"/>
                    <a:pt x="225" y="565"/>
                  </a:cubicBezTo>
                  <a:cubicBezTo>
                    <a:pt x="192" y="575"/>
                    <a:pt x="164" y="596"/>
                    <a:pt x="144" y="626"/>
                  </a:cubicBezTo>
                  <a:cubicBezTo>
                    <a:pt x="140" y="633"/>
                    <a:pt x="140" y="633"/>
                    <a:pt x="140" y="633"/>
                  </a:cubicBezTo>
                  <a:cubicBezTo>
                    <a:pt x="136" y="626"/>
                    <a:pt x="136" y="626"/>
                    <a:pt x="136" y="626"/>
                  </a:cubicBezTo>
                  <a:cubicBezTo>
                    <a:pt x="130" y="615"/>
                    <a:pt x="121" y="606"/>
                    <a:pt x="110" y="600"/>
                  </a:cubicBezTo>
                  <a:cubicBezTo>
                    <a:pt x="110" y="599"/>
                    <a:pt x="110" y="599"/>
                    <a:pt x="110" y="599"/>
                  </a:cubicBezTo>
                  <a:cubicBezTo>
                    <a:pt x="108" y="598"/>
                    <a:pt x="105" y="597"/>
                    <a:pt x="103" y="596"/>
                  </a:cubicBezTo>
                  <a:cubicBezTo>
                    <a:pt x="98" y="594"/>
                    <a:pt x="98" y="594"/>
                    <a:pt x="98" y="594"/>
                  </a:cubicBezTo>
                  <a:cubicBezTo>
                    <a:pt x="100" y="589"/>
                    <a:pt x="100" y="589"/>
                    <a:pt x="100" y="589"/>
                  </a:cubicBezTo>
                  <a:cubicBezTo>
                    <a:pt x="113" y="551"/>
                    <a:pt x="130" y="514"/>
                    <a:pt x="149" y="479"/>
                  </a:cubicBezTo>
                  <a:cubicBezTo>
                    <a:pt x="151" y="475"/>
                    <a:pt x="153" y="471"/>
                    <a:pt x="155" y="468"/>
                  </a:cubicBezTo>
                  <a:cubicBezTo>
                    <a:pt x="157" y="464"/>
                    <a:pt x="157" y="464"/>
                    <a:pt x="157" y="464"/>
                  </a:cubicBezTo>
                  <a:cubicBezTo>
                    <a:pt x="161" y="465"/>
                    <a:pt x="161" y="465"/>
                    <a:pt x="161" y="465"/>
                  </a:cubicBezTo>
                  <a:cubicBezTo>
                    <a:pt x="188" y="474"/>
                    <a:pt x="208" y="480"/>
                    <a:pt x="227" y="486"/>
                  </a:cubicBezTo>
                  <a:cubicBezTo>
                    <a:pt x="249" y="492"/>
                    <a:pt x="271" y="498"/>
                    <a:pt x="296" y="504"/>
                  </a:cubicBezTo>
                  <a:cubicBezTo>
                    <a:pt x="298" y="505"/>
                    <a:pt x="298" y="505"/>
                    <a:pt x="298" y="505"/>
                  </a:cubicBezTo>
                  <a:cubicBezTo>
                    <a:pt x="299" y="507"/>
                    <a:pt x="299" y="507"/>
                    <a:pt x="299" y="507"/>
                  </a:cubicBezTo>
                  <a:cubicBezTo>
                    <a:pt x="300" y="509"/>
                    <a:pt x="301" y="511"/>
                    <a:pt x="303" y="513"/>
                  </a:cubicBezTo>
                  <a:cubicBezTo>
                    <a:pt x="308" y="522"/>
                    <a:pt x="315" y="530"/>
                    <a:pt x="322" y="538"/>
                  </a:cubicBezTo>
                  <a:cubicBezTo>
                    <a:pt x="332" y="550"/>
                    <a:pt x="344" y="560"/>
                    <a:pt x="357" y="569"/>
                  </a:cubicBezTo>
                  <a:cubicBezTo>
                    <a:pt x="352" y="578"/>
                    <a:pt x="352" y="578"/>
                    <a:pt x="352" y="578"/>
                  </a:cubicBezTo>
                  <a:cubicBezTo>
                    <a:pt x="351" y="577"/>
                    <a:pt x="349" y="576"/>
                    <a:pt x="347" y="575"/>
                  </a:cubicBezTo>
                  <a:cubicBezTo>
                    <a:pt x="323" y="564"/>
                    <a:pt x="296" y="558"/>
                    <a:pt x="271" y="558"/>
                  </a:cubicBezTo>
                  <a:moveTo>
                    <a:pt x="1143" y="385"/>
                  </a:moveTo>
                  <a:cubicBezTo>
                    <a:pt x="1115" y="447"/>
                    <a:pt x="1116" y="527"/>
                    <a:pt x="1116" y="604"/>
                  </a:cubicBezTo>
                  <a:cubicBezTo>
                    <a:pt x="1116" y="626"/>
                    <a:pt x="1116" y="626"/>
                    <a:pt x="1116" y="626"/>
                  </a:cubicBezTo>
                  <a:cubicBezTo>
                    <a:pt x="1112" y="626"/>
                    <a:pt x="1112" y="626"/>
                    <a:pt x="1112" y="626"/>
                  </a:cubicBezTo>
                  <a:cubicBezTo>
                    <a:pt x="1089" y="632"/>
                    <a:pt x="1067" y="638"/>
                    <a:pt x="1047" y="645"/>
                  </a:cubicBezTo>
                  <a:cubicBezTo>
                    <a:pt x="1043" y="647"/>
                    <a:pt x="1043" y="647"/>
                    <a:pt x="1043" y="647"/>
                  </a:cubicBezTo>
                  <a:cubicBezTo>
                    <a:pt x="1041" y="642"/>
                    <a:pt x="1041" y="642"/>
                    <a:pt x="1041" y="642"/>
                  </a:cubicBezTo>
                  <a:cubicBezTo>
                    <a:pt x="1028" y="606"/>
                    <a:pt x="1009" y="571"/>
                    <a:pt x="993" y="542"/>
                  </a:cubicBezTo>
                  <a:cubicBezTo>
                    <a:pt x="991" y="539"/>
                    <a:pt x="991" y="539"/>
                    <a:pt x="991" y="539"/>
                  </a:cubicBezTo>
                  <a:cubicBezTo>
                    <a:pt x="994" y="536"/>
                    <a:pt x="994" y="536"/>
                    <a:pt x="994" y="536"/>
                  </a:cubicBezTo>
                  <a:cubicBezTo>
                    <a:pt x="1016" y="515"/>
                    <a:pt x="1094" y="442"/>
                    <a:pt x="1134" y="380"/>
                  </a:cubicBezTo>
                  <a:lnTo>
                    <a:pt x="1143" y="385"/>
                  </a:lnTo>
                  <a:close/>
                  <a:moveTo>
                    <a:pt x="1701" y="612"/>
                  </a:moveTo>
                  <a:cubicBezTo>
                    <a:pt x="1701" y="624"/>
                    <a:pt x="1696" y="634"/>
                    <a:pt x="1689" y="643"/>
                  </a:cubicBezTo>
                  <a:cubicBezTo>
                    <a:pt x="1680" y="652"/>
                    <a:pt x="1668" y="658"/>
                    <a:pt x="1656" y="658"/>
                  </a:cubicBezTo>
                  <a:cubicBezTo>
                    <a:pt x="1650" y="659"/>
                    <a:pt x="1650" y="659"/>
                    <a:pt x="1650" y="659"/>
                  </a:cubicBezTo>
                  <a:cubicBezTo>
                    <a:pt x="1650" y="658"/>
                    <a:pt x="1650" y="658"/>
                    <a:pt x="1650" y="658"/>
                  </a:cubicBezTo>
                  <a:cubicBezTo>
                    <a:pt x="1639" y="658"/>
                    <a:pt x="1628" y="653"/>
                    <a:pt x="1620" y="646"/>
                  </a:cubicBezTo>
                  <a:cubicBezTo>
                    <a:pt x="1610" y="637"/>
                    <a:pt x="1605" y="625"/>
                    <a:pt x="1604" y="613"/>
                  </a:cubicBezTo>
                  <a:cubicBezTo>
                    <a:pt x="1604" y="607"/>
                    <a:pt x="1604" y="607"/>
                    <a:pt x="1604" y="607"/>
                  </a:cubicBezTo>
                  <a:cubicBezTo>
                    <a:pt x="1604" y="607"/>
                    <a:pt x="1604" y="607"/>
                    <a:pt x="1604" y="607"/>
                  </a:cubicBezTo>
                  <a:cubicBezTo>
                    <a:pt x="1605" y="596"/>
                    <a:pt x="1609" y="585"/>
                    <a:pt x="1617" y="577"/>
                  </a:cubicBezTo>
                  <a:cubicBezTo>
                    <a:pt x="1625" y="567"/>
                    <a:pt x="1637" y="562"/>
                    <a:pt x="1650" y="561"/>
                  </a:cubicBezTo>
                  <a:cubicBezTo>
                    <a:pt x="1655" y="561"/>
                    <a:pt x="1655" y="561"/>
                    <a:pt x="1655" y="561"/>
                  </a:cubicBezTo>
                  <a:cubicBezTo>
                    <a:pt x="1655" y="561"/>
                    <a:pt x="1655" y="561"/>
                    <a:pt x="1655" y="561"/>
                  </a:cubicBezTo>
                  <a:cubicBezTo>
                    <a:pt x="1667" y="561"/>
                    <a:pt x="1677" y="566"/>
                    <a:pt x="1686" y="574"/>
                  </a:cubicBezTo>
                  <a:cubicBezTo>
                    <a:pt x="1695" y="582"/>
                    <a:pt x="1701" y="594"/>
                    <a:pt x="1701" y="607"/>
                  </a:cubicBezTo>
                  <a:cubicBezTo>
                    <a:pt x="1702" y="612"/>
                    <a:pt x="1702" y="612"/>
                    <a:pt x="1702" y="612"/>
                  </a:cubicBezTo>
                  <a:lnTo>
                    <a:pt x="1701" y="612"/>
                  </a:lnTo>
                  <a:close/>
                  <a:moveTo>
                    <a:pt x="730" y="658"/>
                  </a:moveTo>
                  <a:cubicBezTo>
                    <a:pt x="709" y="658"/>
                    <a:pt x="688" y="661"/>
                    <a:pt x="665" y="667"/>
                  </a:cubicBezTo>
                  <a:cubicBezTo>
                    <a:pt x="660" y="669"/>
                    <a:pt x="660" y="669"/>
                    <a:pt x="660" y="669"/>
                  </a:cubicBezTo>
                  <a:cubicBezTo>
                    <a:pt x="658" y="664"/>
                    <a:pt x="658" y="664"/>
                    <a:pt x="658" y="664"/>
                  </a:cubicBezTo>
                  <a:cubicBezTo>
                    <a:pt x="653" y="646"/>
                    <a:pt x="649" y="627"/>
                    <a:pt x="645" y="607"/>
                  </a:cubicBezTo>
                  <a:cubicBezTo>
                    <a:pt x="644" y="601"/>
                    <a:pt x="644" y="601"/>
                    <a:pt x="644" y="601"/>
                  </a:cubicBezTo>
                  <a:cubicBezTo>
                    <a:pt x="650" y="600"/>
                    <a:pt x="650" y="600"/>
                    <a:pt x="650" y="600"/>
                  </a:cubicBezTo>
                  <a:cubicBezTo>
                    <a:pt x="659" y="600"/>
                    <a:pt x="668" y="600"/>
                    <a:pt x="678" y="600"/>
                  </a:cubicBezTo>
                  <a:cubicBezTo>
                    <a:pt x="709" y="600"/>
                    <a:pt x="733" y="602"/>
                    <a:pt x="756" y="605"/>
                  </a:cubicBezTo>
                  <a:cubicBezTo>
                    <a:pt x="761" y="606"/>
                    <a:pt x="761" y="606"/>
                    <a:pt x="761" y="606"/>
                  </a:cubicBezTo>
                  <a:cubicBezTo>
                    <a:pt x="760" y="611"/>
                    <a:pt x="760" y="611"/>
                    <a:pt x="760" y="611"/>
                  </a:cubicBezTo>
                  <a:cubicBezTo>
                    <a:pt x="758" y="626"/>
                    <a:pt x="755" y="640"/>
                    <a:pt x="754" y="654"/>
                  </a:cubicBezTo>
                  <a:cubicBezTo>
                    <a:pt x="754" y="659"/>
                    <a:pt x="754" y="659"/>
                    <a:pt x="754" y="659"/>
                  </a:cubicBezTo>
                  <a:cubicBezTo>
                    <a:pt x="748" y="658"/>
                    <a:pt x="748" y="658"/>
                    <a:pt x="748" y="658"/>
                  </a:cubicBezTo>
                  <a:cubicBezTo>
                    <a:pt x="742" y="658"/>
                    <a:pt x="736" y="658"/>
                    <a:pt x="730" y="658"/>
                  </a:cubicBezTo>
                  <a:moveTo>
                    <a:pt x="976" y="560"/>
                  </a:moveTo>
                  <a:cubicBezTo>
                    <a:pt x="997" y="597"/>
                    <a:pt x="1010" y="624"/>
                    <a:pt x="1019" y="650"/>
                  </a:cubicBezTo>
                  <a:cubicBezTo>
                    <a:pt x="1021" y="655"/>
                    <a:pt x="1021" y="655"/>
                    <a:pt x="1021" y="655"/>
                  </a:cubicBezTo>
                  <a:cubicBezTo>
                    <a:pt x="1016" y="657"/>
                    <a:pt x="1016" y="657"/>
                    <a:pt x="1016" y="657"/>
                  </a:cubicBezTo>
                  <a:cubicBezTo>
                    <a:pt x="1003" y="662"/>
                    <a:pt x="990" y="669"/>
                    <a:pt x="978" y="675"/>
                  </a:cubicBezTo>
                  <a:cubicBezTo>
                    <a:pt x="972" y="678"/>
                    <a:pt x="972" y="678"/>
                    <a:pt x="972" y="678"/>
                  </a:cubicBezTo>
                  <a:cubicBezTo>
                    <a:pt x="970" y="672"/>
                    <a:pt x="970" y="672"/>
                    <a:pt x="970" y="672"/>
                  </a:cubicBezTo>
                  <a:cubicBezTo>
                    <a:pt x="962" y="646"/>
                    <a:pt x="950" y="622"/>
                    <a:pt x="934" y="601"/>
                  </a:cubicBezTo>
                  <a:cubicBezTo>
                    <a:pt x="931" y="597"/>
                    <a:pt x="931" y="597"/>
                    <a:pt x="931" y="597"/>
                  </a:cubicBezTo>
                  <a:cubicBezTo>
                    <a:pt x="934" y="594"/>
                    <a:pt x="934" y="594"/>
                    <a:pt x="934" y="594"/>
                  </a:cubicBezTo>
                  <a:cubicBezTo>
                    <a:pt x="944" y="582"/>
                    <a:pt x="956" y="571"/>
                    <a:pt x="968" y="559"/>
                  </a:cubicBezTo>
                  <a:cubicBezTo>
                    <a:pt x="973" y="555"/>
                    <a:pt x="973" y="555"/>
                    <a:pt x="973" y="555"/>
                  </a:cubicBezTo>
                  <a:lnTo>
                    <a:pt x="976" y="560"/>
                  </a:lnTo>
                  <a:close/>
                  <a:moveTo>
                    <a:pt x="99" y="620"/>
                  </a:moveTo>
                  <a:cubicBezTo>
                    <a:pt x="110" y="626"/>
                    <a:pt x="117" y="637"/>
                    <a:pt x="121" y="649"/>
                  </a:cubicBezTo>
                  <a:cubicBezTo>
                    <a:pt x="124" y="662"/>
                    <a:pt x="122" y="675"/>
                    <a:pt x="115" y="686"/>
                  </a:cubicBezTo>
                  <a:cubicBezTo>
                    <a:pt x="108" y="697"/>
                    <a:pt x="98" y="705"/>
                    <a:pt x="85" y="709"/>
                  </a:cubicBezTo>
                  <a:cubicBezTo>
                    <a:pt x="81" y="710"/>
                    <a:pt x="77" y="710"/>
                    <a:pt x="73" y="710"/>
                  </a:cubicBezTo>
                  <a:cubicBezTo>
                    <a:pt x="65" y="710"/>
                    <a:pt x="56" y="708"/>
                    <a:pt x="49" y="704"/>
                  </a:cubicBezTo>
                  <a:cubicBezTo>
                    <a:pt x="43" y="702"/>
                    <a:pt x="43" y="702"/>
                    <a:pt x="43" y="702"/>
                  </a:cubicBezTo>
                  <a:cubicBezTo>
                    <a:pt x="44" y="700"/>
                    <a:pt x="44" y="700"/>
                    <a:pt x="44" y="700"/>
                  </a:cubicBezTo>
                  <a:cubicBezTo>
                    <a:pt x="35" y="694"/>
                    <a:pt x="29" y="684"/>
                    <a:pt x="26" y="673"/>
                  </a:cubicBezTo>
                  <a:cubicBezTo>
                    <a:pt x="23" y="662"/>
                    <a:pt x="24" y="651"/>
                    <a:pt x="29" y="641"/>
                  </a:cubicBezTo>
                  <a:cubicBezTo>
                    <a:pt x="29" y="641"/>
                    <a:pt x="29" y="641"/>
                    <a:pt x="29" y="641"/>
                  </a:cubicBezTo>
                  <a:cubicBezTo>
                    <a:pt x="34" y="632"/>
                    <a:pt x="34" y="632"/>
                    <a:pt x="34" y="632"/>
                  </a:cubicBezTo>
                  <a:cubicBezTo>
                    <a:pt x="34" y="632"/>
                    <a:pt x="34" y="632"/>
                    <a:pt x="34" y="632"/>
                  </a:cubicBezTo>
                  <a:cubicBezTo>
                    <a:pt x="41" y="623"/>
                    <a:pt x="50" y="617"/>
                    <a:pt x="61" y="614"/>
                  </a:cubicBezTo>
                  <a:cubicBezTo>
                    <a:pt x="65" y="613"/>
                    <a:pt x="69" y="612"/>
                    <a:pt x="73" y="612"/>
                  </a:cubicBezTo>
                  <a:cubicBezTo>
                    <a:pt x="75" y="612"/>
                    <a:pt x="77" y="613"/>
                    <a:pt x="79" y="613"/>
                  </a:cubicBezTo>
                  <a:cubicBezTo>
                    <a:pt x="80" y="613"/>
                    <a:pt x="80" y="613"/>
                    <a:pt x="80" y="613"/>
                  </a:cubicBezTo>
                  <a:cubicBezTo>
                    <a:pt x="94" y="617"/>
                    <a:pt x="94" y="617"/>
                    <a:pt x="94" y="617"/>
                  </a:cubicBezTo>
                  <a:cubicBezTo>
                    <a:pt x="94" y="617"/>
                    <a:pt x="94" y="617"/>
                    <a:pt x="94" y="617"/>
                  </a:cubicBezTo>
                  <a:cubicBezTo>
                    <a:pt x="99" y="619"/>
                    <a:pt x="99" y="619"/>
                    <a:pt x="99" y="619"/>
                  </a:cubicBezTo>
                  <a:lnTo>
                    <a:pt x="99" y="620"/>
                  </a:lnTo>
                  <a:close/>
                  <a:moveTo>
                    <a:pt x="621" y="606"/>
                  </a:moveTo>
                  <a:cubicBezTo>
                    <a:pt x="625" y="629"/>
                    <a:pt x="631" y="651"/>
                    <a:pt x="637" y="672"/>
                  </a:cubicBezTo>
                  <a:cubicBezTo>
                    <a:pt x="638" y="676"/>
                    <a:pt x="638" y="676"/>
                    <a:pt x="638" y="676"/>
                  </a:cubicBezTo>
                  <a:cubicBezTo>
                    <a:pt x="634" y="678"/>
                    <a:pt x="634" y="678"/>
                    <a:pt x="634" y="678"/>
                  </a:cubicBezTo>
                  <a:cubicBezTo>
                    <a:pt x="597" y="692"/>
                    <a:pt x="561" y="712"/>
                    <a:pt x="530" y="730"/>
                  </a:cubicBezTo>
                  <a:cubicBezTo>
                    <a:pt x="526" y="732"/>
                    <a:pt x="526" y="732"/>
                    <a:pt x="526" y="732"/>
                  </a:cubicBezTo>
                  <a:cubicBezTo>
                    <a:pt x="524" y="729"/>
                    <a:pt x="524" y="729"/>
                    <a:pt x="524" y="729"/>
                  </a:cubicBezTo>
                  <a:cubicBezTo>
                    <a:pt x="496" y="699"/>
                    <a:pt x="427" y="623"/>
                    <a:pt x="369" y="587"/>
                  </a:cubicBezTo>
                  <a:cubicBezTo>
                    <a:pt x="374" y="578"/>
                    <a:pt x="374" y="578"/>
                    <a:pt x="374" y="578"/>
                  </a:cubicBezTo>
                  <a:cubicBezTo>
                    <a:pt x="420" y="601"/>
                    <a:pt x="478" y="604"/>
                    <a:pt x="523" y="604"/>
                  </a:cubicBezTo>
                  <a:cubicBezTo>
                    <a:pt x="549" y="604"/>
                    <a:pt x="575" y="603"/>
                    <a:pt x="601" y="602"/>
                  </a:cubicBezTo>
                  <a:cubicBezTo>
                    <a:pt x="620" y="601"/>
                    <a:pt x="620" y="601"/>
                    <a:pt x="620" y="601"/>
                  </a:cubicBezTo>
                  <a:lnTo>
                    <a:pt x="621" y="606"/>
                  </a:lnTo>
                  <a:close/>
                  <a:moveTo>
                    <a:pt x="1116" y="656"/>
                  </a:moveTo>
                  <a:cubicBezTo>
                    <a:pt x="1116" y="697"/>
                    <a:pt x="1113" y="728"/>
                    <a:pt x="1109" y="755"/>
                  </a:cubicBezTo>
                  <a:cubicBezTo>
                    <a:pt x="1108" y="760"/>
                    <a:pt x="1108" y="760"/>
                    <a:pt x="1108" y="760"/>
                  </a:cubicBezTo>
                  <a:cubicBezTo>
                    <a:pt x="1103" y="759"/>
                    <a:pt x="1103" y="759"/>
                    <a:pt x="1103" y="759"/>
                  </a:cubicBezTo>
                  <a:cubicBezTo>
                    <a:pt x="1090" y="758"/>
                    <a:pt x="1077" y="757"/>
                    <a:pt x="1064" y="756"/>
                  </a:cubicBezTo>
                  <a:cubicBezTo>
                    <a:pt x="1059" y="756"/>
                    <a:pt x="1059" y="756"/>
                    <a:pt x="1059" y="756"/>
                  </a:cubicBezTo>
                  <a:cubicBezTo>
                    <a:pt x="1059" y="751"/>
                    <a:pt x="1059" y="751"/>
                    <a:pt x="1059" y="751"/>
                  </a:cubicBezTo>
                  <a:cubicBezTo>
                    <a:pt x="1061" y="726"/>
                    <a:pt x="1058" y="701"/>
                    <a:pt x="1051" y="673"/>
                  </a:cubicBezTo>
                  <a:cubicBezTo>
                    <a:pt x="1050" y="669"/>
                    <a:pt x="1050" y="669"/>
                    <a:pt x="1050" y="669"/>
                  </a:cubicBezTo>
                  <a:cubicBezTo>
                    <a:pt x="1054" y="667"/>
                    <a:pt x="1054" y="667"/>
                    <a:pt x="1054" y="667"/>
                  </a:cubicBezTo>
                  <a:cubicBezTo>
                    <a:pt x="1072" y="661"/>
                    <a:pt x="1090" y="656"/>
                    <a:pt x="1110" y="651"/>
                  </a:cubicBezTo>
                  <a:cubicBezTo>
                    <a:pt x="1116" y="649"/>
                    <a:pt x="1116" y="649"/>
                    <a:pt x="1116" y="649"/>
                  </a:cubicBezTo>
                  <a:lnTo>
                    <a:pt x="1116" y="656"/>
                  </a:lnTo>
                  <a:close/>
                  <a:moveTo>
                    <a:pt x="1350" y="584"/>
                  </a:moveTo>
                  <a:cubicBezTo>
                    <a:pt x="1295" y="624"/>
                    <a:pt x="1257" y="697"/>
                    <a:pt x="1219" y="766"/>
                  </a:cubicBezTo>
                  <a:cubicBezTo>
                    <a:pt x="1211" y="783"/>
                    <a:pt x="1211" y="783"/>
                    <a:pt x="1211" y="783"/>
                  </a:cubicBezTo>
                  <a:cubicBezTo>
                    <a:pt x="1207" y="782"/>
                    <a:pt x="1207" y="782"/>
                    <a:pt x="1207" y="782"/>
                  </a:cubicBezTo>
                  <a:cubicBezTo>
                    <a:pt x="1182" y="774"/>
                    <a:pt x="1159" y="768"/>
                    <a:pt x="1136" y="764"/>
                  </a:cubicBezTo>
                  <a:cubicBezTo>
                    <a:pt x="1131" y="763"/>
                    <a:pt x="1131" y="763"/>
                    <a:pt x="1131" y="763"/>
                  </a:cubicBezTo>
                  <a:cubicBezTo>
                    <a:pt x="1132" y="758"/>
                    <a:pt x="1132" y="758"/>
                    <a:pt x="1132" y="758"/>
                  </a:cubicBezTo>
                  <a:cubicBezTo>
                    <a:pt x="1138" y="721"/>
                    <a:pt x="1139" y="682"/>
                    <a:pt x="1139" y="648"/>
                  </a:cubicBezTo>
                  <a:cubicBezTo>
                    <a:pt x="1139" y="644"/>
                    <a:pt x="1139" y="644"/>
                    <a:pt x="1139" y="644"/>
                  </a:cubicBezTo>
                  <a:cubicBezTo>
                    <a:pt x="1143" y="643"/>
                    <a:pt x="1143" y="643"/>
                    <a:pt x="1143" y="643"/>
                  </a:cubicBezTo>
                  <a:cubicBezTo>
                    <a:pt x="1174" y="636"/>
                    <a:pt x="1279" y="610"/>
                    <a:pt x="1345" y="575"/>
                  </a:cubicBezTo>
                  <a:lnTo>
                    <a:pt x="1350" y="584"/>
                  </a:lnTo>
                  <a:close/>
                  <a:moveTo>
                    <a:pt x="647" y="704"/>
                  </a:moveTo>
                  <a:cubicBezTo>
                    <a:pt x="652" y="719"/>
                    <a:pt x="658" y="733"/>
                    <a:pt x="664" y="746"/>
                  </a:cubicBezTo>
                  <a:cubicBezTo>
                    <a:pt x="666" y="751"/>
                    <a:pt x="666" y="751"/>
                    <a:pt x="666" y="751"/>
                  </a:cubicBezTo>
                  <a:cubicBezTo>
                    <a:pt x="661" y="753"/>
                    <a:pt x="661" y="753"/>
                    <a:pt x="661" y="753"/>
                  </a:cubicBezTo>
                  <a:cubicBezTo>
                    <a:pt x="638" y="763"/>
                    <a:pt x="617" y="779"/>
                    <a:pt x="595" y="799"/>
                  </a:cubicBezTo>
                  <a:cubicBezTo>
                    <a:pt x="592" y="803"/>
                    <a:pt x="592" y="803"/>
                    <a:pt x="592" y="803"/>
                  </a:cubicBezTo>
                  <a:cubicBezTo>
                    <a:pt x="588" y="799"/>
                    <a:pt x="588" y="799"/>
                    <a:pt x="588" y="799"/>
                  </a:cubicBezTo>
                  <a:cubicBezTo>
                    <a:pt x="574" y="786"/>
                    <a:pt x="560" y="771"/>
                    <a:pt x="546" y="755"/>
                  </a:cubicBezTo>
                  <a:cubicBezTo>
                    <a:pt x="542" y="750"/>
                    <a:pt x="542" y="750"/>
                    <a:pt x="542" y="750"/>
                  </a:cubicBezTo>
                  <a:cubicBezTo>
                    <a:pt x="547" y="747"/>
                    <a:pt x="547" y="747"/>
                    <a:pt x="547" y="747"/>
                  </a:cubicBezTo>
                  <a:cubicBezTo>
                    <a:pt x="573" y="732"/>
                    <a:pt x="607" y="714"/>
                    <a:pt x="640" y="700"/>
                  </a:cubicBezTo>
                  <a:cubicBezTo>
                    <a:pt x="645" y="699"/>
                    <a:pt x="645" y="699"/>
                    <a:pt x="645" y="699"/>
                  </a:cubicBezTo>
                  <a:lnTo>
                    <a:pt x="647" y="704"/>
                  </a:lnTo>
                  <a:close/>
                  <a:moveTo>
                    <a:pt x="919" y="621"/>
                  </a:moveTo>
                  <a:cubicBezTo>
                    <a:pt x="929" y="635"/>
                    <a:pt x="938" y="650"/>
                    <a:pt x="944" y="666"/>
                  </a:cubicBezTo>
                  <a:cubicBezTo>
                    <a:pt x="946" y="673"/>
                    <a:pt x="949" y="681"/>
                    <a:pt x="951" y="687"/>
                  </a:cubicBezTo>
                  <a:cubicBezTo>
                    <a:pt x="951" y="691"/>
                    <a:pt x="951" y="691"/>
                    <a:pt x="951" y="691"/>
                  </a:cubicBezTo>
                  <a:cubicBezTo>
                    <a:pt x="948" y="692"/>
                    <a:pt x="948" y="692"/>
                    <a:pt x="948" y="692"/>
                  </a:cubicBezTo>
                  <a:cubicBezTo>
                    <a:pt x="901" y="725"/>
                    <a:pt x="870" y="764"/>
                    <a:pt x="858" y="810"/>
                  </a:cubicBezTo>
                  <a:cubicBezTo>
                    <a:pt x="848" y="810"/>
                    <a:pt x="848" y="810"/>
                    <a:pt x="848" y="810"/>
                  </a:cubicBezTo>
                  <a:cubicBezTo>
                    <a:pt x="839" y="770"/>
                    <a:pt x="844" y="705"/>
                    <a:pt x="911" y="620"/>
                  </a:cubicBezTo>
                  <a:cubicBezTo>
                    <a:pt x="915" y="615"/>
                    <a:pt x="915" y="615"/>
                    <a:pt x="915" y="615"/>
                  </a:cubicBezTo>
                  <a:lnTo>
                    <a:pt x="919" y="621"/>
                  </a:lnTo>
                  <a:close/>
                  <a:moveTo>
                    <a:pt x="1029" y="683"/>
                  </a:moveTo>
                  <a:cubicBezTo>
                    <a:pt x="1036" y="708"/>
                    <a:pt x="1038" y="730"/>
                    <a:pt x="1036" y="752"/>
                  </a:cubicBezTo>
                  <a:cubicBezTo>
                    <a:pt x="1035" y="756"/>
                    <a:pt x="1035" y="756"/>
                    <a:pt x="1035" y="756"/>
                  </a:cubicBezTo>
                  <a:cubicBezTo>
                    <a:pt x="1031" y="757"/>
                    <a:pt x="1031" y="757"/>
                    <a:pt x="1031" y="757"/>
                  </a:cubicBezTo>
                  <a:cubicBezTo>
                    <a:pt x="972" y="761"/>
                    <a:pt x="924" y="780"/>
                    <a:pt x="890" y="814"/>
                  </a:cubicBezTo>
                  <a:cubicBezTo>
                    <a:pt x="882" y="809"/>
                    <a:pt x="882" y="809"/>
                    <a:pt x="882" y="809"/>
                  </a:cubicBezTo>
                  <a:cubicBezTo>
                    <a:pt x="894" y="772"/>
                    <a:pt x="928" y="719"/>
                    <a:pt x="1022" y="679"/>
                  </a:cubicBezTo>
                  <a:cubicBezTo>
                    <a:pt x="1028" y="677"/>
                    <a:pt x="1028" y="677"/>
                    <a:pt x="1028" y="677"/>
                  </a:cubicBezTo>
                  <a:lnTo>
                    <a:pt x="1029" y="683"/>
                  </a:lnTo>
                  <a:close/>
                  <a:moveTo>
                    <a:pt x="789" y="611"/>
                  </a:moveTo>
                  <a:cubicBezTo>
                    <a:pt x="817" y="619"/>
                    <a:pt x="841" y="630"/>
                    <a:pt x="860" y="645"/>
                  </a:cubicBezTo>
                  <a:cubicBezTo>
                    <a:pt x="864" y="648"/>
                    <a:pt x="864" y="648"/>
                    <a:pt x="864" y="648"/>
                  </a:cubicBezTo>
                  <a:cubicBezTo>
                    <a:pt x="861" y="652"/>
                    <a:pt x="861" y="652"/>
                    <a:pt x="861" y="652"/>
                  </a:cubicBezTo>
                  <a:cubicBezTo>
                    <a:pt x="816" y="726"/>
                    <a:pt x="818" y="786"/>
                    <a:pt x="827" y="822"/>
                  </a:cubicBezTo>
                  <a:cubicBezTo>
                    <a:pt x="818" y="827"/>
                    <a:pt x="818" y="827"/>
                    <a:pt x="818" y="827"/>
                  </a:cubicBezTo>
                  <a:cubicBezTo>
                    <a:pt x="790" y="794"/>
                    <a:pt x="761" y="731"/>
                    <a:pt x="783" y="615"/>
                  </a:cubicBezTo>
                  <a:cubicBezTo>
                    <a:pt x="784" y="610"/>
                    <a:pt x="784" y="610"/>
                    <a:pt x="784" y="610"/>
                  </a:cubicBezTo>
                  <a:lnTo>
                    <a:pt x="789" y="611"/>
                  </a:lnTo>
                  <a:close/>
                  <a:moveTo>
                    <a:pt x="1464" y="570"/>
                  </a:moveTo>
                  <a:cubicBezTo>
                    <a:pt x="1490" y="570"/>
                    <a:pt x="1514" y="577"/>
                    <a:pt x="1534" y="591"/>
                  </a:cubicBezTo>
                  <a:cubicBezTo>
                    <a:pt x="1556" y="607"/>
                    <a:pt x="1572" y="630"/>
                    <a:pt x="1579" y="658"/>
                  </a:cubicBezTo>
                  <a:cubicBezTo>
                    <a:pt x="1581" y="666"/>
                    <a:pt x="1583" y="674"/>
                    <a:pt x="1583" y="682"/>
                  </a:cubicBezTo>
                  <a:cubicBezTo>
                    <a:pt x="1587" y="718"/>
                    <a:pt x="1577" y="751"/>
                    <a:pt x="1555" y="777"/>
                  </a:cubicBezTo>
                  <a:cubicBezTo>
                    <a:pt x="1532" y="803"/>
                    <a:pt x="1498" y="820"/>
                    <a:pt x="1460" y="826"/>
                  </a:cubicBezTo>
                  <a:cubicBezTo>
                    <a:pt x="1453" y="827"/>
                    <a:pt x="1444" y="827"/>
                    <a:pt x="1435" y="827"/>
                  </a:cubicBezTo>
                  <a:cubicBezTo>
                    <a:pt x="1372" y="827"/>
                    <a:pt x="1277" y="802"/>
                    <a:pt x="1239" y="791"/>
                  </a:cubicBezTo>
                  <a:cubicBezTo>
                    <a:pt x="1233" y="790"/>
                    <a:pt x="1233" y="790"/>
                    <a:pt x="1233" y="790"/>
                  </a:cubicBezTo>
                  <a:cubicBezTo>
                    <a:pt x="1240" y="777"/>
                    <a:pt x="1240" y="777"/>
                    <a:pt x="1240" y="777"/>
                  </a:cubicBezTo>
                  <a:cubicBezTo>
                    <a:pt x="1288" y="687"/>
                    <a:pt x="1338" y="594"/>
                    <a:pt x="1423" y="576"/>
                  </a:cubicBezTo>
                  <a:cubicBezTo>
                    <a:pt x="1423" y="576"/>
                    <a:pt x="1423" y="576"/>
                    <a:pt x="1423" y="576"/>
                  </a:cubicBezTo>
                  <a:cubicBezTo>
                    <a:pt x="1432" y="573"/>
                    <a:pt x="1442" y="572"/>
                    <a:pt x="1451" y="571"/>
                  </a:cubicBezTo>
                  <a:cubicBezTo>
                    <a:pt x="1455" y="570"/>
                    <a:pt x="1460" y="570"/>
                    <a:pt x="1464" y="570"/>
                  </a:cubicBezTo>
                  <a:moveTo>
                    <a:pt x="271" y="581"/>
                  </a:moveTo>
                  <a:cubicBezTo>
                    <a:pt x="293" y="581"/>
                    <a:pt x="316" y="587"/>
                    <a:pt x="338" y="596"/>
                  </a:cubicBezTo>
                  <a:cubicBezTo>
                    <a:pt x="392" y="621"/>
                    <a:pt x="471" y="705"/>
                    <a:pt x="502" y="740"/>
                  </a:cubicBezTo>
                  <a:cubicBezTo>
                    <a:pt x="506" y="744"/>
                    <a:pt x="506" y="744"/>
                    <a:pt x="506" y="744"/>
                  </a:cubicBezTo>
                  <a:cubicBezTo>
                    <a:pt x="497" y="750"/>
                    <a:pt x="497" y="750"/>
                    <a:pt x="497" y="750"/>
                  </a:cubicBezTo>
                  <a:cubicBezTo>
                    <a:pt x="426" y="792"/>
                    <a:pt x="352" y="836"/>
                    <a:pt x="284" y="836"/>
                  </a:cubicBezTo>
                  <a:cubicBezTo>
                    <a:pt x="284" y="836"/>
                    <a:pt x="284" y="836"/>
                    <a:pt x="284" y="836"/>
                  </a:cubicBezTo>
                  <a:cubicBezTo>
                    <a:pt x="267" y="836"/>
                    <a:pt x="250" y="833"/>
                    <a:pt x="235" y="827"/>
                  </a:cubicBezTo>
                  <a:cubicBezTo>
                    <a:pt x="234" y="827"/>
                    <a:pt x="234" y="827"/>
                    <a:pt x="234" y="827"/>
                  </a:cubicBezTo>
                  <a:cubicBezTo>
                    <a:pt x="225" y="824"/>
                    <a:pt x="217" y="821"/>
                    <a:pt x="208" y="816"/>
                  </a:cubicBezTo>
                  <a:cubicBezTo>
                    <a:pt x="181" y="802"/>
                    <a:pt x="160" y="781"/>
                    <a:pt x="149" y="755"/>
                  </a:cubicBezTo>
                  <a:cubicBezTo>
                    <a:pt x="139" y="729"/>
                    <a:pt x="138" y="701"/>
                    <a:pt x="147" y="674"/>
                  </a:cubicBezTo>
                  <a:cubicBezTo>
                    <a:pt x="149" y="666"/>
                    <a:pt x="152" y="659"/>
                    <a:pt x="156" y="651"/>
                  </a:cubicBezTo>
                  <a:cubicBezTo>
                    <a:pt x="173" y="619"/>
                    <a:pt x="199" y="597"/>
                    <a:pt x="231" y="587"/>
                  </a:cubicBezTo>
                  <a:cubicBezTo>
                    <a:pt x="244" y="583"/>
                    <a:pt x="257" y="581"/>
                    <a:pt x="271" y="581"/>
                  </a:cubicBezTo>
                  <a:moveTo>
                    <a:pt x="1053" y="779"/>
                  </a:moveTo>
                  <a:cubicBezTo>
                    <a:pt x="1067" y="779"/>
                    <a:pt x="1082" y="780"/>
                    <a:pt x="1097" y="782"/>
                  </a:cubicBezTo>
                  <a:cubicBezTo>
                    <a:pt x="1103" y="782"/>
                    <a:pt x="1103" y="782"/>
                    <a:pt x="1103" y="782"/>
                  </a:cubicBezTo>
                  <a:cubicBezTo>
                    <a:pt x="1102" y="788"/>
                    <a:pt x="1102" y="788"/>
                    <a:pt x="1102" y="788"/>
                  </a:cubicBezTo>
                  <a:cubicBezTo>
                    <a:pt x="1095" y="813"/>
                    <a:pt x="1086" y="834"/>
                    <a:pt x="1073" y="852"/>
                  </a:cubicBezTo>
                  <a:cubicBezTo>
                    <a:pt x="1071" y="855"/>
                    <a:pt x="1071" y="855"/>
                    <a:pt x="1071" y="855"/>
                  </a:cubicBezTo>
                  <a:cubicBezTo>
                    <a:pt x="1067" y="853"/>
                    <a:pt x="1067" y="853"/>
                    <a:pt x="1067" y="853"/>
                  </a:cubicBezTo>
                  <a:cubicBezTo>
                    <a:pt x="1032" y="836"/>
                    <a:pt x="997" y="828"/>
                    <a:pt x="964" y="828"/>
                  </a:cubicBezTo>
                  <a:cubicBezTo>
                    <a:pt x="948" y="828"/>
                    <a:pt x="932" y="830"/>
                    <a:pt x="916" y="834"/>
                  </a:cubicBezTo>
                  <a:cubicBezTo>
                    <a:pt x="911" y="826"/>
                    <a:pt x="911" y="826"/>
                    <a:pt x="911" y="826"/>
                  </a:cubicBezTo>
                  <a:cubicBezTo>
                    <a:pt x="945" y="795"/>
                    <a:pt x="993" y="779"/>
                    <a:pt x="1053" y="779"/>
                  </a:cubicBezTo>
                  <a:moveTo>
                    <a:pt x="1674" y="684"/>
                  </a:moveTo>
                  <a:cubicBezTo>
                    <a:pt x="1685" y="733"/>
                    <a:pt x="1692" y="783"/>
                    <a:pt x="1694" y="833"/>
                  </a:cubicBezTo>
                  <a:cubicBezTo>
                    <a:pt x="1694" y="839"/>
                    <a:pt x="1694" y="845"/>
                    <a:pt x="1694" y="850"/>
                  </a:cubicBezTo>
                  <a:cubicBezTo>
                    <a:pt x="1695" y="856"/>
                    <a:pt x="1695" y="856"/>
                    <a:pt x="1695" y="856"/>
                  </a:cubicBezTo>
                  <a:cubicBezTo>
                    <a:pt x="1481" y="856"/>
                    <a:pt x="1481" y="856"/>
                    <a:pt x="1481" y="856"/>
                  </a:cubicBezTo>
                  <a:cubicBezTo>
                    <a:pt x="1480" y="846"/>
                    <a:pt x="1480" y="846"/>
                    <a:pt x="1480" y="846"/>
                  </a:cubicBezTo>
                  <a:cubicBezTo>
                    <a:pt x="1517" y="837"/>
                    <a:pt x="1549" y="818"/>
                    <a:pt x="1572" y="792"/>
                  </a:cubicBezTo>
                  <a:cubicBezTo>
                    <a:pt x="1598" y="761"/>
                    <a:pt x="1610" y="723"/>
                    <a:pt x="1607" y="680"/>
                  </a:cubicBezTo>
                  <a:cubicBezTo>
                    <a:pt x="1606" y="678"/>
                    <a:pt x="1606" y="677"/>
                    <a:pt x="1606" y="675"/>
                  </a:cubicBezTo>
                  <a:cubicBezTo>
                    <a:pt x="1605" y="664"/>
                    <a:pt x="1605" y="664"/>
                    <a:pt x="1605" y="664"/>
                  </a:cubicBezTo>
                  <a:cubicBezTo>
                    <a:pt x="1614" y="670"/>
                    <a:pt x="1614" y="670"/>
                    <a:pt x="1614" y="670"/>
                  </a:cubicBezTo>
                  <a:cubicBezTo>
                    <a:pt x="1626" y="678"/>
                    <a:pt x="1639" y="682"/>
                    <a:pt x="1653" y="682"/>
                  </a:cubicBezTo>
                  <a:cubicBezTo>
                    <a:pt x="1654" y="682"/>
                    <a:pt x="1656" y="681"/>
                    <a:pt x="1656" y="681"/>
                  </a:cubicBezTo>
                  <a:cubicBezTo>
                    <a:pt x="1660" y="681"/>
                    <a:pt x="1664" y="681"/>
                    <a:pt x="1668" y="680"/>
                  </a:cubicBezTo>
                  <a:cubicBezTo>
                    <a:pt x="1673" y="679"/>
                    <a:pt x="1673" y="679"/>
                    <a:pt x="1673" y="679"/>
                  </a:cubicBezTo>
                  <a:lnTo>
                    <a:pt x="1674" y="684"/>
                  </a:lnTo>
                  <a:close/>
                  <a:moveTo>
                    <a:pt x="731" y="681"/>
                  </a:moveTo>
                  <a:cubicBezTo>
                    <a:pt x="736" y="681"/>
                    <a:pt x="742" y="681"/>
                    <a:pt x="747" y="682"/>
                  </a:cubicBezTo>
                  <a:cubicBezTo>
                    <a:pt x="752" y="682"/>
                    <a:pt x="752" y="682"/>
                    <a:pt x="752" y="682"/>
                  </a:cubicBezTo>
                  <a:cubicBezTo>
                    <a:pt x="752" y="687"/>
                    <a:pt x="752" y="687"/>
                    <a:pt x="752" y="687"/>
                  </a:cubicBezTo>
                  <a:cubicBezTo>
                    <a:pt x="751" y="772"/>
                    <a:pt x="781" y="821"/>
                    <a:pt x="806" y="848"/>
                  </a:cubicBezTo>
                  <a:cubicBezTo>
                    <a:pt x="801" y="856"/>
                    <a:pt x="801" y="856"/>
                    <a:pt x="801" y="856"/>
                  </a:cubicBezTo>
                  <a:cubicBezTo>
                    <a:pt x="761" y="842"/>
                    <a:pt x="706" y="803"/>
                    <a:pt x="669" y="696"/>
                  </a:cubicBezTo>
                  <a:cubicBezTo>
                    <a:pt x="667" y="691"/>
                    <a:pt x="667" y="691"/>
                    <a:pt x="667" y="691"/>
                  </a:cubicBezTo>
                  <a:cubicBezTo>
                    <a:pt x="672" y="690"/>
                    <a:pt x="672" y="690"/>
                    <a:pt x="672" y="690"/>
                  </a:cubicBezTo>
                  <a:cubicBezTo>
                    <a:pt x="693" y="684"/>
                    <a:pt x="712" y="681"/>
                    <a:pt x="731" y="681"/>
                  </a:cubicBezTo>
                  <a:moveTo>
                    <a:pt x="119" y="726"/>
                  </a:moveTo>
                  <a:cubicBezTo>
                    <a:pt x="120" y="739"/>
                    <a:pt x="123" y="752"/>
                    <a:pt x="128" y="764"/>
                  </a:cubicBezTo>
                  <a:cubicBezTo>
                    <a:pt x="141" y="795"/>
                    <a:pt x="165" y="820"/>
                    <a:pt x="198" y="837"/>
                  </a:cubicBezTo>
                  <a:cubicBezTo>
                    <a:pt x="205" y="841"/>
                    <a:pt x="213" y="844"/>
                    <a:pt x="221" y="847"/>
                  </a:cubicBezTo>
                  <a:cubicBezTo>
                    <a:pt x="219" y="857"/>
                    <a:pt x="219" y="857"/>
                    <a:pt x="219" y="857"/>
                  </a:cubicBezTo>
                  <a:cubicBezTo>
                    <a:pt x="51" y="856"/>
                    <a:pt x="51" y="856"/>
                    <a:pt x="51" y="856"/>
                  </a:cubicBezTo>
                  <a:cubicBezTo>
                    <a:pt x="51" y="851"/>
                    <a:pt x="51" y="851"/>
                    <a:pt x="51" y="851"/>
                  </a:cubicBezTo>
                  <a:cubicBezTo>
                    <a:pt x="52" y="813"/>
                    <a:pt x="56" y="775"/>
                    <a:pt x="62" y="737"/>
                  </a:cubicBezTo>
                  <a:cubicBezTo>
                    <a:pt x="62" y="733"/>
                    <a:pt x="62" y="733"/>
                    <a:pt x="62" y="733"/>
                  </a:cubicBezTo>
                  <a:cubicBezTo>
                    <a:pt x="67" y="733"/>
                    <a:pt x="67" y="733"/>
                    <a:pt x="67" y="733"/>
                  </a:cubicBezTo>
                  <a:cubicBezTo>
                    <a:pt x="69" y="733"/>
                    <a:pt x="71" y="733"/>
                    <a:pt x="73" y="733"/>
                  </a:cubicBezTo>
                  <a:cubicBezTo>
                    <a:pt x="79" y="733"/>
                    <a:pt x="85" y="732"/>
                    <a:pt x="91" y="731"/>
                  </a:cubicBezTo>
                  <a:cubicBezTo>
                    <a:pt x="98" y="729"/>
                    <a:pt x="105" y="726"/>
                    <a:pt x="111" y="723"/>
                  </a:cubicBezTo>
                  <a:cubicBezTo>
                    <a:pt x="118" y="718"/>
                    <a:pt x="118" y="718"/>
                    <a:pt x="118" y="718"/>
                  </a:cubicBezTo>
                  <a:lnTo>
                    <a:pt x="119" y="726"/>
                  </a:lnTo>
                  <a:close/>
                  <a:moveTo>
                    <a:pt x="679" y="776"/>
                  </a:moveTo>
                  <a:cubicBezTo>
                    <a:pt x="711" y="831"/>
                    <a:pt x="752" y="866"/>
                    <a:pt x="801" y="880"/>
                  </a:cubicBezTo>
                  <a:cubicBezTo>
                    <a:pt x="801" y="890"/>
                    <a:pt x="801" y="890"/>
                    <a:pt x="801" y="890"/>
                  </a:cubicBezTo>
                  <a:cubicBezTo>
                    <a:pt x="792" y="892"/>
                    <a:pt x="783" y="893"/>
                    <a:pt x="774" y="893"/>
                  </a:cubicBezTo>
                  <a:cubicBezTo>
                    <a:pt x="723" y="893"/>
                    <a:pt x="669" y="869"/>
                    <a:pt x="613" y="822"/>
                  </a:cubicBezTo>
                  <a:cubicBezTo>
                    <a:pt x="609" y="818"/>
                    <a:pt x="609" y="818"/>
                    <a:pt x="609" y="818"/>
                  </a:cubicBezTo>
                  <a:cubicBezTo>
                    <a:pt x="613" y="814"/>
                    <a:pt x="613" y="814"/>
                    <a:pt x="613" y="814"/>
                  </a:cubicBezTo>
                  <a:cubicBezTo>
                    <a:pt x="633" y="796"/>
                    <a:pt x="652" y="782"/>
                    <a:pt x="673" y="773"/>
                  </a:cubicBezTo>
                  <a:cubicBezTo>
                    <a:pt x="677" y="772"/>
                    <a:pt x="677" y="772"/>
                    <a:pt x="677" y="772"/>
                  </a:cubicBezTo>
                  <a:lnTo>
                    <a:pt x="679" y="776"/>
                  </a:lnTo>
                  <a:close/>
                  <a:moveTo>
                    <a:pt x="1131" y="787"/>
                  </a:moveTo>
                  <a:cubicBezTo>
                    <a:pt x="1151" y="790"/>
                    <a:pt x="1172" y="795"/>
                    <a:pt x="1193" y="802"/>
                  </a:cubicBezTo>
                  <a:cubicBezTo>
                    <a:pt x="1199" y="803"/>
                    <a:pt x="1199" y="803"/>
                    <a:pt x="1199" y="803"/>
                  </a:cubicBezTo>
                  <a:cubicBezTo>
                    <a:pt x="1196" y="809"/>
                    <a:pt x="1196" y="809"/>
                    <a:pt x="1196" y="809"/>
                  </a:cubicBezTo>
                  <a:cubicBezTo>
                    <a:pt x="1182" y="834"/>
                    <a:pt x="1164" y="867"/>
                    <a:pt x="1142" y="895"/>
                  </a:cubicBezTo>
                  <a:cubicBezTo>
                    <a:pt x="1139" y="899"/>
                    <a:pt x="1139" y="899"/>
                    <a:pt x="1139" y="899"/>
                  </a:cubicBezTo>
                  <a:cubicBezTo>
                    <a:pt x="1135" y="896"/>
                    <a:pt x="1135" y="896"/>
                    <a:pt x="1135" y="896"/>
                  </a:cubicBezTo>
                  <a:cubicBezTo>
                    <a:pt x="1122" y="886"/>
                    <a:pt x="1109" y="877"/>
                    <a:pt x="1096" y="869"/>
                  </a:cubicBezTo>
                  <a:cubicBezTo>
                    <a:pt x="1091" y="866"/>
                    <a:pt x="1091" y="866"/>
                    <a:pt x="1091" y="866"/>
                  </a:cubicBezTo>
                  <a:cubicBezTo>
                    <a:pt x="1094" y="862"/>
                    <a:pt x="1094" y="862"/>
                    <a:pt x="1094" y="862"/>
                  </a:cubicBezTo>
                  <a:cubicBezTo>
                    <a:pt x="1108" y="841"/>
                    <a:pt x="1118" y="818"/>
                    <a:pt x="1125" y="791"/>
                  </a:cubicBezTo>
                  <a:cubicBezTo>
                    <a:pt x="1126" y="786"/>
                    <a:pt x="1126" y="786"/>
                    <a:pt x="1126" y="786"/>
                  </a:cubicBezTo>
                  <a:lnTo>
                    <a:pt x="1131" y="787"/>
                  </a:lnTo>
                  <a:close/>
                  <a:moveTo>
                    <a:pt x="524" y="766"/>
                  </a:moveTo>
                  <a:cubicBezTo>
                    <a:pt x="540" y="784"/>
                    <a:pt x="557" y="801"/>
                    <a:pt x="572" y="816"/>
                  </a:cubicBezTo>
                  <a:cubicBezTo>
                    <a:pt x="576" y="820"/>
                    <a:pt x="576" y="820"/>
                    <a:pt x="576" y="820"/>
                  </a:cubicBezTo>
                  <a:cubicBezTo>
                    <a:pt x="573" y="823"/>
                    <a:pt x="573" y="823"/>
                    <a:pt x="573" y="823"/>
                  </a:cubicBezTo>
                  <a:cubicBezTo>
                    <a:pt x="548" y="853"/>
                    <a:pt x="526" y="887"/>
                    <a:pt x="508" y="916"/>
                  </a:cubicBezTo>
                  <a:cubicBezTo>
                    <a:pt x="506" y="920"/>
                    <a:pt x="506" y="920"/>
                    <a:pt x="506" y="920"/>
                  </a:cubicBezTo>
                  <a:cubicBezTo>
                    <a:pt x="502" y="918"/>
                    <a:pt x="502" y="918"/>
                    <a:pt x="502" y="918"/>
                  </a:cubicBezTo>
                  <a:cubicBezTo>
                    <a:pt x="464" y="905"/>
                    <a:pt x="367" y="874"/>
                    <a:pt x="297" y="869"/>
                  </a:cubicBezTo>
                  <a:cubicBezTo>
                    <a:pt x="297" y="859"/>
                    <a:pt x="297" y="859"/>
                    <a:pt x="297" y="859"/>
                  </a:cubicBezTo>
                  <a:cubicBezTo>
                    <a:pt x="366" y="855"/>
                    <a:pt x="439" y="811"/>
                    <a:pt x="509" y="770"/>
                  </a:cubicBezTo>
                  <a:cubicBezTo>
                    <a:pt x="522" y="762"/>
                    <a:pt x="522" y="762"/>
                    <a:pt x="522" y="762"/>
                  </a:cubicBezTo>
                  <a:lnTo>
                    <a:pt x="524" y="766"/>
                  </a:lnTo>
                  <a:close/>
                  <a:moveTo>
                    <a:pt x="597" y="839"/>
                  </a:moveTo>
                  <a:cubicBezTo>
                    <a:pt x="608" y="848"/>
                    <a:pt x="620" y="857"/>
                    <a:pt x="631" y="865"/>
                  </a:cubicBezTo>
                  <a:cubicBezTo>
                    <a:pt x="636" y="868"/>
                    <a:pt x="636" y="868"/>
                    <a:pt x="636" y="868"/>
                  </a:cubicBezTo>
                  <a:cubicBezTo>
                    <a:pt x="632" y="872"/>
                    <a:pt x="632" y="872"/>
                    <a:pt x="632" y="872"/>
                  </a:cubicBezTo>
                  <a:cubicBezTo>
                    <a:pt x="616" y="892"/>
                    <a:pt x="604" y="915"/>
                    <a:pt x="595" y="943"/>
                  </a:cubicBezTo>
                  <a:cubicBezTo>
                    <a:pt x="593" y="947"/>
                    <a:pt x="593" y="947"/>
                    <a:pt x="593" y="947"/>
                  </a:cubicBezTo>
                  <a:cubicBezTo>
                    <a:pt x="589" y="946"/>
                    <a:pt x="589" y="946"/>
                    <a:pt x="589" y="946"/>
                  </a:cubicBezTo>
                  <a:cubicBezTo>
                    <a:pt x="571" y="942"/>
                    <a:pt x="553" y="936"/>
                    <a:pt x="534" y="930"/>
                  </a:cubicBezTo>
                  <a:cubicBezTo>
                    <a:pt x="528" y="928"/>
                    <a:pt x="528" y="928"/>
                    <a:pt x="528" y="928"/>
                  </a:cubicBezTo>
                  <a:cubicBezTo>
                    <a:pt x="531" y="922"/>
                    <a:pt x="531" y="922"/>
                    <a:pt x="531" y="922"/>
                  </a:cubicBezTo>
                  <a:cubicBezTo>
                    <a:pt x="546" y="898"/>
                    <a:pt x="567" y="866"/>
                    <a:pt x="590" y="839"/>
                  </a:cubicBezTo>
                  <a:cubicBezTo>
                    <a:pt x="593" y="835"/>
                    <a:pt x="593" y="835"/>
                    <a:pt x="593" y="835"/>
                  </a:cubicBezTo>
                  <a:lnTo>
                    <a:pt x="597" y="839"/>
                  </a:lnTo>
                  <a:close/>
                  <a:moveTo>
                    <a:pt x="817" y="920"/>
                  </a:moveTo>
                  <a:cubicBezTo>
                    <a:pt x="785" y="947"/>
                    <a:pt x="742" y="960"/>
                    <a:pt x="689" y="960"/>
                  </a:cubicBezTo>
                  <a:cubicBezTo>
                    <a:pt x="668" y="960"/>
                    <a:pt x="646" y="958"/>
                    <a:pt x="622" y="953"/>
                  </a:cubicBezTo>
                  <a:cubicBezTo>
                    <a:pt x="616" y="952"/>
                    <a:pt x="616" y="952"/>
                    <a:pt x="616" y="952"/>
                  </a:cubicBezTo>
                  <a:cubicBezTo>
                    <a:pt x="618" y="947"/>
                    <a:pt x="618" y="947"/>
                    <a:pt x="618" y="947"/>
                  </a:cubicBezTo>
                  <a:cubicBezTo>
                    <a:pt x="627" y="922"/>
                    <a:pt x="638" y="901"/>
                    <a:pt x="653" y="884"/>
                  </a:cubicBezTo>
                  <a:cubicBezTo>
                    <a:pt x="656" y="880"/>
                    <a:pt x="656" y="880"/>
                    <a:pt x="656" y="880"/>
                  </a:cubicBezTo>
                  <a:cubicBezTo>
                    <a:pt x="659" y="883"/>
                    <a:pt x="659" y="883"/>
                    <a:pt x="659" y="883"/>
                  </a:cubicBezTo>
                  <a:cubicBezTo>
                    <a:pt x="698" y="904"/>
                    <a:pt x="737" y="915"/>
                    <a:pt x="773" y="915"/>
                  </a:cubicBezTo>
                  <a:cubicBezTo>
                    <a:pt x="787" y="915"/>
                    <a:pt x="800" y="914"/>
                    <a:pt x="812" y="911"/>
                  </a:cubicBezTo>
                  <a:lnTo>
                    <a:pt x="817" y="920"/>
                  </a:lnTo>
                  <a:close/>
                  <a:moveTo>
                    <a:pt x="1226" y="812"/>
                  </a:moveTo>
                  <a:cubicBezTo>
                    <a:pt x="1264" y="823"/>
                    <a:pt x="1360" y="849"/>
                    <a:pt x="1431" y="850"/>
                  </a:cubicBezTo>
                  <a:cubicBezTo>
                    <a:pt x="1431" y="860"/>
                    <a:pt x="1431" y="860"/>
                    <a:pt x="1431" y="860"/>
                  </a:cubicBezTo>
                  <a:cubicBezTo>
                    <a:pt x="1363" y="869"/>
                    <a:pt x="1294" y="913"/>
                    <a:pt x="1226" y="956"/>
                  </a:cubicBezTo>
                  <a:cubicBezTo>
                    <a:pt x="1211" y="965"/>
                    <a:pt x="1211" y="965"/>
                    <a:pt x="1211" y="965"/>
                  </a:cubicBezTo>
                  <a:cubicBezTo>
                    <a:pt x="1208" y="962"/>
                    <a:pt x="1208" y="962"/>
                    <a:pt x="1208" y="962"/>
                  </a:cubicBezTo>
                  <a:cubicBezTo>
                    <a:pt x="1192" y="946"/>
                    <a:pt x="1176" y="930"/>
                    <a:pt x="1160" y="917"/>
                  </a:cubicBezTo>
                  <a:cubicBezTo>
                    <a:pt x="1157" y="913"/>
                    <a:pt x="1157" y="913"/>
                    <a:pt x="1157" y="913"/>
                  </a:cubicBezTo>
                  <a:cubicBezTo>
                    <a:pt x="1160" y="910"/>
                    <a:pt x="1160" y="910"/>
                    <a:pt x="1160" y="910"/>
                  </a:cubicBezTo>
                  <a:cubicBezTo>
                    <a:pt x="1183" y="879"/>
                    <a:pt x="1203" y="844"/>
                    <a:pt x="1220" y="814"/>
                  </a:cubicBezTo>
                  <a:cubicBezTo>
                    <a:pt x="1222" y="810"/>
                    <a:pt x="1222" y="810"/>
                    <a:pt x="1222" y="810"/>
                  </a:cubicBezTo>
                  <a:lnTo>
                    <a:pt x="1226" y="812"/>
                  </a:lnTo>
                  <a:close/>
                  <a:moveTo>
                    <a:pt x="964" y="851"/>
                  </a:moveTo>
                  <a:cubicBezTo>
                    <a:pt x="1013" y="851"/>
                    <a:pt x="1065" y="872"/>
                    <a:pt x="1119" y="913"/>
                  </a:cubicBezTo>
                  <a:cubicBezTo>
                    <a:pt x="1124" y="916"/>
                    <a:pt x="1124" y="916"/>
                    <a:pt x="1124" y="916"/>
                  </a:cubicBezTo>
                  <a:cubicBezTo>
                    <a:pt x="1120" y="921"/>
                    <a:pt x="1120" y="921"/>
                    <a:pt x="1120" y="921"/>
                  </a:cubicBezTo>
                  <a:cubicBezTo>
                    <a:pt x="1101" y="940"/>
                    <a:pt x="1083" y="954"/>
                    <a:pt x="1062" y="964"/>
                  </a:cubicBezTo>
                  <a:cubicBezTo>
                    <a:pt x="1058" y="966"/>
                    <a:pt x="1058" y="966"/>
                    <a:pt x="1058" y="966"/>
                  </a:cubicBezTo>
                  <a:cubicBezTo>
                    <a:pt x="1056" y="963"/>
                    <a:pt x="1056" y="963"/>
                    <a:pt x="1056" y="963"/>
                  </a:cubicBezTo>
                  <a:cubicBezTo>
                    <a:pt x="1021" y="910"/>
                    <a:pt x="979" y="877"/>
                    <a:pt x="929" y="865"/>
                  </a:cubicBezTo>
                  <a:cubicBezTo>
                    <a:pt x="929" y="855"/>
                    <a:pt x="929" y="855"/>
                    <a:pt x="929" y="855"/>
                  </a:cubicBezTo>
                  <a:cubicBezTo>
                    <a:pt x="941" y="852"/>
                    <a:pt x="952" y="851"/>
                    <a:pt x="964" y="851"/>
                  </a:cubicBezTo>
                  <a:moveTo>
                    <a:pt x="1674" y="989"/>
                  </a:moveTo>
                  <a:cubicBezTo>
                    <a:pt x="1667" y="989"/>
                    <a:pt x="1661" y="990"/>
                    <a:pt x="1654" y="992"/>
                  </a:cubicBezTo>
                  <a:cubicBezTo>
                    <a:pt x="1645" y="995"/>
                    <a:pt x="1636" y="999"/>
                    <a:pt x="1629" y="1005"/>
                  </a:cubicBezTo>
                  <a:cubicBezTo>
                    <a:pt x="1621" y="1012"/>
                    <a:pt x="1621" y="1012"/>
                    <a:pt x="1621" y="1012"/>
                  </a:cubicBezTo>
                  <a:cubicBezTo>
                    <a:pt x="1620" y="1002"/>
                    <a:pt x="1620" y="1002"/>
                    <a:pt x="1620" y="1002"/>
                  </a:cubicBezTo>
                  <a:cubicBezTo>
                    <a:pt x="1620" y="983"/>
                    <a:pt x="1615" y="964"/>
                    <a:pt x="1607" y="947"/>
                  </a:cubicBezTo>
                  <a:cubicBezTo>
                    <a:pt x="1596" y="924"/>
                    <a:pt x="1578" y="903"/>
                    <a:pt x="1554" y="888"/>
                  </a:cubicBezTo>
                  <a:cubicBezTo>
                    <a:pt x="1539" y="879"/>
                    <a:pt x="1539" y="879"/>
                    <a:pt x="1539" y="879"/>
                  </a:cubicBezTo>
                  <a:cubicBezTo>
                    <a:pt x="1695" y="879"/>
                    <a:pt x="1695" y="879"/>
                    <a:pt x="1695" y="879"/>
                  </a:cubicBezTo>
                  <a:cubicBezTo>
                    <a:pt x="1694" y="884"/>
                    <a:pt x="1694" y="884"/>
                    <a:pt x="1694" y="884"/>
                  </a:cubicBezTo>
                  <a:cubicBezTo>
                    <a:pt x="1694" y="918"/>
                    <a:pt x="1691" y="952"/>
                    <a:pt x="1686" y="985"/>
                  </a:cubicBezTo>
                  <a:cubicBezTo>
                    <a:pt x="1685" y="990"/>
                    <a:pt x="1685" y="990"/>
                    <a:pt x="1685" y="990"/>
                  </a:cubicBezTo>
                  <a:cubicBezTo>
                    <a:pt x="1680" y="990"/>
                    <a:pt x="1680" y="990"/>
                    <a:pt x="1680" y="990"/>
                  </a:cubicBezTo>
                  <a:cubicBezTo>
                    <a:pt x="1678" y="990"/>
                    <a:pt x="1676" y="989"/>
                    <a:pt x="1674" y="989"/>
                  </a:cubicBezTo>
                  <a:moveTo>
                    <a:pt x="194" y="880"/>
                  </a:moveTo>
                  <a:cubicBezTo>
                    <a:pt x="197" y="890"/>
                    <a:pt x="197" y="890"/>
                    <a:pt x="197" y="890"/>
                  </a:cubicBezTo>
                  <a:cubicBezTo>
                    <a:pt x="181" y="898"/>
                    <a:pt x="167" y="909"/>
                    <a:pt x="155" y="921"/>
                  </a:cubicBezTo>
                  <a:cubicBezTo>
                    <a:pt x="132" y="946"/>
                    <a:pt x="118" y="978"/>
                    <a:pt x="116" y="1013"/>
                  </a:cubicBezTo>
                  <a:cubicBezTo>
                    <a:pt x="115" y="1021"/>
                    <a:pt x="115" y="1021"/>
                    <a:pt x="115" y="1021"/>
                  </a:cubicBezTo>
                  <a:cubicBezTo>
                    <a:pt x="108" y="1017"/>
                    <a:pt x="108" y="1017"/>
                    <a:pt x="108" y="1017"/>
                  </a:cubicBezTo>
                  <a:cubicBezTo>
                    <a:pt x="98" y="1011"/>
                    <a:pt x="86" y="1008"/>
                    <a:pt x="74" y="1008"/>
                  </a:cubicBezTo>
                  <a:cubicBezTo>
                    <a:pt x="72" y="1008"/>
                    <a:pt x="72" y="1008"/>
                    <a:pt x="72" y="1008"/>
                  </a:cubicBezTo>
                  <a:cubicBezTo>
                    <a:pt x="71" y="1008"/>
                    <a:pt x="69" y="1008"/>
                    <a:pt x="68" y="1008"/>
                  </a:cubicBezTo>
                  <a:cubicBezTo>
                    <a:pt x="63" y="1008"/>
                    <a:pt x="63" y="1008"/>
                    <a:pt x="63" y="1008"/>
                  </a:cubicBezTo>
                  <a:cubicBezTo>
                    <a:pt x="63" y="1003"/>
                    <a:pt x="63" y="1003"/>
                    <a:pt x="63" y="1003"/>
                  </a:cubicBezTo>
                  <a:cubicBezTo>
                    <a:pt x="56" y="964"/>
                    <a:pt x="52" y="924"/>
                    <a:pt x="51" y="885"/>
                  </a:cubicBezTo>
                  <a:cubicBezTo>
                    <a:pt x="51" y="880"/>
                    <a:pt x="51" y="880"/>
                    <a:pt x="51" y="880"/>
                  </a:cubicBezTo>
                  <a:lnTo>
                    <a:pt x="194" y="880"/>
                  </a:lnTo>
                  <a:close/>
                  <a:moveTo>
                    <a:pt x="1146" y="934"/>
                  </a:moveTo>
                  <a:cubicBezTo>
                    <a:pt x="1159" y="946"/>
                    <a:pt x="1173" y="959"/>
                    <a:pt x="1187" y="973"/>
                  </a:cubicBezTo>
                  <a:cubicBezTo>
                    <a:pt x="1191" y="978"/>
                    <a:pt x="1191" y="978"/>
                    <a:pt x="1191" y="978"/>
                  </a:cubicBezTo>
                  <a:cubicBezTo>
                    <a:pt x="1186" y="981"/>
                    <a:pt x="1186" y="981"/>
                    <a:pt x="1186" y="981"/>
                  </a:cubicBezTo>
                  <a:cubicBezTo>
                    <a:pt x="1162" y="996"/>
                    <a:pt x="1129" y="1016"/>
                    <a:pt x="1096" y="1030"/>
                  </a:cubicBezTo>
                  <a:cubicBezTo>
                    <a:pt x="1092" y="1032"/>
                    <a:pt x="1092" y="1032"/>
                    <a:pt x="1092" y="1032"/>
                  </a:cubicBezTo>
                  <a:cubicBezTo>
                    <a:pt x="1090" y="1027"/>
                    <a:pt x="1090" y="1027"/>
                    <a:pt x="1090" y="1027"/>
                  </a:cubicBezTo>
                  <a:cubicBezTo>
                    <a:pt x="1084" y="1014"/>
                    <a:pt x="1078" y="1002"/>
                    <a:pt x="1073" y="991"/>
                  </a:cubicBezTo>
                  <a:cubicBezTo>
                    <a:pt x="1070" y="986"/>
                    <a:pt x="1070" y="986"/>
                    <a:pt x="1070" y="986"/>
                  </a:cubicBezTo>
                  <a:cubicBezTo>
                    <a:pt x="1075" y="984"/>
                    <a:pt x="1075" y="984"/>
                    <a:pt x="1075" y="984"/>
                  </a:cubicBezTo>
                  <a:cubicBezTo>
                    <a:pt x="1097" y="973"/>
                    <a:pt x="1118" y="956"/>
                    <a:pt x="1139" y="935"/>
                  </a:cubicBezTo>
                  <a:cubicBezTo>
                    <a:pt x="1142" y="931"/>
                    <a:pt x="1142" y="931"/>
                    <a:pt x="1142" y="931"/>
                  </a:cubicBezTo>
                  <a:lnTo>
                    <a:pt x="1146" y="934"/>
                  </a:lnTo>
                  <a:close/>
                  <a:moveTo>
                    <a:pt x="931" y="889"/>
                  </a:moveTo>
                  <a:cubicBezTo>
                    <a:pt x="970" y="900"/>
                    <a:pt x="1025" y="935"/>
                    <a:pt x="1068" y="1034"/>
                  </a:cubicBezTo>
                  <a:cubicBezTo>
                    <a:pt x="1070" y="1040"/>
                    <a:pt x="1070" y="1040"/>
                    <a:pt x="1070" y="1040"/>
                  </a:cubicBezTo>
                  <a:cubicBezTo>
                    <a:pt x="1065" y="1041"/>
                    <a:pt x="1065" y="1041"/>
                    <a:pt x="1065" y="1041"/>
                  </a:cubicBezTo>
                  <a:cubicBezTo>
                    <a:pt x="1042" y="1048"/>
                    <a:pt x="1022" y="1052"/>
                    <a:pt x="1002" y="1052"/>
                  </a:cubicBezTo>
                  <a:cubicBezTo>
                    <a:pt x="999" y="1052"/>
                    <a:pt x="996" y="1052"/>
                    <a:pt x="992" y="1051"/>
                  </a:cubicBezTo>
                  <a:cubicBezTo>
                    <a:pt x="988" y="1051"/>
                    <a:pt x="988" y="1051"/>
                    <a:pt x="988" y="1051"/>
                  </a:cubicBezTo>
                  <a:cubicBezTo>
                    <a:pt x="988" y="1047"/>
                    <a:pt x="988" y="1047"/>
                    <a:pt x="988" y="1047"/>
                  </a:cubicBezTo>
                  <a:cubicBezTo>
                    <a:pt x="984" y="983"/>
                    <a:pt x="963" y="932"/>
                    <a:pt x="926" y="897"/>
                  </a:cubicBezTo>
                  <a:lnTo>
                    <a:pt x="931" y="889"/>
                  </a:lnTo>
                  <a:close/>
                  <a:moveTo>
                    <a:pt x="846" y="938"/>
                  </a:moveTo>
                  <a:cubicBezTo>
                    <a:pt x="832" y="975"/>
                    <a:pt x="794" y="1027"/>
                    <a:pt x="695" y="1062"/>
                  </a:cubicBezTo>
                  <a:cubicBezTo>
                    <a:pt x="690" y="1064"/>
                    <a:pt x="690" y="1064"/>
                    <a:pt x="690" y="1064"/>
                  </a:cubicBezTo>
                  <a:cubicBezTo>
                    <a:pt x="688" y="1058"/>
                    <a:pt x="688" y="1058"/>
                    <a:pt x="688" y="1058"/>
                  </a:cubicBezTo>
                  <a:cubicBezTo>
                    <a:pt x="683" y="1033"/>
                    <a:pt x="682" y="1009"/>
                    <a:pt x="685" y="987"/>
                  </a:cubicBezTo>
                  <a:cubicBezTo>
                    <a:pt x="685" y="983"/>
                    <a:pt x="685" y="983"/>
                    <a:pt x="685" y="983"/>
                  </a:cubicBezTo>
                  <a:cubicBezTo>
                    <a:pt x="690" y="983"/>
                    <a:pt x="690" y="983"/>
                    <a:pt x="690" y="983"/>
                  </a:cubicBezTo>
                  <a:cubicBezTo>
                    <a:pt x="751" y="983"/>
                    <a:pt x="801" y="966"/>
                    <a:pt x="838" y="932"/>
                  </a:cubicBezTo>
                  <a:lnTo>
                    <a:pt x="846" y="938"/>
                  </a:lnTo>
                  <a:close/>
                  <a:moveTo>
                    <a:pt x="615" y="976"/>
                  </a:moveTo>
                  <a:cubicBezTo>
                    <a:pt x="629" y="978"/>
                    <a:pt x="643" y="980"/>
                    <a:pt x="657" y="981"/>
                  </a:cubicBezTo>
                  <a:cubicBezTo>
                    <a:pt x="662" y="982"/>
                    <a:pt x="662" y="982"/>
                    <a:pt x="662" y="982"/>
                  </a:cubicBezTo>
                  <a:cubicBezTo>
                    <a:pt x="662" y="987"/>
                    <a:pt x="662" y="987"/>
                    <a:pt x="662" y="987"/>
                  </a:cubicBezTo>
                  <a:cubicBezTo>
                    <a:pt x="658" y="1012"/>
                    <a:pt x="660" y="1038"/>
                    <a:pt x="666" y="1066"/>
                  </a:cubicBezTo>
                  <a:cubicBezTo>
                    <a:pt x="668" y="1071"/>
                    <a:pt x="668" y="1071"/>
                    <a:pt x="668" y="1071"/>
                  </a:cubicBezTo>
                  <a:cubicBezTo>
                    <a:pt x="663" y="1072"/>
                    <a:pt x="663" y="1072"/>
                    <a:pt x="663" y="1072"/>
                  </a:cubicBezTo>
                  <a:cubicBezTo>
                    <a:pt x="644" y="1078"/>
                    <a:pt x="625" y="1082"/>
                    <a:pt x="604" y="1086"/>
                  </a:cubicBezTo>
                  <a:cubicBezTo>
                    <a:pt x="598" y="1087"/>
                    <a:pt x="598" y="1087"/>
                    <a:pt x="598" y="1087"/>
                  </a:cubicBezTo>
                  <a:cubicBezTo>
                    <a:pt x="598" y="1081"/>
                    <a:pt x="598" y="1081"/>
                    <a:pt x="598" y="1081"/>
                  </a:cubicBezTo>
                  <a:cubicBezTo>
                    <a:pt x="600" y="1038"/>
                    <a:pt x="603" y="1007"/>
                    <a:pt x="609" y="980"/>
                  </a:cubicBezTo>
                  <a:cubicBezTo>
                    <a:pt x="610" y="975"/>
                    <a:pt x="610" y="975"/>
                    <a:pt x="610" y="975"/>
                  </a:cubicBezTo>
                  <a:lnTo>
                    <a:pt x="615" y="976"/>
                  </a:lnTo>
                  <a:close/>
                  <a:moveTo>
                    <a:pt x="907" y="911"/>
                  </a:moveTo>
                  <a:cubicBezTo>
                    <a:pt x="937" y="938"/>
                    <a:pt x="972" y="993"/>
                    <a:pt x="964" y="1098"/>
                  </a:cubicBezTo>
                  <a:cubicBezTo>
                    <a:pt x="963" y="1106"/>
                    <a:pt x="963" y="1106"/>
                    <a:pt x="963" y="1106"/>
                  </a:cubicBezTo>
                  <a:cubicBezTo>
                    <a:pt x="957" y="1103"/>
                    <a:pt x="957" y="1103"/>
                    <a:pt x="957" y="1103"/>
                  </a:cubicBezTo>
                  <a:cubicBezTo>
                    <a:pt x="929" y="1089"/>
                    <a:pt x="907" y="1071"/>
                    <a:pt x="889" y="1047"/>
                  </a:cubicBezTo>
                  <a:cubicBezTo>
                    <a:pt x="887" y="1045"/>
                    <a:pt x="887" y="1045"/>
                    <a:pt x="887" y="1045"/>
                  </a:cubicBezTo>
                  <a:cubicBezTo>
                    <a:pt x="888" y="1042"/>
                    <a:pt x="888" y="1042"/>
                    <a:pt x="888" y="1042"/>
                  </a:cubicBezTo>
                  <a:cubicBezTo>
                    <a:pt x="906" y="998"/>
                    <a:pt x="909" y="956"/>
                    <a:pt x="898" y="916"/>
                  </a:cubicBezTo>
                  <a:cubicBezTo>
                    <a:pt x="894" y="899"/>
                    <a:pt x="894" y="899"/>
                    <a:pt x="894" y="899"/>
                  </a:cubicBezTo>
                  <a:lnTo>
                    <a:pt x="907" y="911"/>
                  </a:lnTo>
                  <a:close/>
                  <a:moveTo>
                    <a:pt x="1698" y="1019"/>
                  </a:moveTo>
                  <a:cubicBezTo>
                    <a:pt x="1709" y="1025"/>
                    <a:pt x="1717" y="1036"/>
                    <a:pt x="1721" y="1048"/>
                  </a:cubicBezTo>
                  <a:cubicBezTo>
                    <a:pt x="1724" y="1061"/>
                    <a:pt x="1723" y="1074"/>
                    <a:pt x="1716" y="1085"/>
                  </a:cubicBezTo>
                  <a:cubicBezTo>
                    <a:pt x="1710" y="1097"/>
                    <a:pt x="1700" y="1105"/>
                    <a:pt x="1687" y="1108"/>
                  </a:cubicBezTo>
                  <a:cubicBezTo>
                    <a:pt x="1683" y="1110"/>
                    <a:pt x="1678" y="1110"/>
                    <a:pt x="1674" y="1110"/>
                  </a:cubicBezTo>
                  <a:cubicBezTo>
                    <a:pt x="1666" y="1110"/>
                    <a:pt x="1657" y="1108"/>
                    <a:pt x="1650" y="1104"/>
                  </a:cubicBezTo>
                  <a:cubicBezTo>
                    <a:pt x="1639" y="1098"/>
                    <a:pt x="1630" y="1087"/>
                    <a:pt x="1627" y="1075"/>
                  </a:cubicBezTo>
                  <a:cubicBezTo>
                    <a:pt x="1623" y="1062"/>
                    <a:pt x="1625" y="1049"/>
                    <a:pt x="1631" y="1038"/>
                  </a:cubicBezTo>
                  <a:cubicBezTo>
                    <a:pt x="1638" y="1026"/>
                    <a:pt x="1648" y="1018"/>
                    <a:pt x="1661" y="1014"/>
                  </a:cubicBezTo>
                  <a:cubicBezTo>
                    <a:pt x="1665" y="1013"/>
                    <a:pt x="1669" y="1013"/>
                    <a:pt x="1674" y="1013"/>
                  </a:cubicBezTo>
                  <a:cubicBezTo>
                    <a:pt x="1682" y="1013"/>
                    <a:pt x="1690" y="1015"/>
                    <a:pt x="1698" y="1019"/>
                  </a:cubicBezTo>
                  <a:close/>
                  <a:moveTo>
                    <a:pt x="880" y="939"/>
                  </a:moveTo>
                  <a:cubicBezTo>
                    <a:pt x="886" y="976"/>
                    <a:pt x="880" y="1034"/>
                    <a:pt x="822" y="1107"/>
                  </a:cubicBezTo>
                  <a:cubicBezTo>
                    <a:pt x="819" y="1112"/>
                    <a:pt x="819" y="1112"/>
                    <a:pt x="819" y="1112"/>
                  </a:cubicBezTo>
                  <a:cubicBezTo>
                    <a:pt x="814" y="1107"/>
                    <a:pt x="814" y="1107"/>
                    <a:pt x="814" y="1107"/>
                  </a:cubicBezTo>
                  <a:cubicBezTo>
                    <a:pt x="798" y="1090"/>
                    <a:pt x="786" y="1073"/>
                    <a:pt x="777" y="1054"/>
                  </a:cubicBezTo>
                  <a:cubicBezTo>
                    <a:pt x="775" y="1050"/>
                    <a:pt x="775" y="1050"/>
                    <a:pt x="775" y="1050"/>
                  </a:cubicBezTo>
                  <a:cubicBezTo>
                    <a:pt x="779" y="1048"/>
                    <a:pt x="779" y="1048"/>
                    <a:pt x="779" y="1048"/>
                  </a:cubicBezTo>
                  <a:cubicBezTo>
                    <a:pt x="825" y="1018"/>
                    <a:pt x="856" y="982"/>
                    <a:pt x="870" y="938"/>
                  </a:cubicBezTo>
                  <a:lnTo>
                    <a:pt x="880" y="939"/>
                  </a:lnTo>
                  <a:close/>
                  <a:moveTo>
                    <a:pt x="75" y="1128"/>
                  </a:moveTo>
                  <a:cubicBezTo>
                    <a:pt x="70" y="1128"/>
                    <a:pt x="70" y="1128"/>
                    <a:pt x="70" y="1128"/>
                  </a:cubicBezTo>
                  <a:cubicBezTo>
                    <a:pt x="57" y="1128"/>
                    <a:pt x="45" y="1122"/>
                    <a:pt x="37" y="1113"/>
                  </a:cubicBezTo>
                  <a:cubicBezTo>
                    <a:pt x="29" y="1105"/>
                    <a:pt x="24" y="1094"/>
                    <a:pt x="23" y="1083"/>
                  </a:cubicBezTo>
                  <a:cubicBezTo>
                    <a:pt x="23" y="1083"/>
                    <a:pt x="23" y="1083"/>
                    <a:pt x="23" y="1083"/>
                  </a:cubicBezTo>
                  <a:cubicBezTo>
                    <a:pt x="23" y="1078"/>
                    <a:pt x="23" y="1078"/>
                    <a:pt x="23" y="1078"/>
                  </a:cubicBezTo>
                  <a:cubicBezTo>
                    <a:pt x="24" y="1065"/>
                    <a:pt x="29" y="1053"/>
                    <a:pt x="38" y="1044"/>
                  </a:cubicBezTo>
                  <a:cubicBezTo>
                    <a:pt x="48" y="1035"/>
                    <a:pt x="60" y="1031"/>
                    <a:pt x="72" y="1031"/>
                  </a:cubicBezTo>
                  <a:cubicBezTo>
                    <a:pt x="73" y="1031"/>
                    <a:pt x="73" y="1031"/>
                    <a:pt x="73" y="1031"/>
                  </a:cubicBezTo>
                  <a:cubicBezTo>
                    <a:pt x="86" y="1031"/>
                    <a:pt x="98" y="1036"/>
                    <a:pt x="107" y="1046"/>
                  </a:cubicBezTo>
                  <a:cubicBezTo>
                    <a:pt x="115" y="1054"/>
                    <a:pt x="120" y="1065"/>
                    <a:pt x="121" y="1076"/>
                  </a:cubicBezTo>
                  <a:cubicBezTo>
                    <a:pt x="121" y="1076"/>
                    <a:pt x="121" y="1076"/>
                    <a:pt x="121" y="1076"/>
                  </a:cubicBezTo>
                  <a:cubicBezTo>
                    <a:pt x="121" y="1081"/>
                    <a:pt x="121" y="1081"/>
                    <a:pt x="121" y="1081"/>
                  </a:cubicBezTo>
                  <a:cubicBezTo>
                    <a:pt x="120" y="1094"/>
                    <a:pt x="115" y="1106"/>
                    <a:pt x="106" y="1115"/>
                  </a:cubicBezTo>
                  <a:cubicBezTo>
                    <a:pt x="97" y="1123"/>
                    <a:pt x="86" y="1128"/>
                    <a:pt x="75" y="1128"/>
                  </a:cubicBezTo>
                  <a:close/>
                  <a:moveTo>
                    <a:pt x="1080" y="1066"/>
                  </a:moveTo>
                  <a:cubicBezTo>
                    <a:pt x="1086" y="1084"/>
                    <a:pt x="1092" y="1102"/>
                    <a:pt x="1097" y="1122"/>
                  </a:cubicBezTo>
                  <a:cubicBezTo>
                    <a:pt x="1099" y="1129"/>
                    <a:pt x="1099" y="1129"/>
                    <a:pt x="1099" y="1129"/>
                  </a:cubicBezTo>
                  <a:cubicBezTo>
                    <a:pt x="1092" y="1128"/>
                    <a:pt x="1092" y="1128"/>
                    <a:pt x="1092" y="1128"/>
                  </a:cubicBezTo>
                  <a:cubicBezTo>
                    <a:pt x="1051" y="1128"/>
                    <a:pt x="1018" y="1124"/>
                    <a:pt x="990" y="1115"/>
                  </a:cubicBezTo>
                  <a:cubicBezTo>
                    <a:pt x="986" y="1114"/>
                    <a:pt x="986" y="1114"/>
                    <a:pt x="986" y="1114"/>
                  </a:cubicBezTo>
                  <a:cubicBezTo>
                    <a:pt x="986" y="1110"/>
                    <a:pt x="986" y="1110"/>
                    <a:pt x="986" y="1110"/>
                  </a:cubicBezTo>
                  <a:cubicBezTo>
                    <a:pt x="987" y="1100"/>
                    <a:pt x="988" y="1089"/>
                    <a:pt x="988" y="1080"/>
                  </a:cubicBezTo>
                  <a:cubicBezTo>
                    <a:pt x="988" y="1074"/>
                    <a:pt x="988" y="1074"/>
                    <a:pt x="988" y="1074"/>
                  </a:cubicBezTo>
                  <a:cubicBezTo>
                    <a:pt x="993" y="1075"/>
                    <a:pt x="993" y="1075"/>
                    <a:pt x="993" y="1075"/>
                  </a:cubicBezTo>
                  <a:cubicBezTo>
                    <a:pt x="996" y="1075"/>
                    <a:pt x="999" y="1075"/>
                    <a:pt x="1002" y="1075"/>
                  </a:cubicBezTo>
                  <a:cubicBezTo>
                    <a:pt x="1025" y="1075"/>
                    <a:pt x="1048" y="1071"/>
                    <a:pt x="1074" y="1063"/>
                  </a:cubicBezTo>
                  <a:cubicBezTo>
                    <a:pt x="1078" y="1061"/>
                    <a:pt x="1078" y="1061"/>
                    <a:pt x="1078" y="1061"/>
                  </a:cubicBezTo>
                  <a:lnTo>
                    <a:pt x="1080" y="1066"/>
                  </a:lnTo>
                  <a:close/>
                  <a:moveTo>
                    <a:pt x="1454" y="882"/>
                  </a:moveTo>
                  <a:cubicBezTo>
                    <a:pt x="1469" y="882"/>
                    <a:pt x="1483" y="885"/>
                    <a:pt x="1497" y="889"/>
                  </a:cubicBezTo>
                  <a:cubicBezTo>
                    <a:pt x="1498" y="889"/>
                    <a:pt x="1498" y="889"/>
                    <a:pt x="1498" y="889"/>
                  </a:cubicBezTo>
                  <a:cubicBezTo>
                    <a:pt x="1507" y="892"/>
                    <a:pt x="1516" y="895"/>
                    <a:pt x="1524" y="899"/>
                  </a:cubicBezTo>
                  <a:cubicBezTo>
                    <a:pt x="1553" y="912"/>
                    <a:pt x="1574" y="932"/>
                    <a:pt x="1586" y="957"/>
                  </a:cubicBezTo>
                  <a:cubicBezTo>
                    <a:pt x="1598" y="982"/>
                    <a:pt x="1600" y="1010"/>
                    <a:pt x="1593" y="1038"/>
                  </a:cubicBezTo>
                  <a:cubicBezTo>
                    <a:pt x="1591" y="1046"/>
                    <a:pt x="1588" y="1054"/>
                    <a:pt x="1585" y="1061"/>
                  </a:cubicBezTo>
                  <a:cubicBezTo>
                    <a:pt x="1570" y="1094"/>
                    <a:pt x="1545" y="1117"/>
                    <a:pt x="1513" y="1129"/>
                  </a:cubicBezTo>
                  <a:cubicBezTo>
                    <a:pt x="1499" y="1134"/>
                    <a:pt x="1483" y="1137"/>
                    <a:pt x="1467" y="1137"/>
                  </a:cubicBezTo>
                  <a:cubicBezTo>
                    <a:pt x="1447" y="1137"/>
                    <a:pt x="1426" y="1133"/>
                    <a:pt x="1406" y="1125"/>
                  </a:cubicBezTo>
                  <a:cubicBezTo>
                    <a:pt x="1350" y="1102"/>
                    <a:pt x="1266" y="1021"/>
                    <a:pt x="1232" y="987"/>
                  </a:cubicBezTo>
                  <a:cubicBezTo>
                    <a:pt x="1228" y="982"/>
                    <a:pt x="1228" y="982"/>
                    <a:pt x="1228" y="982"/>
                  </a:cubicBezTo>
                  <a:cubicBezTo>
                    <a:pt x="1239" y="975"/>
                    <a:pt x="1239" y="975"/>
                    <a:pt x="1239" y="975"/>
                  </a:cubicBezTo>
                  <a:cubicBezTo>
                    <a:pt x="1310" y="930"/>
                    <a:pt x="1384" y="882"/>
                    <a:pt x="1454" y="882"/>
                  </a:cubicBezTo>
                  <a:moveTo>
                    <a:pt x="1211" y="998"/>
                  </a:moveTo>
                  <a:cubicBezTo>
                    <a:pt x="1234" y="1022"/>
                    <a:pt x="1315" y="1103"/>
                    <a:pt x="1378" y="1137"/>
                  </a:cubicBezTo>
                  <a:cubicBezTo>
                    <a:pt x="1374" y="1146"/>
                    <a:pt x="1374" y="1146"/>
                    <a:pt x="1374" y="1146"/>
                  </a:cubicBezTo>
                  <a:cubicBezTo>
                    <a:pt x="1332" y="1128"/>
                    <a:pt x="1282" y="1125"/>
                    <a:pt x="1242" y="1125"/>
                  </a:cubicBezTo>
                  <a:cubicBezTo>
                    <a:pt x="1220" y="1125"/>
                    <a:pt x="1197" y="1126"/>
                    <a:pt x="1174" y="1127"/>
                  </a:cubicBezTo>
                  <a:cubicBezTo>
                    <a:pt x="1159" y="1127"/>
                    <a:pt x="1142" y="1128"/>
                    <a:pt x="1127" y="1128"/>
                  </a:cubicBezTo>
                  <a:cubicBezTo>
                    <a:pt x="1123" y="1128"/>
                    <a:pt x="1123" y="1128"/>
                    <a:pt x="1123" y="1128"/>
                  </a:cubicBezTo>
                  <a:cubicBezTo>
                    <a:pt x="1122" y="1124"/>
                    <a:pt x="1122" y="1124"/>
                    <a:pt x="1122" y="1124"/>
                  </a:cubicBezTo>
                  <a:cubicBezTo>
                    <a:pt x="1116" y="1101"/>
                    <a:pt x="1109" y="1078"/>
                    <a:pt x="1102" y="1058"/>
                  </a:cubicBezTo>
                  <a:cubicBezTo>
                    <a:pt x="1100" y="1053"/>
                    <a:pt x="1100" y="1053"/>
                    <a:pt x="1100" y="1053"/>
                  </a:cubicBezTo>
                  <a:cubicBezTo>
                    <a:pt x="1105" y="1051"/>
                    <a:pt x="1105" y="1051"/>
                    <a:pt x="1105" y="1051"/>
                  </a:cubicBezTo>
                  <a:cubicBezTo>
                    <a:pt x="1140" y="1036"/>
                    <a:pt x="1175" y="1015"/>
                    <a:pt x="1204" y="997"/>
                  </a:cubicBezTo>
                  <a:cubicBezTo>
                    <a:pt x="1208" y="995"/>
                    <a:pt x="1208" y="995"/>
                    <a:pt x="1208" y="995"/>
                  </a:cubicBezTo>
                  <a:lnTo>
                    <a:pt x="1211" y="998"/>
                  </a:lnTo>
                  <a:close/>
                  <a:moveTo>
                    <a:pt x="283" y="892"/>
                  </a:moveTo>
                  <a:cubicBezTo>
                    <a:pt x="346" y="892"/>
                    <a:pt x="447" y="924"/>
                    <a:pt x="488" y="938"/>
                  </a:cubicBezTo>
                  <a:cubicBezTo>
                    <a:pt x="494" y="940"/>
                    <a:pt x="494" y="940"/>
                    <a:pt x="494" y="940"/>
                  </a:cubicBezTo>
                  <a:cubicBezTo>
                    <a:pt x="486" y="952"/>
                    <a:pt x="486" y="952"/>
                    <a:pt x="486" y="952"/>
                  </a:cubicBezTo>
                  <a:cubicBezTo>
                    <a:pt x="434" y="1040"/>
                    <a:pt x="379" y="1131"/>
                    <a:pt x="294" y="1144"/>
                  </a:cubicBezTo>
                  <a:cubicBezTo>
                    <a:pt x="293" y="1144"/>
                    <a:pt x="293" y="1144"/>
                    <a:pt x="293" y="1144"/>
                  </a:cubicBezTo>
                  <a:cubicBezTo>
                    <a:pt x="284" y="1146"/>
                    <a:pt x="274" y="1147"/>
                    <a:pt x="265" y="1148"/>
                  </a:cubicBezTo>
                  <a:cubicBezTo>
                    <a:pt x="263" y="1148"/>
                    <a:pt x="262" y="1148"/>
                    <a:pt x="260" y="1148"/>
                  </a:cubicBezTo>
                  <a:cubicBezTo>
                    <a:pt x="260" y="1148"/>
                    <a:pt x="260" y="1148"/>
                    <a:pt x="260" y="1148"/>
                  </a:cubicBezTo>
                  <a:cubicBezTo>
                    <a:pt x="231" y="1148"/>
                    <a:pt x="204" y="1139"/>
                    <a:pt x="184" y="1123"/>
                  </a:cubicBezTo>
                  <a:cubicBezTo>
                    <a:pt x="162" y="1106"/>
                    <a:pt x="147" y="1082"/>
                    <a:pt x="141" y="1054"/>
                  </a:cubicBezTo>
                  <a:cubicBezTo>
                    <a:pt x="140" y="1046"/>
                    <a:pt x="139" y="1038"/>
                    <a:pt x="139" y="1030"/>
                  </a:cubicBezTo>
                  <a:cubicBezTo>
                    <a:pt x="137" y="994"/>
                    <a:pt x="149" y="961"/>
                    <a:pt x="172" y="937"/>
                  </a:cubicBezTo>
                  <a:cubicBezTo>
                    <a:pt x="196" y="912"/>
                    <a:pt x="230" y="896"/>
                    <a:pt x="269" y="893"/>
                  </a:cubicBezTo>
                  <a:cubicBezTo>
                    <a:pt x="274" y="892"/>
                    <a:pt x="278" y="892"/>
                    <a:pt x="283" y="892"/>
                  </a:cubicBezTo>
                  <a:moveTo>
                    <a:pt x="520" y="949"/>
                  </a:moveTo>
                  <a:cubicBezTo>
                    <a:pt x="541" y="957"/>
                    <a:pt x="562" y="963"/>
                    <a:pt x="583" y="968"/>
                  </a:cubicBezTo>
                  <a:cubicBezTo>
                    <a:pt x="587" y="970"/>
                    <a:pt x="587" y="970"/>
                    <a:pt x="587" y="970"/>
                  </a:cubicBezTo>
                  <a:cubicBezTo>
                    <a:pt x="586" y="974"/>
                    <a:pt x="586" y="974"/>
                    <a:pt x="586" y="974"/>
                  </a:cubicBezTo>
                  <a:cubicBezTo>
                    <a:pt x="578" y="1013"/>
                    <a:pt x="576" y="1055"/>
                    <a:pt x="574" y="1087"/>
                  </a:cubicBezTo>
                  <a:cubicBezTo>
                    <a:pt x="574" y="1091"/>
                    <a:pt x="574" y="1091"/>
                    <a:pt x="574" y="1091"/>
                  </a:cubicBezTo>
                  <a:cubicBezTo>
                    <a:pt x="570" y="1092"/>
                    <a:pt x="570" y="1092"/>
                    <a:pt x="570" y="1092"/>
                  </a:cubicBezTo>
                  <a:cubicBezTo>
                    <a:pt x="531" y="1099"/>
                    <a:pt x="434" y="1119"/>
                    <a:pt x="371" y="1149"/>
                  </a:cubicBezTo>
                  <a:cubicBezTo>
                    <a:pt x="366" y="1140"/>
                    <a:pt x="366" y="1140"/>
                    <a:pt x="366" y="1140"/>
                  </a:cubicBezTo>
                  <a:cubicBezTo>
                    <a:pt x="423" y="1102"/>
                    <a:pt x="465" y="1032"/>
                    <a:pt x="506" y="963"/>
                  </a:cubicBezTo>
                  <a:cubicBezTo>
                    <a:pt x="516" y="948"/>
                    <a:pt x="516" y="948"/>
                    <a:pt x="516" y="948"/>
                  </a:cubicBezTo>
                  <a:lnTo>
                    <a:pt x="520" y="949"/>
                  </a:lnTo>
                  <a:close/>
                  <a:moveTo>
                    <a:pt x="757" y="1066"/>
                  </a:moveTo>
                  <a:cubicBezTo>
                    <a:pt x="767" y="1087"/>
                    <a:pt x="781" y="1107"/>
                    <a:pt x="800" y="1126"/>
                  </a:cubicBezTo>
                  <a:cubicBezTo>
                    <a:pt x="803" y="1129"/>
                    <a:pt x="803" y="1129"/>
                    <a:pt x="803" y="1129"/>
                  </a:cubicBezTo>
                  <a:cubicBezTo>
                    <a:pt x="800" y="1133"/>
                    <a:pt x="800" y="1133"/>
                    <a:pt x="800" y="1133"/>
                  </a:cubicBezTo>
                  <a:cubicBezTo>
                    <a:pt x="784" y="1150"/>
                    <a:pt x="765" y="1168"/>
                    <a:pt x="745" y="1185"/>
                  </a:cubicBezTo>
                  <a:cubicBezTo>
                    <a:pt x="740" y="1189"/>
                    <a:pt x="740" y="1189"/>
                    <a:pt x="740" y="1189"/>
                  </a:cubicBezTo>
                  <a:cubicBezTo>
                    <a:pt x="737" y="1183"/>
                    <a:pt x="737" y="1183"/>
                    <a:pt x="737" y="1183"/>
                  </a:cubicBezTo>
                  <a:cubicBezTo>
                    <a:pt x="718" y="1146"/>
                    <a:pt x="706" y="1117"/>
                    <a:pt x="697" y="1091"/>
                  </a:cubicBezTo>
                  <a:cubicBezTo>
                    <a:pt x="696" y="1086"/>
                    <a:pt x="696" y="1086"/>
                    <a:pt x="696" y="1086"/>
                  </a:cubicBezTo>
                  <a:cubicBezTo>
                    <a:pt x="701" y="1085"/>
                    <a:pt x="701" y="1085"/>
                    <a:pt x="701" y="1085"/>
                  </a:cubicBezTo>
                  <a:cubicBezTo>
                    <a:pt x="718" y="1078"/>
                    <a:pt x="735" y="1071"/>
                    <a:pt x="750" y="1064"/>
                  </a:cubicBezTo>
                  <a:cubicBezTo>
                    <a:pt x="755" y="1061"/>
                    <a:pt x="755" y="1061"/>
                    <a:pt x="755" y="1061"/>
                  </a:cubicBezTo>
                  <a:lnTo>
                    <a:pt x="757" y="1066"/>
                  </a:lnTo>
                  <a:close/>
                  <a:moveTo>
                    <a:pt x="880" y="1074"/>
                  </a:moveTo>
                  <a:cubicBezTo>
                    <a:pt x="902" y="1098"/>
                    <a:pt x="926" y="1116"/>
                    <a:pt x="957" y="1129"/>
                  </a:cubicBezTo>
                  <a:cubicBezTo>
                    <a:pt x="960" y="1130"/>
                    <a:pt x="960" y="1130"/>
                    <a:pt x="960" y="1130"/>
                  </a:cubicBezTo>
                  <a:cubicBezTo>
                    <a:pt x="960" y="1134"/>
                    <a:pt x="960" y="1134"/>
                    <a:pt x="960" y="1134"/>
                  </a:cubicBezTo>
                  <a:cubicBezTo>
                    <a:pt x="957" y="1153"/>
                    <a:pt x="953" y="1173"/>
                    <a:pt x="948" y="1193"/>
                  </a:cubicBezTo>
                  <a:cubicBezTo>
                    <a:pt x="946" y="1199"/>
                    <a:pt x="946" y="1199"/>
                    <a:pt x="946" y="1199"/>
                  </a:cubicBezTo>
                  <a:cubicBezTo>
                    <a:pt x="940" y="1196"/>
                    <a:pt x="940" y="1196"/>
                    <a:pt x="940" y="1196"/>
                  </a:cubicBezTo>
                  <a:cubicBezTo>
                    <a:pt x="908" y="1178"/>
                    <a:pt x="871" y="1156"/>
                    <a:pt x="839" y="1130"/>
                  </a:cubicBezTo>
                  <a:cubicBezTo>
                    <a:pt x="836" y="1127"/>
                    <a:pt x="836" y="1127"/>
                    <a:pt x="836" y="1127"/>
                  </a:cubicBezTo>
                  <a:cubicBezTo>
                    <a:pt x="839" y="1123"/>
                    <a:pt x="839" y="1123"/>
                    <a:pt x="839" y="1123"/>
                  </a:cubicBezTo>
                  <a:cubicBezTo>
                    <a:pt x="852" y="1107"/>
                    <a:pt x="863" y="1091"/>
                    <a:pt x="872" y="1074"/>
                  </a:cubicBezTo>
                  <a:cubicBezTo>
                    <a:pt x="876" y="1068"/>
                    <a:pt x="876" y="1068"/>
                    <a:pt x="876" y="1068"/>
                  </a:cubicBezTo>
                  <a:lnTo>
                    <a:pt x="880" y="1074"/>
                  </a:lnTo>
                  <a:close/>
                  <a:moveTo>
                    <a:pt x="275" y="1180"/>
                  </a:moveTo>
                  <a:cubicBezTo>
                    <a:pt x="251" y="1188"/>
                    <a:pt x="227" y="1197"/>
                    <a:pt x="204" y="1205"/>
                  </a:cubicBezTo>
                  <a:cubicBezTo>
                    <a:pt x="203" y="1206"/>
                    <a:pt x="203" y="1206"/>
                    <a:pt x="203" y="1206"/>
                  </a:cubicBezTo>
                  <a:cubicBezTo>
                    <a:pt x="183" y="1213"/>
                    <a:pt x="162" y="1221"/>
                    <a:pt x="139" y="1229"/>
                  </a:cubicBezTo>
                  <a:cubicBezTo>
                    <a:pt x="135" y="1230"/>
                    <a:pt x="135" y="1230"/>
                    <a:pt x="135" y="1230"/>
                  </a:cubicBezTo>
                  <a:cubicBezTo>
                    <a:pt x="133" y="1226"/>
                    <a:pt x="133" y="1226"/>
                    <a:pt x="133" y="1226"/>
                  </a:cubicBezTo>
                  <a:cubicBezTo>
                    <a:pt x="122" y="1202"/>
                    <a:pt x="111" y="1177"/>
                    <a:pt x="102" y="1150"/>
                  </a:cubicBezTo>
                  <a:cubicBezTo>
                    <a:pt x="100" y="1146"/>
                    <a:pt x="100" y="1146"/>
                    <a:pt x="100" y="1146"/>
                  </a:cubicBezTo>
                  <a:cubicBezTo>
                    <a:pt x="104" y="1144"/>
                    <a:pt x="104" y="1144"/>
                    <a:pt x="104" y="1144"/>
                  </a:cubicBezTo>
                  <a:cubicBezTo>
                    <a:pt x="110" y="1141"/>
                    <a:pt x="116" y="1137"/>
                    <a:pt x="122" y="1132"/>
                  </a:cubicBezTo>
                  <a:cubicBezTo>
                    <a:pt x="127" y="1127"/>
                    <a:pt x="131" y="1121"/>
                    <a:pt x="135" y="1115"/>
                  </a:cubicBezTo>
                  <a:cubicBezTo>
                    <a:pt x="139" y="1108"/>
                    <a:pt x="139" y="1108"/>
                    <a:pt x="139" y="1108"/>
                  </a:cubicBezTo>
                  <a:cubicBezTo>
                    <a:pt x="143" y="1114"/>
                    <a:pt x="143" y="1114"/>
                    <a:pt x="143" y="1114"/>
                  </a:cubicBezTo>
                  <a:cubicBezTo>
                    <a:pt x="151" y="1125"/>
                    <a:pt x="159" y="1134"/>
                    <a:pt x="169" y="1141"/>
                  </a:cubicBezTo>
                  <a:cubicBezTo>
                    <a:pt x="194" y="1161"/>
                    <a:pt x="225" y="1171"/>
                    <a:pt x="260" y="1171"/>
                  </a:cubicBezTo>
                  <a:cubicBezTo>
                    <a:pt x="260" y="1171"/>
                    <a:pt x="260" y="1171"/>
                    <a:pt x="260" y="1171"/>
                  </a:cubicBezTo>
                  <a:cubicBezTo>
                    <a:pt x="262" y="1171"/>
                    <a:pt x="264" y="1171"/>
                    <a:pt x="266" y="1171"/>
                  </a:cubicBezTo>
                  <a:cubicBezTo>
                    <a:pt x="268" y="1171"/>
                    <a:pt x="270" y="1171"/>
                    <a:pt x="273" y="1170"/>
                  </a:cubicBezTo>
                  <a:lnTo>
                    <a:pt x="275" y="1180"/>
                  </a:lnTo>
                  <a:close/>
                  <a:moveTo>
                    <a:pt x="1607" y="1087"/>
                  </a:moveTo>
                  <a:cubicBezTo>
                    <a:pt x="1613" y="1103"/>
                    <a:pt x="1624" y="1116"/>
                    <a:pt x="1639" y="1124"/>
                  </a:cubicBezTo>
                  <a:cubicBezTo>
                    <a:pt x="1641" y="1126"/>
                    <a:pt x="1644" y="1127"/>
                    <a:pt x="1647" y="1128"/>
                  </a:cubicBezTo>
                  <a:cubicBezTo>
                    <a:pt x="1652" y="1130"/>
                    <a:pt x="1652" y="1130"/>
                    <a:pt x="1652" y="1130"/>
                  </a:cubicBezTo>
                  <a:cubicBezTo>
                    <a:pt x="1650" y="1135"/>
                    <a:pt x="1650" y="1135"/>
                    <a:pt x="1650" y="1135"/>
                  </a:cubicBezTo>
                  <a:cubicBezTo>
                    <a:pt x="1639" y="1166"/>
                    <a:pt x="1626" y="1197"/>
                    <a:pt x="1612" y="1227"/>
                  </a:cubicBezTo>
                  <a:cubicBezTo>
                    <a:pt x="1610" y="1231"/>
                    <a:pt x="1610" y="1231"/>
                    <a:pt x="1610" y="1231"/>
                  </a:cubicBezTo>
                  <a:cubicBezTo>
                    <a:pt x="1605" y="1230"/>
                    <a:pt x="1605" y="1230"/>
                    <a:pt x="1605" y="1230"/>
                  </a:cubicBezTo>
                  <a:cubicBezTo>
                    <a:pt x="1575" y="1220"/>
                    <a:pt x="1547" y="1211"/>
                    <a:pt x="1517" y="1203"/>
                  </a:cubicBezTo>
                  <a:cubicBezTo>
                    <a:pt x="1487" y="1195"/>
                    <a:pt x="1456" y="1186"/>
                    <a:pt x="1422" y="1178"/>
                  </a:cubicBezTo>
                  <a:cubicBezTo>
                    <a:pt x="1420" y="1178"/>
                    <a:pt x="1420" y="1178"/>
                    <a:pt x="1420" y="1178"/>
                  </a:cubicBezTo>
                  <a:cubicBezTo>
                    <a:pt x="1419" y="1177"/>
                    <a:pt x="1419" y="1177"/>
                    <a:pt x="1419" y="1177"/>
                  </a:cubicBezTo>
                  <a:cubicBezTo>
                    <a:pt x="1409" y="1168"/>
                    <a:pt x="1398" y="1159"/>
                    <a:pt x="1386" y="1153"/>
                  </a:cubicBezTo>
                  <a:cubicBezTo>
                    <a:pt x="1391" y="1143"/>
                    <a:pt x="1391" y="1143"/>
                    <a:pt x="1391" y="1143"/>
                  </a:cubicBezTo>
                  <a:cubicBezTo>
                    <a:pt x="1393" y="1144"/>
                    <a:pt x="1396" y="1145"/>
                    <a:pt x="1398" y="1146"/>
                  </a:cubicBezTo>
                  <a:cubicBezTo>
                    <a:pt x="1421" y="1155"/>
                    <a:pt x="1444" y="1160"/>
                    <a:pt x="1467" y="1160"/>
                  </a:cubicBezTo>
                  <a:cubicBezTo>
                    <a:pt x="1486" y="1160"/>
                    <a:pt x="1504" y="1157"/>
                    <a:pt x="1521" y="1151"/>
                  </a:cubicBezTo>
                  <a:cubicBezTo>
                    <a:pt x="1553" y="1139"/>
                    <a:pt x="1580" y="1117"/>
                    <a:pt x="1597" y="1087"/>
                  </a:cubicBezTo>
                  <a:cubicBezTo>
                    <a:pt x="1603" y="1077"/>
                    <a:pt x="1603" y="1077"/>
                    <a:pt x="1603" y="1077"/>
                  </a:cubicBezTo>
                  <a:lnTo>
                    <a:pt x="1607" y="1087"/>
                  </a:lnTo>
                  <a:close/>
                  <a:moveTo>
                    <a:pt x="824" y="1148"/>
                  </a:moveTo>
                  <a:cubicBezTo>
                    <a:pt x="858" y="1176"/>
                    <a:pt x="900" y="1200"/>
                    <a:pt x="936" y="1220"/>
                  </a:cubicBezTo>
                  <a:cubicBezTo>
                    <a:pt x="940" y="1222"/>
                    <a:pt x="940" y="1222"/>
                    <a:pt x="940" y="1222"/>
                  </a:cubicBezTo>
                  <a:cubicBezTo>
                    <a:pt x="939" y="1226"/>
                    <a:pt x="939" y="1226"/>
                    <a:pt x="939" y="1226"/>
                  </a:cubicBezTo>
                  <a:cubicBezTo>
                    <a:pt x="936" y="1236"/>
                    <a:pt x="931" y="1256"/>
                    <a:pt x="925" y="1282"/>
                  </a:cubicBezTo>
                  <a:cubicBezTo>
                    <a:pt x="924" y="1286"/>
                    <a:pt x="924" y="1286"/>
                    <a:pt x="924" y="1286"/>
                  </a:cubicBezTo>
                  <a:cubicBezTo>
                    <a:pt x="826" y="1286"/>
                    <a:pt x="826" y="1286"/>
                    <a:pt x="826" y="1286"/>
                  </a:cubicBezTo>
                  <a:cubicBezTo>
                    <a:pt x="793" y="1285"/>
                    <a:pt x="793" y="1285"/>
                    <a:pt x="793" y="1285"/>
                  </a:cubicBezTo>
                  <a:cubicBezTo>
                    <a:pt x="791" y="1283"/>
                    <a:pt x="791" y="1283"/>
                    <a:pt x="791" y="1283"/>
                  </a:cubicBezTo>
                  <a:cubicBezTo>
                    <a:pt x="786" y="1272"/>
                    <a:pt x="781" y="1263"/>
                    <a:pt x="775" y="1254"/>
                  </a:cubicBezTo>
                  <a:cubicBezTo>
                    <a:pt x="770" y="1246"/>
                    <a:pt x="765" y="1238"/>
                    <a:pt x="760" y="1228"/>
                  </a:cubicBezTo>
                  <a:cubicBezTo>
                    <a:pt x="751" y="1210"/>
                    <a:pt x="751" y="1210"/>
                    <a:pt x="751" y="1210"/>
                  </a:cubicBezTo>
                  <a:cubicBezTo>
                    <a:pt x="754" y="1208"/>
                    <a:pt x="754" y="1208"/>
                    <a:pt x="754" y="1208"/>
                  </a:cubicBezTo>
                  <a:cubicBezTo>
                    <a:pt x="777" y="1188"/>
                    <a:pt x="799" y="1168"/>
                    <a:pt x="817" y="1148"/>
                  </a:cubicBezTo>
                  <a:cubicBezTo>
                    <a:pt x="820" y="1145"/>
                    <a:pt x="820" y="1145"/>
                    <a:pt x="820" y="1145"/>
                  </a:cubicBezTo>
                  <a:lnTo>
                    <a:pt x="824" y="1148"/>
                  </a:lnTo>
                  <a:close/>
                  <a:moveTo>
                    <a:pt x="988" y="1139"/>
                  </a:moveTo>
                  <a:cubicBezTo>
                    <a:pt x="1019" y="1148"/>
                    <a:pt x="1055" y="1152"/>
                    <a:pt x="1101" y="1152"/>
                  </a:cubicBezTo>
                  <a:cubicBezTo>
                    <a:pt x="1105" y="1152"/>
                    <a:pt x="1105" y="1152"/>
                    <a:pt x="1105" y="1152"/>
                  </a:cubicBezTo>
                  <a:cubicBezTo>
                    <a:pt x="1106" y="1156"/>
                    <a:pt x="1106" y="1156"/>
                    <a:pt x="1106" y="1156"/>
                  </a:cubicBezTo>
                  <a:cubicBezTo>
                    <a:pt x="1115" y="1192"/>
                    <a:pt x="1142" y="1284"/>
                    <a:pt x="1175" y="1343"/>
                  </a:cubicBezTo>
                  <a:cubicBezTo>
                    <a:pt x="1166" y="1349"/>
                    <a:pt x="1166" y="1349"/>
                    <a:pt x="1166" y="1349"/>
                  </a:cubicBezTo>
                  <a:cubicBezTo>
                    <a:pt x="1124" y="1295"/>
                    <a:pt x="1052" y="1256"/>
                    <a:pt x="982" y="1219"/>
                  </a:cubicBezTo>
                  <a:cubicBezTo>
                    <a:pt x="967" y="1211"/>
                    <a:pt x="967" y="1211"/>
                    <a:pt x="967" y="1211"/>
                  </a:cubicBezTo>
                  <a:cubicBezTo>
                    <a:pt x="968" y="1207"/>
                    <a:pt x="968" y="1207"/>
                    <a:pt x="968" y="1207"/>
                  </a:cubicBezTo>
                  <a:cubicBezTo>
                    <a:pt x="974" y="1185"/>
                    <a:pt x="978" y="1164"/>
                    <a:pt x="982" y="1143"/>
                  </a:cubicBezTo>
                  <a:cubicBezTo>
                    <a:pt x="983" y="1138"/>
                    <a:pt x="983" y="1138"/>
                    <a:pt x="983" y="1138"/>
                  </a:cubicBezTo>
                  <a:lnTo>
                    <a:pt x="988" y="1139"/>
                  </a:lnTo>
                  <a:close/>
                  <a:moveTo>
                    <a:pt x="675" y="1098"/>
                  </a:moveTo>
                  <a:cubicBezTo>
                    <a:pt x="687" y="1134"/>
                    <a:pt x="704" y="1170"/>
                    <a:pt x="720" y="1201"/>
                  </a:cubicBezTo>
                  <a:cubicBezTo>
                    <a:pt x="721" y="1204"/>
                    <a:pt x="721" y="1204"/>
                    <a:pt x="721" y="1204"/>
                  </a:cubicBezTo>
                  <a:cubicBezTo>
                    <a:pt x="718" y="1207"/>
                    <a:pt x="718" y="1207"/>
                    <a:pt x="718" y="1207"/>
                  </a:cubicBezTo>
                  <a:cubicBezTo>
                    <a:pt x="695" y="1227"/>
                    <a:pt x="614" y="1296"/>
                    <a:pt x="572" y="1355"/>
                  </a:cubicBezTo>
                  <a:cubicBezTo>
                    <a:pt x="563" y="1350"/>
                    <a:pt x="563" y="1350"/>
                    <a:pt x="563" y="1350"/>
                  </a:cubicBezTo>
                  <a:cubicBezTo>
                    <a:pt x="593" y="1290"/>
                    <a:pt x="595" y="1214"/>
                    <a:pt x="596" y="1134"/>
                  </a:cubicBezTo>
                  <a:cubicBezTo>
                    <a:pt x="596" y="1128"/>
                    <a:pt x="597" y="1111"/>
                    <a:pt x="597" y="1111"/>
                  </a:cubicBezTo>
                  <a:cubicBezTo>
                    <a:pt x="601" y="1110"/>
                    <a:pt x="601" y="1110"/>
                    <a:pt x="601" y="1110"/>
                  </a:cubicBezTo>
                  <a:cubicBezTo>
                    <a:pt x="625" y="1106"/>
                    <a:pt x="648" y="1101"/>
                    <a:pt x="669" y="1095"/>
                  </a:cubicBezTo>
                  <a:cubicBezTo>
                    <a:pt x="674" y="1093"/>
                    <a:pt x="674" y="1093"/>
                    <a:pt x="674" y="1093"/>
                  </a:cubicBezTo>
                  <a:lnTo>
                    <a:pt x="675" y="1098"/>
                  </a:lnTo>
                  <a:close/>
                  <a:moveTo>
                    <a:pt x="1459" y="1212"/>
                  </a:moveTo>
                  <a:cubicBezTo>
                    <a:pt x="1477" y="1216"/>
                    <a:pt x="1494" y="1221"/>
                    <a:pt x="1511" y="1225"/>
                  </a:cubicBezTo>
                  <a:cubicBezTo>
                    <a:pt x="1538" y="1233"/>
                    <a:pt x="1565" y="1241"/>
                    <a:pt x="1593" y="1250"/>
                  </a:cubicBezTo>
                  <a:cubicBezTo>
                    <a:pt x="1599" y="1252"/>
                    <a:pt x="1599" y="1252"/>
                    <a:pt x="1599" y="1252"/>
                  </a:cubicBezTo>
                  <a:cubicBezTo>
                    <a:pt x="1596" y="1258"/>
                    <a:pt x="1596" y="1258"/>
                    <a:pt x="1596" y="1258"/>
                  </a:cubicBezTo>
                  <a:cubicBezTo>
                    <a:pt x="1577" y="1293"/>
                    <a:pt x="1555" y="1327"/>
                    <a:pt x="1532" y="1359"/>
                  </a:cubicBezTo>
                  <a:cubicBezTo>
                    <a:pt x="1529" y="1362"/>
                    <a:pt x="1529" y="1362"/>
                    <a:pt x="1529" y="1362"/>
                  </a:cubicBezTo>
                  <a:cubicBezTo>
                    <a:pt x="1525" y="1360"/>
                    <a:pt x="1525" y="1360"/>
                    <a:pt x="1525" y="1360"/>
                  </a:cubicBezTo>
                  <a:cubicBezTo>
                    <a:pt x="1518" y="1356"/>
                    <a:pt x="1511" y="1353"/>
                    <a:pt x="1503" y="1351"/>
                  </a:cubicBezTo>
                  <a:cubicBezTo>
                    <a:pt x="1498" y="1350"/>
                    <a:pt x="1492" y="1349"/>
                    <a:pt x="1487" y="1349"/>
                  </a:cubicBezTo>
                  <a:cubicBezTo>
                    <a:pt x="1482" y="1349"/>
                    <a:pt x="1476" y="1350"/>
                    <a:pt x="1471" y="1351"/>
                  </a:cubicBezTo>
                  <a:cubicBezTo>
                    <a:pt x="1462" y="1353"/>
                    <a:pt x="1462" y="1353"/>
                    <a:pt x="1462" y="1353"/>
                  </a:cubicBezTo>
                  <a:cubicBezTo>
                    <a:pt x="1466" y="1344"/>
                    <a:pt x="1466" y="1344"/>
                    <a:pt x="1466" y="1344"/>
                  </a:cubicBezTo>
                  <a:cubicBezTo>
                    <a:pt x="1471" y="1331"/>
                    <a:pt x="1474" y="1317"/>
                    <a:pt x="1475" y="1303"/>
                  </a:cubicBezTo>
                  <a:cubicBezTo>
                    <a:pt x="1477" y="1275"/>
                    <a:pt x="1470" y="1246"/>
                    <a:pt x="1454" y="1219"/>
                  </a:cubicBezTo>
                  <a:cubicBezTo>
                    <a:pt x="1447" y="1208"/>
                    <a:pt x="1447" y="1208"/>
                    <a:pt x="1447" y="1208"/>
                  </a:cubicBezTo>
                  <a:lnTo>
                    <a:pt x="1459" y="1212"/>
                  </a:lnTo>
                  <a:close/>
                  <a:moveTo>
                    <a:pt x="299" y="1207"/>
                  </a:moveTo>
                  <a:cubicBezTo>
                    <a:pt x="285" y="1225"/>
                    <a:pt x="276" y="1244"/>
                    <a:pt x="271" y="1265"/>
                  </a:cubicBezTo>
                  <a:cubicBezTo>
                    <a:pt x="263" y="1295"/>
                    <a:pt x="266" y="1327"/>
                    <a:pt x="278" y="1356"/>
                  </a:cubicBezTo>
                  <a:cubicBezTo>
                    <a:pt x="279" y="1359"/>
                    <a:pt x="281" y="1363"/>
                    <a:pt x="282" y="1366"/>
                  </a:cubicBezTo>
                  <a:cubicBezTo>
                    <a:pt x="286" y="1373"/>
                    <a:pt x="286" y="1373"/>
                    <a:pt x="286" y="1373"/>
                  </a:cubicBezTo>
                  <a:cubicBezTo>
                    <a:pt x="278" y="1373"/>
                    <a:pt x="278" y="1373"/>
                    <a:pt x="278" y="1373"/>
                  </a:cubicBezTo>
                  <a:cubicBezTo>
                    <a:pt x="264" y="1373"/>
                    <a:pt x="252" y="1377"/>
                    <a:pt x="240" y="1385"/>
                  </a:cubicBezTo>
                  <a:cubicBezTo>
                    <a:pt x="237" y="1387"/>
                    <a:pt x="237" y="1387"/>
                    <a:pt x="237" y="1387"/>
                  </a:cubicBezTo>
                  <a:cubicBezTo>
                    <a:pt x="234" y="1384"/>
                    <a:pt x="234" y="1384"/>
                    <a:pt x="234" y="1384"/>
                  </a:cubicBezTo>
                  <a:cubicBezTo>
                    <a:pt x="231" y="1380"/>
                    <a:pt x="228" y="1377"/>
                    <a:pt x="225" y="1373"/>
                  </a:cubicBezTo>
                  <a:cubicBezTo>
                    <a:pt x="224" y="1372"/>
                    <a:pt x="224" y="1372"/>
                    <a:pt x="224" y="1372"/>
                  </a:cubicBezTo>
                  <a:cubicBezTo>
                    <a:pt x="196" y="1336"/>
                    <a:pt x="172" y="1299"/>
                    <a:pt x="150" y="1260"/>
                  </a:cubicBezTo>
                  <a:cubicBezTo>
                    <a:pt x="146" y="1251"/>
                    <a:pt x="146" y="1251"/>
                    <a:pt x="146" y="1251"/>
                  </a:cubicBezTo>
                  <a:cubicBezTo>
                    <a:pt x="151" y="1249"/>
                    <a:pt x="151" y="1249"/>
                    <a:pt x="151" y="1249"/>
                  </a:cubicBezTo>
                  <a:cubicBezTo>
                    <a:pt x="172" y="1242"/>
                    <a:pt x="192" y="1235"/>
                    <a:pt x="212" y="1227"/>
                  </a:cubicBezTo>
                  <a:cubicBezTo>
                    <a:pt x="213" y="1227"/>
                    <a:pt x="213" y="1227"/>
                    <a:pt x="213" y="1227"/>
                  </a:cubicBezTo>
                  <a:cubicBezTo>
                    <a:pt x="240" y="1217"/>
                    <a:pt x="266" y="1208"/>
                    <a:pt x="293" y="1199"/>
                  </a:cubicBezTo>
                  <a:cubicBezTo>
                    <a:pt x="309" y="1194"/>
                    <a:pt x="309" y="1194"/>
                    <a:pt x="309" y="1194"/>
                  </a:cubicBezTo>
                  <a:lnTo>
                    <a:pt x="299" y="1207"/>
                  </a:lnTo>
                  <a:close/>
                  <a:moveTo>
                    <a:pt x="1241" y="1148"/>
                  </a:moveTo>
                  <a:cubicBezTo>
                    <a:pt x="1301" y="1148"/>
                    <a:pt x="1367" y="1154"/>
                    <a:pt x="1408" y="1198"/>
                  </a:cubicBezTo>
                  <a:cubicBezTo>
                    <a:pt x="1408" y="1199"/>
                    <a:pt x="1408" y="1199"/>
                    <a:pt x="1408" y="1199"/>
                  </a:cubicBezTo>
                  <a:cubicBezTo>
                    <a:pt x="1415" y="1206"/>
                    <a:pt x="1421" y="1213"/>
                    <a:pt x="1427" y="1220"/>
                  </a:cubicBezTo>
                  <a:cubicBezTo>
                    <a:pt x="1445" y="1246"/>
                    <a:pt x="1454" y="1274"/>
                    <a:pt x="1452" y="1302"/>
                  </a:cubicBezTo>
                  <a:cubicBezTo>
                    <a:pt x="1450" y="1329"/>
                    <a:pt x="1438" y="1355"/>
                    <a:pt x="1418" y="1375"/>
                  </a:cubicBezTo>
                  <a:cubicBezTo>
                    <a:pt x="1412" y="1381"/>
                    <a:pt x="1406" y="1386"/>
                    <a:pt x="1399" y="1391"/>
                  </a:cubicBezTo>
                  <a:cubicBezTo>
                    <a:pt x="1376" y="1408"/>
                    <a:pt x="1350" y="1417"/>
                    <a:pt x="1324" y="1417"/>
                  </a:cubicBezTo>
                  <a:cubicBezTo>
                    <a:pt x="1324" y="1417"/>
                    <a:pt x="1324" y="1417"/>
                    <a:pt x="1324" y="1417"/>
                  </a:cubicBezTo>
                  <a:cubicBezTo>
                    <a:pt x="1317" y="1417"/>
                    <a:pt x="1310" y="1416"/>
                    <a:pt x="1303" y="1415"/>
                  </a:cubicBezTo>
                  <a:cubicBezTo>
                    <a:pt x="1269" y="1409"/>
                    <a:pt x="1237" y="1389"/>
                    <a:pt x="1213" y="1359"/>
                  </a:cubicBezTo>
                  <a:cubicBezTo>
                    <a:pt x="1176" y="1314"/>
                    <a:pt x="1145" y="1214"/>
                    <a:pt x="1130" y="1158"/>
                  </a:cubicBezTo>
                  <a:cubicBezTo>
                    <a:pt x="1128" y="1151"/>
                    <a:pt x="1128" y="1151"/>
                    <a:pt x="1128" y="1151"/>
                  </a:cubicBezTo>
                  <a:cubicBezTo>
                    <a:pt x="1135" y="1151"/>
                    <a:pt x="1135" y="1151"/>
                    <a:pt x="1135" y="1151"/>
                  </a:cubicBezTo>
                  <a:cubicBezTo>
                    <a:pt x="1148" y="1151"/>
                    <a:pt x="1161" y="1150"/>
                    <a:pt x="1175" y="1150"/>
                  </a:cubicBezTo>
                  <a:cubicBezTo>
                    <a:pt x="1197" y="1149"/>
                    <a:pt x="1220" y="1148"/>
                    <a:pt x="1241" y="1148"/>
                  </a:cubicBezTo>
                  <a:moveTo>
                    <a:pt x="573" y="1134"/>
                  </a:moveTo>
                  <a:cubicBezTo>
                    <a:pt x="571" y="1233"/>
                    <a:pt x="569" y="1337"/>
                    <a:pt x="501" y="1391"/>
                  </a:cubicBezTo>
                  <a:cubicBezTo>
                    <a:pt x="501" y="1391"/>
                    <a:pt x="501" y="1391"/>
                    <a:pt x="501" y="1391"/>
                  </a:cubicBezTo>
                  <a:cubicBezTo>
                    <a:pt x="493" y="1397"/>
                    <a:pt x="486" y="1403"/>
                    <a:pt x="478" y="1408"/>
                  </a:cubicBezTo>
                  <a:cubicBezTo>
                    <a:pt x="457" y="1421"/>
                    <a:pt x="434" y="1428"/>
                    <a:pt x="411" y="1428"/>
                  </a:cubicBezTo>
                  <a:cubicBezTo>
                    <a:pt x="411" y="1428"/>
                    <a:pt x="411" y="1428"/>
                    <a:pt x="411" y="1428"/>
                  </a:cubicBezTo>
                  <a:cubicBezTo>
                    <a:pt x="406" y="1428"/>
                    <a:pt x="400" y="1427"/>
                    <a:pt x="395" y="1427"/>
                  </a:cubicBezTo>
                  <a:cubicBezTo>
                    <a:pt x="368" y="1423"/>
                    <a:pt x="343" y="1409"/>
                    <a:pt x="324" y="1387"/>
                  </a:cubicBezTo>
                  <a:cubicBezTo>
                    <a:pt x="319" y="1381"/>
                    <a:pt x="314" y="1375"/>
                    <a:pt x="310" y="1368"/>
                  </a:cubicBezTo>
                  <a:cubicBezTo>
                    <a:pt x="291" y="1337"/>
                    <a:pt x="285" y="1303"/>
                    <a:pt x="293" y="1270"/>
                  </a:cubicBezTo>
                  <a:cubicBezTo>
                    <a:pt x="301" y="1237"/>
                    <a:pt x="324" y="1206"/>
                    <a:pt x="356" y="1184"/>
                  </a:cubicBezTo>
                  <a:cubicBezTo>
                    <a:pt x="406" y="1149"/>
                    <a:pt x="520" y="1125"/>
                    <a:pt x="567" y="1116"/>
                  </a:cubicBezTo>
                  <a:cubicBezTo>
                    <a:pt x="574" y="1115"/>
                    <a:pt x="574" y="1115"/>
                    <a:pt x="574" y="1115"/>
                  </a:cubicBezTo>
                  <a:lnTo>
                    <a:pt x="573" y="1134"/>
                  </a:lnTo>
                  <a:close/>
                  <a:moveTo>
                    <a:pt x="1487" y="1372"/>
                  </a:moveTo>
                  <a:cubicBezTo>
                    <a:pt x="1491" y="1372"/>
                    <a:pt x="1494" y="1373"/>
                    <a:pt x="1498" y="1373"/>
                  </a:cubicBezTo>
                  <a:cubicBezTo>
                    <a:pt x="1510" y="1376"/>
                    <a:pt x="1521" y="1384"/>
                    <a:pt x="1528" y="1395"/>
                  </a:cubicBezTo>
                  <a:cubicBezTo>
                    <a:pt x="1535" y="1406"/>
                    <a:pt x="1538" y="1419"/>
                    <a:pt x="1535" y="1432"/>
                  </a:cubicBezTo>
                  <a:cubicBezTo>
                    <a:pt x="1532" y="1445"/>
                    <a:pt x="1524" y="1455"/>
                    <a:pt x="1513" y="1462"/>
                  </a:cubicBezTo>
                  <a:cubicBezTo>
                    <a:pt x="1505" y="1467"/>
                    <a:pt x="1496" y="1470"/>
                    <a:pt x="1487" y="1470"/>
                  </a:cubicBezTo>
                  <a:cubicBezTo>
                    <a:pt x="1483" y="1470"/>
                    <a:pt x="1480" y="1470"/>
                    <a:pt x="1476" y="1469"/>
                  </a:cubicBezTo>
                  <a:cubicBezTo>
                    <a:pt x="1464" y="1466"/>
                    <a:pt x="1453" y="1458"/>
                    <a:pt x="1446" y="1447"/>
                  </a:cubicBezTo>
                  <a:cubicBezTo>
                    <a:pt x="1439" y="1436"/>
                    <a:pt x="1436" y="1423"/>
                    <a:pt x="1439" y="1410"/>
                  </a:cubicBezTo>
                  <a:cubicBezTo>
                    <a:pt x="1442" y="1398"/>
                    <a:pt x="1450" y="1387"/>
                    <a:pt x="1461" y="1380"/>
                  </a:cubicBezTo>
                  <a:cubicBezTo>
                    <a:pt x="1469" y="1375"/>
                    <a:pt x="1478" y="1372"/>
                    <a:pt x="1487" y="1372"/>
                  </a:cubicBezTo>
                  <a:moveTo>
                    <a:pt x="282" y="1494"/>
                  </a:moveTo>
                  <a:cubicBezTo>
                    <a:pt x="278" y="1494"/>
                    <a:pt x="278" y="1494"/>
                    <a:pt x="278" y="1494"/>
                  </a:cubicBezTo>
                  <a:cubicBezTo>
                    <a:pt x="265" y="1493"/>
                    <a:pt x="253" y="1488"/>
                    <a:pt x="244" y="1479"/>
                  </a:cubicBezTo>
                  <a:cubicBezTo>
                    <a:pt x="243" y="1478"/>
                    <a:pt x="243" y="1477"/>
                    <a:pt x="242" y="1476"/>
                  </a:cubicBezTo>
                  <a:cubicBezTo>
                    <a:pt x="238" y="1472"/>
                    <a:pt x="236" y="1468"/>
                    <a:pt x="234" y="1463"/>
                  </a:cubicBezTo>
                  <a:cubicBezTo>
                    <a:pt x="232" y="1458"/>
                    <a:pt x="231" y="1454"/>
                    <a:pt x="231" y="1449"/>
                  </a:cubicBezTo>
                  <a:cubicBezTo>
                    <a:pt x="230" y="1449"/>
                    <a:pt x="230" y="1449"/>
                    <a:pt x="230" y="1449"/>
                  </a:cubicBezTo>
                  <a:cubicBezTo>
                    <a:pt x="231" y="1443"/>
                    <a:pt x="231" y="1443"/>
                    <a:pt x="231" y="1443"/>
                  </a:cubicBezTo>
                  <a:cubicBezTo>
                    <a:pt x="231" y="1431"/>
                    <a:pt x="236" y="1420"/>
                    <a:pt x="245" y="1411"/>
                  </a:cubicBezTo>
                  <a:cubicBezTo>
                    <a:pt x="245" y="1410"/>
                    <a:pt x="245" y="1410"/>
                    <a:pt x="246" y="1410"/>
                  </a:cubicBezTo>
                  <a:cubicBezTo>
                    <a:pt x="255" y="1401"/>
                    <a:pt x="267" y="1396"/>
                    <a:pt x="279" y="1396"/>
                  </a:cubicBezTo>
                  <a:cubicBezTo>
                    <a:pt x="281" y="1396"/>
                    <a:pt x="281" y="1396"/>
                    <a:pt x="281" y="1396"/>
                  </a:cubicBezTo>
                  <a:cubicBezTo>
                    <a:pt x="285" y="1396"/>
                    <a:pt x="289" y="1397"/>
                    <a:pt x="292" y="1398"/>
                  </a:cubicBezTo>
                  <a:cubicBezTo>
                    <a:pt x="296" y="1399"/>
                    <a:pt x="300" y="1401"/>
                    <a:pt x="303" y="1402"/>
                  </a:cubicBezTo>
                  <a:cubicBezTo>
                    <a:pt x="307" y="1405"/>
                    <a:pt x="311" y="1408"/>
                    <a:pt x="315" y="1412"/>
                  </a:cubicBezTo>
                  <a:cubicBezTo>
                    <a:pt x="323" y="1420"/>
                    <a:pt x="327" y="1431"/>
                    <a:pt x="328" y="1442"/>
                  </a:cubicBezTo>
                  <a:cubicBezTo>
                    <a:pt x="328" y="1442"/>
                    <a:pt x="328" y="1442"/>
                    <a:pt x="328" y="1442"/>
                  </a:cubicBezTo>
                  <a:cubicBezTo>
                    <a:pt x="328" y="1447"/>
                    <a:pt x="328" y="1447"/>
                    <a:pt x="328" y="1447"/>
                  </a:cubicBezTo>
                  <a:cubicBezTo>
                    <a:pt x="328" y="1460"/>
                    <a:pt x="322" y="1472"/>
                    <a:pt x="313" y="1481"/>
                  </a:cubicBezTo>
                  <a:cubicBezTo>
                    <a:pt x="304" y="1489"/>
                    <a:pt x="294" y="1493"/>
                    <a:pt x="282" y="1494"/>
                  </a:cubicBezTo>
                  <a:close/>
                  <a:moveTo>
                    <a:pt x="971" y="1239"/>
                  </a:moveTo>
                  <a:cubicBezTo>
                    <a:pt x="1063" y="1288"/>
                    <a:pt x="1158" y="1339"/>
                    <a:pt x="1178" y="1424"/>
                  </a:cubicBezTo>
                  <a:cubicBezTo>
                    <a:pt x="1178" y="1424"/>
                    <a:pt x="1178" y="1424"/>
                    <a:pt x="1178" y="1424"/>
                  </a:cubicBezTo>
                  <a:cubicBezTo>
                    <a:pt x="1180" y="1433"/>
                    <a:pt x="1182" y="1443"/>
                    <a:pt x="1183" y="1452"/>
                  </a:cubicBezTo>
                  <a:cubicBezTo>
                    <a:pt x="1187" y="1483"/>
                    <a:pt x="1180" y="1512"/>
                    <a:pt x="1165" y="1535"/>
                  </a:cubicBezTo>
                  <a:cubicBezTo>
                    <a:pt x="1150" y="1558"/>
                    <a:pt x="1127" y="1574"/>
                    <a:pt x="1099" y="1582"/>
                  </a:cubicBezTo>
                  <a:cubicBezTo>
                    <a:pt x="1091" y="1585"/>
                    <a:pt x="1083" y="1586"/>
                    <a:pt x="1075" y="1587"/>
                  </a:cubicBezTo>
                  <a:cubicBezTo>
                    <a:pt x="1070" y="1588"/>
                    <a:pt x="1064" y="1588"/>
                    <a:pt x="1059" y="1588"/>
                  </a:cubicBezTo>
                  <a:cubicBezTo>
                    <a:pt x="1029" y="1588"/>
                    <a:pt x="1002" y="1579"/>
                    <a:pt x="980" y="1561"/>
                  </a:cubicBezTo>
                  <a:cubicBezTo>
                    <a:pt x="953" y="1539"/>
                    <a:pt x="935" y="1506"/>
                    <a:pt x="929" y="1467"/>
                  </a:cubicBezTo>
                  <a:cubicBezTo>
                    <a:pt x="918" y="1405"/>
                    <a:pt x="946" y="1287"/>
                    <a:pt x="959" y="1240"/>
                  </a:cubicBezTo>
                  <a:cubicBezTo>
                    <a:pt x="961" y="1233"/>
                    <a:pt x="961" y="1233"/>
                    <a:pt x="961" y="1233"/>
                  </a:cubicBezTo>
                  <a:lnTo>
                    <a:pt x="971" y="1239"/>
                  </a:lnTo>
                  <a:close/>
                  <a:moveTo>
                    <a:pt x="739" y="1239"/>
                  </a:moveTo>
                  <a:cubicBezTo>
                    <a:pt x="787" y="1329"/>
                    <a:pt x="835" y="1423"/>
                    <a:pt x="803" y="1503"/>
                  </a:cubicBezTo>
                  <a:cubicBezTo>
                    <a:pt x="803" y="1504"/>
                    <a:pt x="803" y="1504"/>
                    <a:pt x="803" y="1504"/>
                  </a:cubicBezTo>
                  <a:cubicBezTo>
                    <a:pt x="800" y="1513"/>
                    <a:pt x="796" y="1521"/>
                    <a:pt x="791" y="1529"/>
                  </a:cubicBezTo>
                  <a:cubicBezTo>
                    <a:pt x="776" y="1557"/>
                    <a:pt x="754" y="1577"/>
                    <a:pt x="728" y="1587"/>
                  </a:cubicBezTo>
                  <a:cubicBezTo>
                    <a:pt x="715" y="1592"/>
                    <a:pt x="702" y="1594"/>
                    <a:pt x="688" y="1594"/>
                  </a:cubicBezTo>
                  <a:cubicBezTo>
                    <a:pt x="688" y="1594"/>
                    <a:pt x="688" y="1594"/>
                    <a:pt x="688" y="1594"/>
                  </a:cubicBezTo>
                  <a:cubicBezTo>
                    <a:pt x="674" y="1594"/>
                    <a:pt x="660" y="1592"/>
                    <a:pt x="647" y="1587"/>
                  </a:cubicBezTo>
                  <a:cubicBezTo>
                    <a:pt x="640" y="1585"/>
                    <a:pt x="632" y="1581"/>
                    <a:pt x="625" y="1577"/>
                  </a:cubicBezTo>
                  <a:cubicBezTo>
                    <a:pt x="593" y="1560"/>
                    <a:pt x="572" y="1533"/>
                    <a:pt x="563" y="1501"/>
                  </a:cubicBezTo>
                  <a:cubicBezTo>
                    <a:pt x="553" y="1467"/>
                    <a:pt x="558" y="1430"/>
                    <a:pt x="575" y="1395"/>
                  </a:cubicBezTo>
                  <a:cubicBezTo>
                    <a:pt x="602" y="1339"/>
                    <a:pt x="690" y="1261"/>
                    <a:pt x="727" y="1229"/>
                  </a:cubicBezTo>
                  <a:cubicBezTo>
                    <a:pt x="732" y="1225"/>
                    <a:pt x="732" y="1225"/>
                    <a:pt x="732" y="1225"/>
                  </a:cubicBezTo>
                  <a:lnTo>
                    <a:pt x="739" y="1239"/>
                  </a:lnTo>
                  <a:close/>
                  <a:moveTo>
                    <a:pt x="1415" y="1418"/>
                  </a:moveTo>
                  <a:cubicBezTo>
                    <a:pt x="1415" y="1433"/>
                    <a:pt x="1418" y="1447"/>
                    <a:pt x="1426" y="1460"/>
                  </a:cubicBezTo>
                  <a:cubicBezTo>
                    <a:pt x="1427" y="1461"/>
                    <a:pt x="1429" y="1463"/>
                    <a:pt x="1430" y="1465"/>
                  </a:cubicBezTo>
                  <a:cubicBezTo>
                    <a:pt x="1433" y="1469"/>
                    <a:pt x="1433" y="1469"/>
                    <a:pt x="1433" y="1469"/>
                  </a:cubicBezTo>
                  <a:cubicBezTo>
                    <a:pt x="1429" y="1472"/>
                    <a:pt x="1429" y="1472"/>
                    <a:pt x="1429" y="1472"/>
                  </a:cubicBezTo>
                  <a:cubicBezTo>
                    <a:pt x="1395" y="1504"/>
                    <a:pt x="1358" y="1532"/>
                    <a:pt x="1318" y="1558"/>
                  </a:cubicBezTo>
                  <a:cubicBezTo>
                    <a:pt x="1280" y="1582"/>
                    <a:pt x="1240" y="1604"/>
                    <a:pt x="1198" y="1622"/>
                  </a:cubicBezTo>
                  <a:cubicBezTo>
                    <a:pt x="1193" y="1624"/>
                    <a:pt x="1193" y="1624"/>
                    <a:pt x="1193" y="1624"/>
                  </a:cubicBezTo>
                  <a:cubicBezTo>
                    <a:pt x="1191" y="1620"/>
                    <a:pt x="1191" y="1620"/>
                    <a:pt x="1191" y="1620"/>
                  </a:cubicBezTo>
                  <a:cubicBezTo>
                    <a:pt x="1187" y="1613"/>
                    <a:pt x="1182" y="1606"/>
                    <a:pt x="1176" y="1601"/>
                  </a:cubicBezTo>
                  <a:cubicBezTo>
                    <a:pt x="1170" y="1595"/>
                    <a:pt x="1164" y="1591"/>
                    <a:pt x="1156" y="1588"/>
                  </a:cubicBezTo>
                  <a:cubicBezTo>
                    <a:pt x="1148" y="1585"/>
                    <a:pt x="1148" y="1585"/>
                    <a:pt x="1148" y="1585"/>
                  </a:cubicBezTo>
                  <a:cubicBezTo>
                    <a:pt x="1155" y="1579"/>
                    <a:pt x="1155" y="1579"/>
                    <a:pt x="1155" y="1579"/>
                  </a:cubicBezTo>
                  <a:cubicBezTo>
                    <a:pt x="1167" y="1570"/>
                    <a:pt x="1176" y="1560"/>
                    <a:pt x="1184" y="1548"/>
                  </a:cubicBezTo>
                  <a:cubicBezTo>
                    <a:pt x="1203" y="1520"/>
                    <a:pt x="1210" y="1486"/>
                    <a:pt x="1206" y="1449"/>
                  </a:cubicBezTo>
                  <a:cubicBezTo>
                    <a:pt x="1205" y="1439"/>
                    <a:pt x="1203" y="1429"/>
                    <a:pt x="1200" y="1419"/>
                  </a:cubicBezTo>
                  <a:cubicBezTo>
                    <a:pt x="1199" y="1414"/>
                    <a:pt x="1199" y="1414"/>
                    <a:pt x="1199" y="1414"/>
                  </a:cubicBezTo>
                  <a:cubicBezTo>
                    <a:pt x="1199" y="1414"/>
                    <a:pt x="1199" y="1414"/>
                    <a:pt x="1199" y="1414"/>
                  </a:cubicBezTo>
                  <a:cubicBezTo>
                    <a:pt x="1196" y="1401"/>
                    <a:pt x="1191" y="1389"/>
                    <a:pt x="1185" y="1377"/>
                  </a:cubicBezTo>
                  <a:cubicBezTo>
                    <a:pt x="1193" y="1372"/>
                    <a:pt x="1193" y="1372"/>
                    <a:pt x="1193" y="1372"/>
                  </a:cubicBezTo>
                  <a:cubicBezTo>
                    <a:pt x="1195" y="1373"/>
                    <a:pt x="1195" y="1373"/>
                    <a:pt x="1195" y="1373"/>
                  </a:cubicBezTo>
                  <a:cubicBezTo>
                    <a:pt x="1223" y="1408"/>
                    <a:pt x="1260" y="1431"/>
                    <a:pt x="1300" y="1438"/>
                  </a:cubicBezTo>
                  <a:cubicBezTo>
                    <a:pt x="1308" y="1439"/>
                    <a:pt x="1316" y="1440"/>
                    <a:pt x="1324" y="1440"/>
                  </a:cubicBezTo>
                  <a:cubicBezTo>
                    <a:pt x="1353" y="1440"/>
                    <a:pt x="1381" y="1431"/>
                    <a:pt x="1407" y="1414"/>
                  </a:cubicBezTo>
                  <a:cubicBezTo>
                    <a:pt x="1416" y="1408"/>
                    <a:pt x="1416" y="1408"/>
                    <a:pt x="1416" y="1408"/>
                  </a:cubicBezTo>
                  <a:lnTo>
                    <a:pt x="1415" y="1418"/>
                  </a:lnTo>
                  <a:close/>
                  <a:moveTo>
                    <a:pt x="555" y="1383"/>
                  </a:moveTo>
                  <a:cubicBezTo>
                    <a:pt x="554" y="1385"/>
                    <a:pt x="554" y="1385"/>
                    <a:pt x="554" y="1385"/>
                  </a:cubicBezTo>
                  <a:cubicBezTo>
                    <a:pt x="534" y="1425"/>
                    <a:pt x="530" y="1468"/>
                    <a:pt x="540" y="1507"/>
                  </a:cubicBezTo>
                  <a:cubicBezTo>
                    <a:pt x="549" y="1538"/>
                    <a:pt x="567" y="1564"/>
                    <a:pt x="593" y="1584"/>
                  </a:cubicBezTo>
                  <a:cubicBezTo>
                    <a:pt x="600" y="1590"/>
                    <a:pt x="600" y="1590"/>
                    <a:pt x="600" y="1590"/>
                  </a:cubicBezTo>
                  <a:cubicBezTo>
                    <a:pt x="591" y="1593"/>
                    <a:pt x="591" y="1593"/>
                    <a:pt x="591" y="1593"/>
                  </a:cubicBezTo>
                  <a:cubicBezTo>
                    <a:pt x="576" y="1598"/>
                    <a:pt x="564" y="1607"/>
                    <a:pt x="555" y="1620"/>
                  </a:cubicBezTo>
                  <a:cubicBezTo>
                    <a:pt x="553" y="1624"/>
                    <a:pt x="553" y="1624"/>
                    <a:pt x="553" y="1624"/>
                  </a:cubicBezTo>
                  <a:cubicBezTo>
                    <a:pt x="549" y="1622"/>
                    <a:pt x="549" y="1622"/>
                    <a:pt x="549" y="1622"/>
                  </a:cubicBezTo>
                  <a:cubicBezTo>
                    <a:pt x="505" y="1604"/>
                    <a:pt x="466" y="1584"/>
                    <a:pt x="431" y="1561"/>
                  </a:cubicBezTo>
                  <a:cubicBezTo>
                    <a:pt x="399" y="1541"/>
                    <a:pt x="369" y="1519"/>
                    <a:pt x="339" y="1493"/>
                  </a:cubicBezTo>
                  <a:cubicBezTo>
                    <a:pt x="336" y="1490"/>
                    <a:pt x="336" y="1490"/>
                    <a:pt x="336" y="1490"/>
                  </a:cubicBezTo>
                  <a:cubicBezTo>
                    <a:pt x="339" y="1486"/>
                    <a:pt x="339" y="1486"/>
                    <a:pt x="339" y="1486"/>
                  </a:cubicBezTo>
                  <a:cubicBezTo>
                    <a:pt x="346" y="1475"/>
                    <a:pt x="351" y="1461"/>
                    <a:pt x="351" y="1447"/>
                  </a:cubicBezTo>
                  <a:cubicBezTo>
                    <a:pt x="351" y="1445"/>
                    <a:pt x="351" y="1445"/>
                    <a:pt x="351" y="1445"/>
                  </a:cubicBezTo>
                  <a:cubicBezTo>
                    <a:pt x="351" y="1437"/>
                    <a:pt x="351" y="1437"/>
                    <a:pt x="351" y="1437"/>
                  </a:cubicBezTo>
                  <a:cubicBezTo>
                    <a:pt x="358" y="1440"/>
                    <a:pt x="358" y="1440"/>
                    <a:pt x="358" y="1440"/>
                  </a:cubicBezTo>
                  <a:cubicBezTo>
                    <a:pt x="369" y="1445"/>
                    <a:pt x="380" y="1448"/>
                    <a:pt x="391" y="1450"/>
                  </a:cubicBezTo>
                  <a:cubicBezTo>
                    <a:pt x="398" y="1451"/>
                    <a:pt x="405" y="1451"/>
                    <a:pt x="411" y="1451"/>
                  </a:cubicBezTo>
                  <a:cubicBezTo>
                    <a:pt x="438" y="1451"/>
                    <a:pt x="465" y="1443"/>
                    <a:pt x="490" y="1428"/>
                  </a:cubicBezTo>
                  <a:cubicBezTo>
                    <a:pt x="499" y="1422"/>
                    <a:pt x="507" y="1416"/>
                    <a:pt x="515" y="1409"/>
                  </a:cubicBezTo>
                  <a:cubicBezTo>
                    <a:pt x="527" y="1400"/>
                    <a:pt x="537" y="1389"/>
                    <a:pt x="546" y="1377"/>
                  </a:cubicBezTo>
                  <a:lnTo>
                    <a:pt x="555" y="1383"/>
                  </a:lnTo>
                  <a:close/>
                  <a:moveTo>
                    <a:pt x="815" y="1687"/>
                  </a:moveTo>
                  <a:cubicBezTo>
                    <a:pt x="809" y="1686"/>
                    <a:pt x="809" y="1686"/>
                    <a:pt x="809" y="1686"/>
                  </a:cubicBezTo>
                  <a:cubicBezTo>
                    <a:pt x="773" y="1683"/>
                    <a:pt x="736" y="1678"/>
                    <a:pt x="691" y="1669"/>
                  </a:cubicBezTo>
                  <a:cubicBezTo>
                    <a:pt x="687" y="1668"/>
                    <a:pt x="687" y="1668"/>
                    <a:pt x="687" y="1668"/>
                  </a:cubicBezTo>
                  <a:cubicBezTo>
                    <a:pt x="687" y="1664"/>
                    <a:pt x="687" y="1664"/>
                    <a:pt x="687" y="1664"/>
                  </a:cubicBezTo>
                  <a:cubicBezTo>
                    <a:pt x="687" y="1658"/>
                    <a:pt x="687" y="1652"/>
                    <a:pt x="685" y="1646"/>
                  </a:cubicBezTo>
                  <a:cubicBezTo>
                    <a:pt x="684" y="1639"/>
                    <a:pt x="681" y="1632"/>
                    <a:pt x="678" y="1625"/>
                  </a:cubicBezTo>
                  <a:cubicBezTo>
                    <a:pt x="673" y="1617"/>
                    <a:pt x="673" y="1617"/>
                    <a:pt x="673" y="1617"/>
                  </a:cubicBezTo>
                  <a:cubicBezTo>
                    <a:pt x="682" y="1617"/>
                    <a:pt x="682" y="1617"/>
                    <a:pt x="682" y="1617"/>
                  </a:cubicBezTo>
                  <a:cubicBezTo>
                    <a:pt x="684" y="1617"/>
                    <a:pt x="686" y="1617"/>
                    <a:pt x="688" y="1617"/>
                  </a:cubicBezTo>
                  <a:cubicBezTo>
                    <a:pt x="705" y="1617"/>
                    <a:pt x="721" y="1614"/>
                    <a:pt x="737" y="1608"/>
                  </a:cubicBezTo>
                  <a:cubicBezTo>
                    <a:pt x="764" y="1598"/>
                    <a:pt x="788" y="1578"/>
                    <a:pt x="805" y="1551"/>
                  </a:cubicBezTo>
                  <a:cubicBezTo>
                    <a:pt x="815" y="1537"/>
                    <a:pt x="815" y="1537"/>
                    <a:pt x="815" y="1537"/>
                  </a:cubicBezTo>
                  <a:lnTo>
                    <a:pt x="815" y="1687"/>
                  </a:lnTo>
                  <a:close/>
                  <a:moveTo>
                    <a:pt x="1056" y="1658"/>
                  </a:moveTo>
                  <a:cubicBezTo>
                    <a:pt x="1056" y="1660"/>
                    <a:pt x="1056" y="1662"/>
                    <a:pt x="1057" y="1664"/>
                  </a:cubicBezTo>
                  <a:cubicBezTo>
                    <a:pt x="1057" y="1669"/>
                    <a:pt x="1057" y="1669"/>
                    <a:pt x="1057" y="1669"/>
                  </a:cubicBezTo>
                  <a:cubicBezTo>
                    <a:pt x="1052" y="1670"/>
                    <a:pt x="1052" y="1670"/>
                    <a:pt x="1052" y="1670"/>
                  </a:cubicBezTo>
                  <a:cubicBezTo>
                    <a:pt x="1001" y="1679"/>
                    <a:pt x="960" y="1685"/>
                    <a:pt x="922" y="1687"/>
                  </a:cubicBezTo>
                  <a:cubicBezTo>
                    <a:pt x="916" y="1687"/>
                    <a:pt x="916" y="1687"/>
                    <a:pt x="916" y="1687"/>
                  </a:cubicBezTo>
                  <a:cubicBezTo>
                    <a:pt x="916" y="1533"/>
                    <a:pt x="916" y="1533"/>
                    <a:pt x="916" y="1533"/>
                  </a:cubicBezTo>
                  <a:cubicBezTo>
                    <a:pt x="926" y="1530"/>
                    <a:pt x="926" y="1530"/>
                    <a:pt x="926" y="1530"/>
                  </a:cubicBezTo>
                  <a:cubicBezTo>
                    <a:pt x="936" y="1549"/>
                    <a:pt x="949" y="1566"/>
                    <a:pt x="965" y="1578"/>
                  </a:cubicBezTo>
                  <a:cubicBezTo>
                    <a:pt x="992" y="1600"/>
                    <a:pt x="1024" y="1611"/>
                    <a:pt x="1059" y="1611"/>
                  </a:cubicBezTo>
                  <a:cubicBezTo>
                    <a:pt x="1069" y="1611"/>
                    <a:pt x="1069" y="1611"/>
                    <a:pt x="1069" y="1611"/>
                  </a:cubicBezTo>
                  <a:cubicBezTo>
                    <a:pt x="1065" y="1619"/>
                    <a:pt x="1065" y="1619"/>
                    <a:pt x="1065" y="1619"/>
                  </a:cubicBezTo>
                  <a:cubicBezTo>
                    <a:pt x="1059" y="1630"/>
                    <a:pt x="1055" y="1643"/>
                    <a:pt x="1056" y="1657"/>
                  </a:cubicBezTo>
                  <a:lnTo>
                    <a:pt x="1056" y="1658"/>
                  </a:lnTo>
                  <a:close/>
                  <a:moveTo>
                    <a:pt x="1177" y="1656"/>
                  </a:moveTo>
                  <a:cubicBezTo>
                    <a:pt x="1176" y="1670"/>
                    <a:pt x="1170" y="1683"/>
                    <a:pt x="1158" y="1692"/>
                  </a:cubicBezTo>
                  <a:cubicBezTo>
                    <a:pt x="1149" y="1696"/>
                    <a:pt x="1139" y="1699"/>
                    <a:pt x="1129" y="1703"/>
                  </a:cubicBezTo>
                  <a:cubicBezTo>
                    <a:pt x="1125" y="1703"/>
                    <a:pt x="1125" y="1703"/>
                    <a:pt x="1125" y="1703"/>
                  </a:cubicBezTo>
                  <a:cubicBezTo>
                    <a:pt x="1125" y="1703"/>
                    <a:pt x="1125" y="1703"/>
                    <a:pt x="1125" y="1703"/>
                  </a:cubicBezTo>
                  <a:cubicBezTo>
                    <a:pt x="1109" y="1702"/>
                    <a:pt x="1095" y="1693"/>
                    <a:pt x="1086" y="1679"/>
                  </a:cubicBezTo>
                  <a:cubicBezTo>
                    <a:pt x="1084" y="1671"/>
                    <a:pt x="1081" y="1664"/>
                    <a:pt x="1079" y="1656"/>
                  </a:cubicBezTo>
                  <a:cubicBezTo>
                    <a:pt x="1079" y="1652"/>
                    <a:pt x="1079" y="1652"/>
                    <a:pt x="1079" y="1652"/>
                  </a:cubicBezTo>
                  <a:cubicBezTo>
                    <a:pt x="1079" y="1652"/>
                    <a:pt x="1079" y="1652"/>
                    <a:pt x="1079" y="1652"/>
                  </a:cubicBezTo>
                  <a:cubicBezTo>
                    <a:pt x="1080" y="1638"/>
                    <a:pt x="1086" y="1625"/>
                    <a:pt x="1097" y="1616"/>
                  </a:cubicBezTo>
                  <a:cubicBezTo>
                    <a:pt x="1107" y="1612"/>
                    <a:pt x="1116" y="1609"/>
                    <a:pt x="1126" y="1605"/>
                  </a:cubicBezTo>
                  <a:cubicBezTo>
                    <a:pt x="1130" y="1605"/>
                    <a:pt x="1130" y="1605"/>
                    <a:pt x="1130" y="1605"/>
                  </a:cubicBezTo>
                  <a:cubicBezTo>
                    <a:pt x="1130" y="1605"/>
                    <a:pt x="1130" y="1605"/>
                    <a:pt x="1130" y="1605"/>
                  </a:cubicBezTo>
                  <a:cubicBezTo>
                    <a:pt x="1146" y="1606"/>
                    <a:pt x="1161" y="1615"/>
                    <a:pt x="1170" y="1629"/>
                  </a:cubicBezTo>
                  <a:cubicBezTo>
                    <a:pt x="1172" y="1637"/>
                    <a:pt x="1174" y="1644"/>
                    <a:pt x="1177" y="1652"/>
                  </a:cubicBezTo>
                  <a:cubicBezTo>
                    <a:pt x="1177" y="1656"/>
                    <a:pt x="1177" y="1656"/>
                    <a:pt x="1177" y="1656"/>
                  </a:cubicBezTo>
                  <a:close/>
                  <a:moveTo>
                    <a:pt x="659" y="1683"/>
                  </a:moveTo>
                  <a:cubicBezTo>
                    <a:pt x="656" y="1687"/>
                    <a:pt x="656" y="1687"/>
                    <a:pt x="656" y="1687"/>
                  </a:cubicBezTo>
                  <a:cubicBezTo>
                    <a:pt x="649" y="1698"/>
                    <a:pt x="638" y="1706"/>
                    <a:pt x="625" y="1708"/>
                  </a:cubicBezTo>
                  <a:cubicBezTo>
                    <a:pt x="622" y="1709"/>
                    <a:pt x="618" y="1709"/>
                    <a:pt x="615" y="1709"/>
                  </a:cubicBezTo>
                  <a:cubicBezTo>
                    <a:pt x="606" y="1709"/>
                    <a:pt x="596" y="1707"/>
                    <a:pt x="588" y="1701"/>
                  </a:cubicBezTo>
                  <a:cubicBezTo>
                    <a:pt x="577" y="1694"/>
                    <a:pt x="570" y="1683"/>
                    <a:pt x="567" y="1671"/>
                  </a:cubicBezTo>
                  <a:cubicBezTo>
                    <a:pt x="565" y="1659"/>
                    <a:pt x="566" y="1648"/>
                    <a:pt x="572" y="1638"/>
                  </a:cubicBezTo>
                  <a:cubicBezTo>
                    <a:pt x="571" y="1638"/>
                    <a:pt x="571" y="1638"/>
                    <a:pt x="571" y="1638"/>
                  </a:cubicBezTo>
                  <a:cubicBezTo>
                    <a:pt x="574" y="1634"/>
                    <a:pt x="574" y="1634"/>
                    <a:pt x="574" y="1634"/>
                  </a:cubicBezTo>
                  <a:cubicBezTo>
                    <a:pt x="583" y="1620"/>
                    <a:pt x="598" y="1612"/>
                    <a:pt x="615" y="1612"/>
                  </a:cubicBezTo>
                  <a:cubicBezTo>
                    <a:pt x="625" y="1612"/>
                    <a:pt x="634" y="1615"/>
                    <a:pt x="642" y="1620"/>
                  </a:cubicBezTo>
                  <a:cubicBezTo>
                    <a:pt x="642" y="1620"/>
                    <a:pt x="642" y="1620"/>
                    <a:pt x="642" y="1620"/>
                  </a:cubicBezTo>
                  <a:cubicBezTo>
                    <a:pt x="653" y="1627"/>
                    <a:pt x="660" y="1638"/>
                    <a:pt x="663" y="1651"/>
                  </a:cubicBezTo>
                  <a:cubicBezTo>
                    <a:pt x="665" y="1662"/>
                    <a:pt x="664" y="1673"/>
                    <a:pt x="659" y="1683"/>
                  </a:cubicBezTo>
                  <a:close/>
                  <a:moveTo>
                    <a:pt x="893" y="2055"/>
                  </a:moveTo>
                  <a:cubicBezTo>
                    <a:pt x="838" y="2055"/>
                    <a:pt x="838" y="2055"/>
                    <a:pt x="838" y="2055"/>
                  </a:cubicBezTo>
                  <a:cubicBezTo>
                    <a:pt x="838" y="1309"/>
                    <a:pt x="838" y="1309"/>
                    <a:pt x="838" y="1309"/>
                  </a:cubicBezTo>
                  <a:cubicBezTo>
                    <a:pt x="893" y="1309"/>
                    <a:pt x="893" y="1309"/>
                    <a:pt x="893" y="1309"/>
                  </a:cubicBezTo>
                  <a:lnTo>
                    <a:pt x="893" y="2055"/>
                  </a:lnTo>
                  <a:close/>
                  <a:moveTo>
                    <a:pt x="916" y="2078"/>
                  </a:moveTo>
                  <a:cubicBezTo>
                    <a:pt x="916" y="1712"/>
                    <a:pt x="916" y="1712"/>
                    <a:pt x="916" y="1712"/>
                  </a:cubicBezTo>
                  <a:cubicBezTo>
                    <a:pt x="921" y="1712"/>
                    <a:pt x="921" y="1712"/>
                    <a:pt x="921" y="1712"/>
                  </a:cubicBezTo>
                  <a:cubicBezTo>
                    <a:pt x="962" y="1709"/>
                    <a:pt x="1008" y="1703"/>
                    <a:pt x="1064" y="1693"/>
                  </a:cubicBezTo>
                  <a:cubicBezTo>
                    <a:pt x="1067" y="1692"/>
                    <a:pt x="1067" y="1692"/>
                    <a:pt x="1067" y="1692"/>
                  </a:cubicBezTo>
                  <a:cubicBezTo>
                    <a:pt x="1069" y="1695"/>
                    <a:pt x="1069" y="1695"/>
                    <a:pt x="1069" y="1695"/>
                  </a:cubicBezTo>
                  <a:cubicBezTo>
                    <a:pt x="1072" y="1700"/>
                    <a:pt x="1075" y="1704"/>
                    <a:pt x="1079" y="1707"/>
                  </a:cubicBezTo>
                  <a:cubicBezTo>
                    <a:pt x="1093" y="1719"/>
                    <a:pt x="1110" y="1726"/>
                    <a:pt x="1128" y="1726"/>
                  </a:cubicBezTo>
                  <a:cubicBezTo>
                    <a:pt x="1129" y="1726"/>
                    <a:pt x="1130" y="1726"/>
                    <a:pt x="1130" y="1726"/>
                  </a:cubicBezTo>
                  <a:cubicBezTo>
                    <a:pt x="1132" y="1726"/>
                    <a:pt x="1132" y="1726"/>
                    <a:pt x="1132" y="1726"/>
                  </a:cubicBezTo>
                  <a:cubicBezTo>
                    <a:pt x="1151" y="1725"/>
                    <a:pt x="1168" y="1717"/>
                    <a:pt x="1181" y="1703"/>
                  </a:cubicBezTo>
                  <a:cubicBezTo>
                    <a:pt x="1194" y="1689"/>
                    <a:pt x="1200" y="1670"/>
                    <a:pt x="1200" y="1651"/>
                  </a:cubicBezTo>
                  <a:cubicBezTo>
                    <a:pt x="1199" y="1646"/>
                    <a:pt x="1199" y="1646"/>
                    <a:pt x="1199" y="1646"/>
                  </a:cubicBezTo>
                  <a:cubicBezTo>
                    <a:pt x="1200" y="1646"/>
                    <a:pt x="1200" y="1646"/>
                    <a:pt x="1200" y="1646"/>
                  </a:cubicBezTo>
                  <a:cubicBezTo>
                    <a:pt x="1200" y="1646"/>
                    <a:pt x="1200" y="1646"/>
                    <a:pt x="1200" y="1646"/>
                  </a:cubicBezTo>
                  <a:cubicBezTo>
                    <a:pt x="1200" y="1646"/>
                    <a:pt x="1200" y="1646"/>
                    <a:pt x="1200" y="1646"/>
                  </a:cubicBezTo>
                  <a:cubicBezTo>
                    <a:pt x="1203" y="1645"/>
                    <a:pt x="1203" y="1645"/>
                    <a:pt x="1203" y="1645"/>
                  </a:cubicBezTo>
                  <a:cubicBezTo>
                    <a:pt x="1247" y="1626"/>
                    <a:pt x="1290" y="1603"/>
                    <a:pt x="1331" y="1577"/>
                  </a:cubicBezTo>
                  <a:cubicBezTo>
                    <a:pt x="1372" y="1550"/>
                    <a:pt x="1412" y="1520"/>
                    <a:pt x="1448" y="1486"/>
                  </a:cubicBezTo>
                  <a:cubicBezTo>
                    <a:pt x="1451" y="1483"/>
                    <a:pt x="1451" y="1483"/>
                    <a:pt x="1451" y="1483"/>
                  </a:cubicBezTo>
                  <a:cubicBezTo>
                    <a:pt x="1454" y="1485"/>
                    <a:pt x="1454" y="1485"/>
                    <a:pt x="1454" y="1485"/>
                  </a:cubicBezTo>
                  <a:cubicBezTo>
                    <a:pt x="1460" y="1488"/>
                    <a:pt x="1465" y="1490"/>
                    <a:pt x="1471" y="1491"/>
                  </a:cubicBezTo>
                  <a:cubicBezTo>
                    <a:pt x="1476" y="1492"/>
                    <a:pt x="1482" y="1493"/>
                    <a:pt x="1487" y="1493"/>
                  </a:cubicBezTo>
                  <a:cubicBezTo>
                    <a:pt x="1501" y="1493"/>
                    <a:pt x="1514" y="1489"/>
                    <a:pt x="1525" y="1482"/>
                  </a:cubicBezTo>
                  <a:cubicBezTo>
                    <a:pt x="1544" y="1470"/>
                    <a:pt x="1556" y="1452"/>
                    <a:pt x="1558" y="1430"/>
                  </a:cubicBezTo>
                  <a:cubicBezTo>
                    <a:pt x="1561" y="1413"/>
                    <a:pt x="1556" y="1395"/>
                    <a:pt x="1546" y="1380"/>
                  </a:cubicBezTo>
                  <a:cubicBezTo>
                    <a:pt x="1545" y="1379"/>
                    <a:pt x="1545" y="1379"/>
                    <a:pt x="1545" y="1379"/>
                  </a:cubicBezTo>
                  <a:cubicBezTo>
                    <a:pt x="1547" y="1376"/>
                    <a:pt x="1547" y="1376"/>
                    <a:pt x="1547" y="1376"/>
                  </a:cubicBezTo>
                  <a:cubicBezTo>
                    <a:pt x="1575" y="1339"/>
                    <a:pt x="1600" y="1300"/>
                    <a:pt x="1621" y="1259"/>
                  </a:cubicBezTo>
                  <a:cubicBezTo>
                    <a:pt x="1642" y="1220"/>
                    <a:pt x="1659" y="1179"/>
                    <a:pt x="1674" y="1137"/>
                  </a:cubicBezTo>
                  <a:cubicBezTo>
                    <a:pt x="1675" y="1133"/>
                    <a:pt x="1675" y="1133"/>
                    <a:pt x="1675" y="1133"/>
                  </a:cubicBezTo>
                  <a:cubicBezTo>
                    <a:pt x="1678" y="1133"/>
                    <a:pt x="1678" y="1133"/>
                    <a:pt x="1678" y="1133"/>
                  </a:cubicBezTo>
                  <a:cubicBezTo>
                    <a:pt x="1683" y="1133"/>
                    <a:pt x="1688" y="1132"/>
                    <a:pt x="1693" y="1131"/>
                  </a:cubicBezTo>
                  <a:cubicBezTo>
                    <a:pt x="1712" y="1125"/>
                    <a:pt x="1727" y="1113"/>
                    <a:pt x="1737" y="1097"/>
                  </a:cubicBezTo>
                  <a:cubicBezTo>
                    <a:pt x="1748" y="1076"/>
                    <a:pt x="1749" y="1051"/>
                    <a:pt x="1738" y="1029"/>
                  </a:cubicBezTo>
                  <a:cubicBezTo>
                    <a:pt x="1732" y="1016"/>
                    <a:pt x="1721" y="1006"/>
                    <a:pt x="1709" y="999"/>
                  </a:cubicBezTo>
                  <a:cubicBezTo>
                    <a:pt x="1708" y="998"/>
                    <a:pt x="1708" y="998"/>
                    <a:pt x="1708" y="998"/>
                  </a:cubicBezTo>
                  <a:cubicBezTo>
                    <a:pt x="1708" y="994"/>
                    <a:pt x="1708" y="994"/>
                    <a:pt x="1708" y="994"/>
                  </a:cubicBezTo>
                  <a:cubicBezTo>
                    <a:pt x="1716" y="941"/>
                    <a:pt x="1719" y="886"/>
                    <a:pt x="1717" y="832"/>
                  </a:cubicBezTo>
                  <a:cubicBezTo>
                    <a:pt x="1715" y="778"/>
                    <a:pt x="1707" y="724"/>
                    <a:pt x="1695" y="672"/>
                  </a:cubicBezTo>
                  <a:cubicBezTo>
                    <a:pt x="1694" y="669"/>
                    <a:pt x="1694" y="669"/>
                    <a:pt x="1694" y="669"/>
                  </a:cubicBezTo>
                  <a:cubicBezTo>
                    <a:pt x="1697" y="667"/>
                    <a:pt x="1697" y="667"/>
                    <a:pt x="1697" y="667"/>
                  </a:cubicBezTo>
                  <a:cubicBezTo>
                    <a:pt x="1700" y="664"/>
                    <a:pt x="1703" y="661"/>
                    <a:pt x="1706" y="658"/>
                  </a:cubicBezTo>
                  <a:cubicBezTo>
                    <a:pt x="1719" y="644"/>
                    <a:pt x="1725" y="626"/>
                    <a:pt x="1725" y="607"/>
                  </a:cubicBezTo>
                  <a:cubicBezTo>
                    <a:pt x="1725" y="606"/>
                    <a:pt x="1725" y="606"/>
                    <a:pt x="1725" y="606"/>
                  </a:cubicBezTo>
                  <a:cubicBezTo>
                    <a:pt x="1723" y="583"/>
                    <a:pt x="1712" y="562"/>
                    <a:pt x="1692" y="549"/>
                  </a:cubicBezTo>
                  <a:cubicBezTo>
                    <a:pt x="1680" y="541"/>
                    <a:pt x="1666" y="538"/>
                    <a:pt x="1652" y="538"/>
                  </a:cubicBezTo>
                  <a:cubicBezTo>
                    <a:pt x="1651" y="538"/>
                    <a:pt x="1651" y="538"/>
                    <a:pt x="1651" y="538"/>
                  </a:cubicBezTo>
                  <a:cubicBezTo>
                    <a:pt x="1649" y="535"/>
                    <a:pt x="1649" y="535"/>
                    <a:pt x="1649" y="535"/>
                  </a:cubicBezTo>
                  <a:cubicBezTo>
                    <a:pt x="1630" y="489"/>
                    <a:pt x="1609" y="449"/>
                    <a:pt x="1586" y="412"/>
                  </a:cubicBezTo>
                  <a:cubicBezTo>
                    <a:pt x="1562" y="373"/>
                    <a:pt x="1534" y="337"/>
                    <a:pt x="1501" y="302"/>
                  </a:cubicBezTo>
                  <a:cubicBezTo>
                    <a:pt x="1499" y="300"/>
                    <a:pt x="1499" y="300"/>
                    <a:pt x="1499" y="300"/>
                  </a:cubicBezTo>
                  <a:cubicBezTo>
                    <a:pt x="1500" y="296"/>
                    <a:pt x="1500" y="296"/>
                    <a:pt x="1500" y="296"/>
                  </a:cubicBezTo>
                  <a:cubicBezTo>
                    <a:pt x="1501" y="293"/>
                    <a:pt x="1502" y="290"/>
                    <a:pt x="1503" y="287"/>
                  </a:cubicBezTo>
                  <a:cubicBezTo>
                    <a:pt x="1508" y="268"/>
                    <a:pt x="1505" y="249"/>
                    <a:pt x="1495" y="232"/>
                  </a:cubicBezTo>
                  <a:cubicBezTo>
                    <a:pt x="1485" y="216"/>
                    <a:pt x="1469" y="204"/>
                    <a:pt x="1451" y="199"/>
                  </a:cubicBezTo>
                  <a:cubicBezTo>
                    <a:pt x="1445" y="198"/>
                    <a:pt x="1439" y="197"/>
                    <a:pt x="1433" y="197"/>
                  </a:cubicBezTo>
                  <a:cubicBezTo>
                    <a:pt x="1422" y="197"/>
                    <a:pt x="1412" y="200"/>
                    <a:pt x="1402" y="204"/>
                  </a:cubicBezTo>
                  <a:cubicBezTo>
                    <a:pt x="1399" y="206"/>
                    <a:pt x="1399" y="206"/>
                    <a:pt x="1399" y="206"/>
                  </a:cubicBezTo>
                  <a:cubicBezTo>
                    <a:pt x="1396" y="204"/>
                    <a:pt x="1396" y="204"/>
                    <a:pt x="1396" y="204"/>
                  </a:cubicBezTo>
                  <a:cubicBezTo>
                    <a:pt x="1358" y="172"/>
                    <a:pt x="1324" y="149"/>
                    <a:pt x="1288" y="128"/>
                  </a:cubicBezTo>
                  <a:cubicBezTo>
                    <a:pt x="1251" y="108"/>
                    <a:pt x="1212" y="91"/>
                    <a:pt x="1165" y="75"/>
                  </a:cubicBezTo>
                  <a:cubicBezTo>
                    <a:pt x="1158" y="72"/>
                    <a:pt x="1158" y="72"/>
                    <a:pt x="1158" y="72"/>
                  </a:cubicBezTo>
                  <a:cubicBezTo>
                    <a:pt x="1158" y="69"/>
                    <a:pt x="1158" y="69"/>
                    <a:pt x="1158" y="69"/>
                  </a:cubicBezTo>
                  <a:cubicBezTo>
                    <a:pt x="1158" y="68"/>
                    <a:pt x="1158" y="67"/>
                    <a:pt x="1158" y="66"/>
                  </a:cubicBezTo>
                  <a:cubicBezTo>
                    <a:pt x="1157" y="55"/>
                    <a:pt x="1154" y="44"/>
                    <a:pt x="1148" y="35"/>
                  </a:cubicBezTo>
                  <a:cubicBezTo>
                    <a:pt x="1143" y="26"/>
                    <a:pt x="1136" y="19"/>
                    <a:pt x="1128" y="13"/>
                  </a:cubicBezTo>
                  <a:cubicBezTo>
                    <a:pt x="1120" y="8"/>
                    <a:pt x="1112" y="4"/>
                    <a:pt x="1104" y="2"/>
                  </a:cubicBezTo>
                  <a:cubicBezTo>
                    <a:pt x="1098" y="0"/>
                    <a:pt x="1092" y="0"/>
                    <a:pt x="1086" y="0"/>
                  </a:cubicBezTo>
                  <a:cubicBezTo>
                    <a:pt x="1073" y="0"/>
                    <a:pt x="1060" y="3"/>
                    <a:pt x="1049" y="10"/>
                  </a:cubicBezTo>
                  <a:cubicBezTo>
                    <a:pt x="1039" y="16"/>
                    <a:pt x="1031" y="24"/>
                    <a:pt x="1025" y="33"/>
                  </a:cubicBezTo>
                  <a:cubicBezTo>
                    <a:pt x="1024" y="36"/>
                    <a:pt x="1024" y="36"/>
                    <a:pt x="1024" y="36"/>
                  </a:cubicBezTo>
                  <a:cubicBezTo>
                    <a:pt x="1020" y="36"/>
                    <a:pt x="1020" y="36"/>
                    <a:pt x="1020" y="36"/>
                  </a:cubicBezTo>
                  <a:cubicBezTo>
                    <a:pt x="972" y="27"/>
                    <a:pt x="923" y="23"/>
                    <a:pt x="873" y="23"/>
                  </a:cubicBezTo>
                  <a:cubicBezTo>
                    <a:pt x="869" y="23"/>
                    <a:pt x="865" y="23"/>
                    <a:pt x="862" y="23"/>
                  </a:cubicBezTo>
                  <a:cubicBezTo>
                    <a:pt x="808" y="24"/>
                    <a:pt x="756" y="29"/>
                    <a:pt x="707" y="40"/>
                  </a:cubicBezTo>
                  <a:cubicBezTo>
                    <a:pt x="703" y="41"/>
                    <a:pt x="703" y="41"/>
                    <a:pt x="703" y="41"/>
                  </a:cubicBezTo>
                  <a:cubicBezTo>
                    <a:pt x="701" y="38"/>
                    <a:pt x="701" y="38"/>
                    <a:pt x="701" y="38"/>
                  </a:cubicBezTo>
                  <a:cubicBezTo>
                    <a:pt x="699" y="35"/>
                    <a:pt x="696" y="32"/>
                    <a:pt x="694" y="29"/>
                  </a:cubicBezTo>
                  <a:cubicBezTo>
                    <a:pt x="680" y="15"/>
                    <a:pt x="662" y="8"/>
                    <a:pt x="643" y="8"/>
                  </a:cubicBezTo>
                  <a:cubicBezTo>
                    <a:pt x="619" y="8"/>
                    <a:pt x="598" y="19"/>
                    <a:pt x="584" y="38"/>
                  </a:cubicBezTo>
                  <a:cubicBezTo>
                    <a:pt x="576" y="49"/>
                    <a:pt x="572" y="63"/>
                    <a:pt x="571" y="77"/>
                  </a:cubicBezTo>
                  <a:cubicBezTo>
                    <a:pt x="571" y="79"/>
                    <a:pt x="571" y="79"/>
                    <a:pt x="571" y="79"/>
                  </a:cubicBezTo>
                  <a:cubicBezTo>
                    <a:pt x="568" y="80"/>
                    <a:pt x="568" y="80"/>
                    <a:pt x="568" y="80"/>
                  </a:cubicBezTo>
                  <a:cubicBezTo>
                    <a:pt x="522" y="97"/>
                    <a:pt x="478" y="119"/>
                    <a:pt x="437" y="143"/>
                  </a:cubicBezTo>
                  <a:cubicBezTo>
                    <a:pt x="394" y="170"/>
                    <a:pt x="352" y="200"/>
                    <a:pt x="314" y="234"/>
                  </a:cubicBezTo>
                  <a:cubicBezTo>
                    <a:pt x="314" y="235"/>
                    <a:pt x="314" y="235"/>
                    <a:pt x="314" y="235"/>
                  </a:cubicBezTo>
                  <a:cubicBezTo>
                    <a:pt x="306" y="241"/>
                    <a:pt x="306" y="241"/>
                    <a:pt x="306" y="241"/>
                  </a:cubicBezTo>
                  <a:cubicBezTo>
                    <a:pt x="303" y="239"/>
                    <a:pt x="303" y="239"/>
                    <a:pt x="303" y="239"/>
                  </a:cubicBezTo>
                  <a:cubicBezTo>
                    <a:pt x="299" y="238"/>
                    <a:pt x="295" y="236"/>
                    <a:pt x="290" y="235"/>
                  </a:cubicBezTo>
                  <a:cubicBezTo>
                    <a:pt x="284" y="233"/>
                    <a:pt x="278" y="233"/>
                    <a:pt x="272" y="233"/>
                  </a:cubicBezTo>
                  <a:cubicBezTo>
                    <a:pt x="260" y="233"/>
                    <a:pt x="247" y="236"/>
                    <a:pt x="236" y="243"/>
                  </a:cubicBezTo>
                  <a:cubicBezTo>
                    <a:pt x="235" y="243"/>
                    <a:pt x="235" y="243"/>
                    <a:pt x="235" y="243"/>
                  </a:cubicBezTo>
                  <a:cubicBezTo>
                    <a:pt x="228" y="247"/>
                    <a:pt x="221" y="253"/>
                    <a:pt x="215" y="260"/>
                  </a:cubicBezTo>
                  <a:cubicBezTo>
                    <a:pt x="197" y="285"/>
                    <a:pt x="196" y="315"/>
                    <a:pt x="209" y="339"/>
                  </a:cubicBezTo>
                  <a:cubicBezTo>
                    <a:pt x="211" y="342"/>
                    <a:pt x="211" y="342"/>
                    <a:pt x="211" y="342"/>
                  </a:cubicBezTo>
                  <a:cubicBezTo>
                    <a:pt x="209" y="345"/>
                    <a:pt x="209" y="345"/>
                    <a:pt x="209" y="345"/>
                  </a:cubicBezTo>
                  <a:cubicBezTo>
                    <a:pt x="179" y="384"/>
                    <a:pt x="152" y="425"/>
                    <a:pt x="128" y="468"/>
                  </a:cubicBezTo>
                  <a:cubicBezTo>
                    <a:pt x="108" y="506"/>
                    <a:pt x="91" y="546"/>
                    <a:pt x="76" y="586"/>
                  </a:cubicBezTo>
                  <a:cubicBezTo>
                    <a:pt x="75" y="589"/>
                    <a:pt x="75" y="589"/>
                    <a:pt x="75" y="589"/>
                  </a:cubicBezTo>
                  <a:cubicBezTo>
                    <a:pt x="72" y="589"/>
                    <a:pt x="72" y="589"/>
                    <a:pt x="72" y="589"/>
                  </a:cubicBezTo>
                  <a:cubicBezTo>
                    <a:pt x="66" y="589"/>
                    <a:pt x="61" y="590"/>
                    <a:pt x="56" y="591"/>
                  </a:cubicBezTo>
                  <a:cubicBezTo>
                    <a:pt x="37" y="596"/>
                    <a:pt x="21" y="608"/>
                    <a:pt x="11" y="624"/>
                  </a:cubicBezTo>
                  <a:cubicBezTo>
                    <a:pt x="11" y="625"/>
                    <a:pt x="11" y="625"/>
                    <a:pt x="11" y="625"/>
                  </a:cubicBezTo>
                  <a:cubicBezTo>
                    <a:pt x="5" y="635"/>
                    <a:pt x="2" y="646"/>
                    <a:pt x="1" y="657"/>
                  </a:cubicBezTo>
                  <a:cubicBezTo>
                    <a:pt x="0" y="685"/>
                    <a:pt x="14" y="709"/>
                    <a:pt x="36" y="723"/>
                  </a:cubicBezTo>
                  <a:cubicBezTo>
                    <a:pt x="40" y="725"/>
                    <a:pt x="40" y="725"/>
                    <a:pt x="40" y="725"/>
                  </a:cubicBezTo>
                  <a:cubicBezTo>
                    <a:pt x="40" y="729"/>
                    <a:pt x="40" y="729"/>
                    <a:pt x="40" y="729"/>
                  </a:cubicBezTo>
                  <a:cubicBezTo>
                    <a:pt x="31" y="778"/>
                    <a:pt x="28" y="828"/>
                    <a:pt x="28" y="878"/>
                  </a:cubicBezTo>
                  <a:cubicBezTo>
                    <a:pt x="29" y="923"/>
                    <a:pt x="33" y="967"/>
                    <a:pt x="41" y="1011"/>
                  </a:cubicBezTo>
                  <a:cubicBezTo>
                    <a:pt x="41" y="1014"/>
                    <a:pt x="41" y="1014"/>
                    <a:pt x="41" y="1014"/>
                  </a:cubicBezTo>
                  <a:cubicBezTo>
                    <a:pt x="38" y="1016"/>
                    <a:pt x="38" y="1016"/>
                    <a:pt x="38" y="1016"/>
                  </a:cubicBezTo>
                  <a:cubicBezTo>
                    <a:pt x="32" y="1019"/>
                    <a:pt x="27" y="1023"/>
                    <a:pt x="23" y="1027"/>
                  </a:cubicBezTo>
                  <a:cubicBezTo>
                    <a:pt x="9" y="1041"/>
                    <a:pt x="1" y="1058"/>
                    <a:pt x="0" y="1078"/>
                  </a:cubicBezTo>
                  <a:cubicBezTo>
                    <a:pt x="0" y="1078"/>
                    <a:pt x="0" y="1078"/>
                    <a:pt x="0" y="1078"/>
                  </a:cubicBezTo>
                  <a:cubicBezTo>
                    <a:pt x="0" y="1090"/>
                    <a:pt x="2" y="1102"/>
                    <a:pt x="8" y="1112"/>
                  </a:cubicBezTo>
                  <a:cubicBezTo>
                    <a:pt x="21" y="1136"/>
                    <a:pt x="44" y="1151"/>
                    <a:pt x="70" y="1151"/>
                  </a:cubicBezTo>
                  <a:cubicBezTo>
                    <a:pt x="72" y="1151"/>
                    <a:pt x="72" y="1151"/>
                    <a:pt x="72" y="1151"/>
                  </a:cubicBezTo>
                  <a:cubicBezTo>
                    <a:pt x="77" y="1151"/>
                    <a:pt x="77" y="1151"/>
                    <a:pt x="77" y="1151"/>
                  </a:cubicBezTo>
                  <a:cubicBezTo>
                    <a:pt x="79" y="1155"/>
                    <a:pt x="79" y="1155"/>
                    <a:pt x="79" y="1155"/>
                  </a:cubicBezTo>
                  <a:cubicBezTo>
                    <a:pt x="93" y="1196"/>
                    <a:pt x="110" y="1234"/>
                    <a:pt x="130" y="1271"/>
                  </a:cubicBezTo>
                  <a:cubicBezTo>
                    <a:pt x="149" y="1305"/>
                    <a:pt x="178" y="1351"/>
                    <a:pt x="207" y="1389"/>
                  </a:cubicBezTo>
                  <a:cubicBezTo>
                    <a:pt x="210" y="1394"/>
                    <a:pt x="214" y="1398"/>
                    <a:pt x="217" y="1403"/>
                  </a:cubicBezTo>
                  <a:cubicBezTo>
                    <a:pt x="219" y="1405"/>
                    <a:pt x="219" y="1405"/>
                    <a:pt x="219" y="1405"/>
                  </a:cubicBezTo>
                  <a:cubicBezTo>
                    <a:pt x="217" y="1408"/>
                    <a:pt x="217" y="1408"/>
                    <a:pt x="217" y="1408"/>
                  </a:cubicBezTo>
                  <a:cubicBezTo>
                    <a:pt x="211" y="1419"/>
                    <a:pt x="208" y="1431"/>
                    <a:pt x="207" y="1443"/>
                  </a:cubicBezTo>
                  <a:cubicBezTo>
                    <a:pt x="207" y="1444"/>
                    <a:pt x="207" y="1444"/>
                    <a:pt x="207" y="1444"/>
                  </a:cubicBezTo>
                  <a:cubicBezTo>
                    <a:pt x="207" y="1447"/>
                    <a:pt x="208" y="1451"/>
                    <a:pt x="208" y="1454"/>
                  </a:cubicBezTo>
                  <a:cubicBezTo>
                    <a:pt x="208" y="1458"/>
                    <a:pt x="209" y="1462"/>
                    <a:pt x="211" y="1466"/>
                  </a:cubicBezTo>
                  <a:cubicBezTo>
                    <a:pt x="214" y="1477"/>
                    <a:pt x="220" y="1487"/>
                    <a:pt x="227" y="1495"/>
                  </a:cubicBezTo>
                  <a:cubicBezTo>
                    <a:pt x="228" y="1496"/>
                    <a:pt x="228" y="1496"/>
                    <a:pt x="228" y="1496"/>
                  </a:cubicBezTo>
                  <a:cubicBezTo>
                    <a:pt x="241" y="1509"/>
                    <a:pt x="259" y="1517"/>
                    <a:pt x="278" y="1517"/>
                  </a:cubicBezTo>
                  <a:cubicBezTo>
                    <a:pt x="278" y="1517"/>
                    <a:pt x="278" y="1517"/>
                    <a:pt x="278" y="1517"/>
                  </a:cubicBezTo>
                  <a:cubicBezTo>
                    <a:pt x="291" y="1517"/>
                    <a:pt x="304" y="1514"/>
                    <a:pt x="315" y="1507"/>
                  </a:cubicBezTo>
                  <a:cubicBezTo>
                    <a:pt x="319" y="1505"/>
                    <a:pt x="319" y="1505"/>
                    <a:pt x="319" y="1505"/>
                  </a:cubicBezTo>
                  <a:cubicBezTo>
                    <a:pt x="321" y="1508"/>
                    <a:pt x="321" y="1508"/>
                    <a:pt x="321" y="1508"/>
                  </a:cubicBezTo>
                  <a:cubicBezTo>
                    <a:pt x="353" y="1536"/>
                    <a:pt x="384" y="1559"/>
                    <a:pt x="418" y="1581"/>
                  </a:cubicBezTo>
                  <a:cubicBezTo>
                    <a:pt x="455" y="1604"/>
                    <a:pt x="495" y="1625"/>
                    <a:pt x="541" y="1644"/>
                  </a:cubicBezTo>
                  <a:cubicBezTo>
                    <a:pt x="545" y="1646"/>
                    <a:pt x="545" y="1646"/>
                    <a:pt x="545" y="1646"/>
                  </a:cubicBezTo>
                  <a:cubicBezTo>
                    <a:pt x="544" y="1650"/>
                    <a:pt x="544" y="1650"/>
                    <a:pt x="544" y="1650"/>
                  </a:cubicBezTo>
                  <a:cubicBezTo>
                    <a:pt x="543" y="1658"/>
                    <a:pt x="543" y="1667"/>
                    <a:pt x="545" y="1675"/>
                  </a:cubicBezTo>
                  <a:cubicBezTo>
                    <a:pt x="549" y="1694"/>
                    <a:pt x="559" y="1710"/>
                    <a:pt x="576" y="1721"/>
                  </a:cubicBezTo>
                  <a:cubicBezTo>
                    <a:pt x="587" y="1728"/>
                    <a:pt x="601" y="1732"/>
                    <a:pt x="615" y="1732"/>
                  </a:cubicBezTo>
                  <a:cubicBezTo>
                    <a:pt x="620" y="1732"/>
                    <a:pt x="625" y="1732"/>
                    <a:pt x="630" y="1731"/>
                  </a:cubicBezTo>
                  <a:cubicBezTo>
                    <a:pt x="648" y="1727"/>
                    <a:pt x="665" y="1716"/>
                    <a:pt x="675" y="1700"/>
                  </a:cubicBezTo>
                  <a:cubicBezTo>
                    <a:pt x="677" y="1698"/>
                    <a:pt x="677" y="1698"/>
                    <a:pt x="677" y="1698"/>
                  </a:cubicBezTo>
                  <a:cubicBezTo>
                    <a:pt x="677" y="1697"/>
                    <a:pt x="678" y="1696"/>
                    <a:pt x="678" y="1695"/>
                  </a:cubicBezTo>
                  <a:cubicBezTo>
                    <a:pt x="680" y="1692"/>
                    <a:pt x="680" y="1692"/>
                    <a:pt x="680" y="1692"/>
                  </a:cubicBezTo>
                  <a:cubicBezTo>
                    <a:pt x="684" y="1692"/>
                    <a:pt x="684" y="1692"/>
                    <a:pt x="684" y="1692"/>
                  </a:cubicBezTo>
                  <a:cubicBezTo>
                    <a:pt x="732" y="1702"/>
                    <a:pt x="772" y="1708"/>
                    <a:pt x="810" y="1711"/>
                  </a:cubicBezTo>
                  <a:cubicBezTo>
                    <a:pt x="815" y="1711"/>
                    <a:pt x="815" y="1711"/>
                    <a:pt x="815" y="1711"/>
                  </a:cubicBezTo>
                  <a:cubicBezTo>
                    <a:pt x="815" y="2078"/>
                    <a:pt x="815" y="2078"/>
                    <a:pt x="815" y="2078"/>
                  </a:cubicBezTo>
                  <a:lnTo>
                    <a:pt x="916" y="2078"/>
                  </a:lnTo>
                  <a:close/>
                </a:path>
              </a:pathLst>
            </a:custGeom>
            <a:solidFill>
              <a:srgbClr val="C5C7C9"/>
            </a:solidFill>
            <a:ln>
              <a:noFill/>
            </a:ln>
          </p:spPr>
          <p:txBody>
            <a:bodyPr/>
            <a:lstStyle/>
            <a:p>
              <a:pPr eaLnBrk="1" fontAlgn="auto" hangingPunct="1">
                <a:spcBef>
                  <a:spcPts val="0"/>
                </a:spcBef>
                <a:spcAft>
                  <a:spcPts val="0"/>
                </a:spcAft>
                <a:defRPr/>
              </a:pPr>
              <a:endParaRPr lang="en-US" sz="1350" dirty="0">
                <a:latin typeface="+mn-lt"/>
              </a:endParaRPr>
            </a:p>
          </p:txBody>
        </p:sp>
        <p:sp>
          <p:nvSpPr>
            <p:cNvPr id="7" name="Rectangle 6">
              <a:extLst>
                <a:ext uri="{FF2B5EF4-FFF2-40B4-BE49-F238E27FC236}">
                  <a16:creationId xmlns:a16="http://schemas.microsoft.com/office/drawing/2014/main" id="{029A7C52-7FA8-4C77-A3F5-ED6A378C7C18}"/>
                </a:ext>
              </a:extLst>
            </p:cNvPr>
            <p:cNvSpPr>
              <a:spLocks noChangeArrowheads="1"/>
            </p:cNvSpPr>
            <p:nvPr userDrawn="1"/>
          </p:nvSpPr>
          <p:spPr bwMode="auto">
            <a:xfrm>
              <a:off x="1463675" y="4611689"/>
              <a:ext cx="419100" cy="30162"/>
            </a:xfrm>
            <a:prstGeom prst="rect">
              <a:avLst/>
            </a:prstGeom>
            <a:solidFill>
              <a:srgbClr val="C5C7C9"/>
            </a:solidFill>
            <a:ln>
              <a:noFill/>
            </a:ln>
          </p:spPr>
          <p:txBody>
            <a:bodyPr/>
            <a:lstStyle/>
            <a:p>
              <a:pPr eaLnBrk="1" fontAlgn="auto" hangingPunct="1">
                <a:spcBef>
                  <a:spcPts val="0"/>
                </a:spcBef>
                <a:spcAft>
                  <a:spcPts val="0"/>
                </a:spcAft>
                <a:defRPr/>
              </a:pPr>
              <a:endParaRPr lang="en-US" sz="1350" dirty="0">
                <a:latin typeface="+mn-lt"/>
              </a:endParaRPr>
            </a:p>
          </p:txBody>
        </p:sp>
      </p:grpSp>
      <p:sp>
        <p:nvSpPr>
          <p:cNvPr id="8" name="Rectangle 10">
            <a:extLst>
              <a:ext uri="{FF2B5EF4-FFF2-40B4-BE49-F238E27FC236}">
                <a16:creationId xmlns:a16="http://schemas.microsoft.com/office/drawing/2014/main" id="{57137155-ADEE-4009-A379-7DE7282460AD}"/>
              </a:ext>
            </a:extLst>
          </p:cNvPr>
          <p:cNvSpPr>
            <a:spLocks noChangeArrowheads="1"/>
          </p:cNvSpPr>
          <p:nvPr userDrawn="1"/>
        </p:nvSpPr>
        <p:spPr bwMode="auto">
          <a:xfrm>
            <a:off x="3741738" y="3221038"/>
            <a:ext cx="244633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rgbClr val="454545"/>
                </a:solidFill>
                <a:ea typeface="MS PGothic" panose="020B0600070205080204" pitchFamily="34" charset="-128"/>
                <a:cs typeface="Arial" panose="020B0604020202020204" pitchFamily="34" charset="0"/>
              </a:rPr>
              <a:t>Persistent</a:t>
            </a:r>
            <a:r>
              <a:rPr lang="en-US" altLang="en-US" sz="1600" b="1">
                <a:ea typeface="MS PGothic" panose="020B0600070205080204" pitchFamily="34" charset="-128"/>
                <a:cs typeface="Arial" panose="020B0604020202020204" pitchFamily="34" charset="0"/>
              </a:rPr>
              <a:t> </a:t>
            </a:r>
            <a:r>
              <a:rPr lang="en-US" altLang="en-US" sz="1600" b="1">
                <a:solidFill>
                  <a:srgbClr val="454545"/>
                </a:solidFill>
                <a:ea typeface="MS PGothic" panose="020B0600070205080204" pitchFamily="34" charset="-128"/>
                <a:cs typeface="Arial" panose="020B0604020202020204" pitchFamily="34" charset="0"/>
              </a:rPr>
              <a:t>Systems</a:t>
            </a:r>
            <a:r>
              <a:rPr lang="en-US" altLang="en-US" sz="1600" b="1">
                <a:ea typeface="MS PGothic" panose="020B0600070205080204" pitchFamily="34" charset="-128"/>
                <a:cs typeface="Arial" panose="020B0604020202020204" pitchFamily="34" charset="0"/>
              </a:rPr>
              <a:t> </a:t>
            </a:r>
            <a:r>
              <a:rPr lang="en-US" altLang="en-US" sz="1600" b="1">
                <a:solidFill>
                  <a:srgbClr val="454545"/>
                </a:solidFill>
                <a:ea typeface="MS PGothic" panose="020B0600070205080204" pitchFamily="34" charset="-128"/>
                <a:cs typeface="Arial" panose="020B0604020202020204" pitchFamily="34" charset="0"/>
              </a:rPr>
              <a:t>Limited</a:t>
            </a:r>
          </a:p>
        </p:txBody>
      </p:sp>
      <p:sp>
        <p:nvSpPr>
          <p:cNvPr id="13" name="Text Placeholder 2"/>
          <p:cNvSpPr>
            <a:spLocks noGrp="1"/>
          </p:cNvSpPr>
          <p:nvPr>
            <p:ph type="body" sz="quarter" idx="10"/>
          </p:nvPr>
        </p:nvSpPr>
        <p:spPr>
          <a:xfrm>
            <a:off x="3741956" y="2430369"/>
            <a:ext cx="5093756" cy="646928"/>
          </a:xfrm>
        </p:spPr>
        <p:txBody>
          <a:bodyPr>
            <a:normAutofit/>
          </a:bodyPr>
          <a:lstStyle>
            <a:lvl1pPr marL="0" indent="0" algn="l" defTabSz="457200" rtl="0" eaLnBrk="0" fontAlgn="base" latinLnBrk="0" hangingPunct="0">
              <a:spcBef>
                <a:spcPct val="20000"/>
              </a:spcBef>
              <a:spcAft>
                <a:spcPct val="0"/>
              </a:spcAft>
              <a:buClr>
                <a:srgbClr val="006899"/>
              </a:buClr>
              <a:buFont typeface="Wingdings 2" pitchFamily="18" charset="2"/>
              <a:buNone/>
              <a:defRPr lang="en-US" sz="3200" b="1" kern="1200" dirty="0">
                <a:solidFill>
                  <a:srgbClr val="454545"/>
                </a:solidFill>
                <a:latin typeface="+mn-lt"/>
                <a:ea typeface="ＭＳ Ｐゴシック" pitchFamily="34" charset="-128"/>
                <a:cs typeface="Arial" pitchFamily="34" charset="0"/>
              </a:defRPr>
            </a:lvl1pPr>
          </a:lstStyle>
          <a:p>
            <a:pPr lvl="0"/>
            <a:r>
              <a:rPr lang="en-US"/>
              <a:t>Edit Master text styles</a:t>
            </a:r>
          </a:p>
        </p:txBody>
      </p:sp>
      <p:sp>
        <p:nvSpPr>
          <p:cNvPr id="15" name="Text Placeholder 2"/>
          <p:cNvSpPr>
            <a:spLocks noGrp="1"/>
          </p:cNvSpPr>
          <p:nvPr>
            <p:ph type="body" sz="quarter" idx="14"/>
          </p:nvPr>
        </p:nvSpPr>
        <p:spPr>
          <a:xfrm>
            <a:off x="3742098" y="3511549"/>
            <a:ext cx="5093208" cy="1069848"/>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rgbClr val="454545"/>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130766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ange Thank You Or Contact Us Slide_Half">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95259-F451-4DE1-BA91-6B5AD49569F1}"/>
              </a:ext>
            </a:extLst>
          </p:cNvPr>
          <p:cNvSpPr/>
          <p:nvPr userDrawn="1"/>
        </p:nvSpPr>
        <p:spPr>
          <a:xfrm>
            <a:off x="0" y="2111375"/>
            <a:ext cx="9144000" cy="2722563"/>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8" name="Picture 7">
            <a:extLst>
              <a:ext uri="{FF2B5EF4-FFF2-40B4-BE49-F238E27FC236}">
                <a16:creationId xmlns:a16="http://schemas.microsoft.com/office/drawing/2014/main" id="{AE67B232-5E5D-4438-9A8A-1AE803DD5C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559"/>
          <a:stretch>
            <a:fillRect/>
          </a:stretch>
        </p:blipFill>
        <p:spPr bwMode="auto">
          <a:xfrm>
            <a:off x="466725" y="2238375"/>
            <a:ext cx="25781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PNG logo for PPT_small size">
            <a:extLst>
              <a:ext uri="{FF2B5EF4-FFF2-40B4-BE49-F238E27FC236}">
                <a16:creationId xmlns:a16="http://schemas.microsoft.com/office/drawing/2014/main" id="{B1DA7EA1-8007-4509-B339-240C6652481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
            <a:extLst>
              <a:ext uri="{FF2B5EF4-FFF2-40B4-BE49-F238E27FC236}">
                <a16:creationId xmlns:a16="http://schemas.microsoft.com/office/drawing/2014/main" id="{E2E13779-227F-4B6D-94E9-AD90394AA9A0}"/>
              </a:ext>
            </a:extLst>
          </p:cNvPr>
          <p:cNvSpPr>
            <a:spLocks noGrp="1"/>
          </p:cNvSpPr>
          <p:nvPr>
            <p:ph type="body" sz="quarter" idx="10"/>
          </p:nvPr>
        </p:nvSpPr>
        <p:spPr>
          <a:xfrm>
            <a:off x="3756092" y="3143108"/>
            <a:ext cx="5084595" cy="291113"/>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7" name="Text Placeholder 2">
            <a:extLst>
              <a:ext uri="{FF2B5EF4-FFF2-40B4-BE49-F238E27FC236}">
                <a16:creationId xmlns:a16="http://schemas.microsoft.com/office/drawing/2014/main" id="{653E81F0-E1D4-4973-A717-CED4AC4CB781}"/>
              </a:ext>
            </a:extLst>
          </p:cNvPr>
          <p:cNvSpPr>
            <a:spLocks noGrp="1"/>
          </p:cNvSpPr>
          <p:nvPr>
            <p:ph type="body" sz="quarter" idx="13"/>
          </p:nvPr>
        </p:nvSpPr>
        <p:spPr>
          <a:xfrm>
            <a:off x="3756092" y="2845872"/>
            <a:ext cx="5084595" cy="287646"/>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18" name="Title 1"/>
          <p:cNvSpPr>
            <a:spLocks noGrp="1"/>
          </p:cNvSpPr>
          <p:nvPr>
            <p:ph type="ctrTitle"/>
          </p:nvPr>
        </p:nvSpPr>
        <p:spPr>
          <a:xfrm>
            <a:off x="3756092" y="2399966"/>
            <a:ext cx="5085489" cy="436316"/>
          </a:xfrm>
          <a:prstGeom prst="rect">
            <a:avLst/>
          </a:prstGeom>
        </p:spPr>
        <p:txBody>
          <a:bodyPr>
            <a:noAutofit/>
          </a:bodyPr>
          <a:lstStyle>
            <a:lvl1pPr>
              <a:defRPr sz="3200" b="1">
                <a:solidFill>
                  <a:schemeClr val="bg1"/>
                </a:solidFill>
                <a:latin typeface="+mn-lt"/>
              </a:defRPr>
            </a:lvl1pPr>
          </a:lstStyle>
          <a:p>
            <a:r>
              <a:rPr lang="en-US"/>
              <a:t>Click to edit Master title style</a:t>
            </a:r>
          </a:p>
        </p:txBody>
      </p:sp>
      <p:sp>
        <p:nvSpPr>
          <p:cNvPr id="19" name="Text Placeholder 2"/>
          <p:cNvSpPr>
            <a:spLocks noGrp="1"/>
          </p:cNvSpPr>
          <p:nvPr>
            <p:ph type="body" sz="quarter" idx="16"/>
          </p:nvPr>
        </p:nvSpPr>
        <p:spPr>
          <a:xfrm>
            <a:off x="3756092" y="3711640"/>
            <a:ext cx="5084048" cy="830197"/>
          </a:xfrm>
        </p:spPr>
        <p:txBody>
          <a:bodyPr>
            <a:noAutofit/>
          </a:bodyPr>
          <a:lstStyle>
            <a:lvl1pPr marL="0" marR="0" indent="0" algn="l" defTabSz="457200" rtl="0" eaLnBrk="0" fontAlgn="base" latinLnBrk="0" hangingPunct="0">
              <a:lnSpc>
                <a:spcPct val="110000"/>
              </a:lnSpc>
              <a:spcBef>
                <a:spcPts val="0"/>
              </a:spcBef>
              <a:spcAft>
                <a:spcPct val="0"/>
              </a:spcAft>
              <a:buClr>
                <a:srgbClr val="006899"/>
              </a:buClr>
              <a:buSzTx/>
              <a:buFont typeface="Wingdings 2" pitchFamily="18" charset="2"/>
              <a:buNone/>
              <a:tabLst/>
              <a:defRPr lang="en-US" sz="1600" b="0" kern="120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
        <p:nvSpPr>
          <p:cNvPr id="20" name="Text Placeholder 2">
            <a:extLst>
              <a:ext uri="{FF2B5EF4-FFF2-40B4-BE49-F238E27FC236}">
                <a16:creationId xmlns:a16="http://schemas.microsoft.com/office/drawing/2014/main" id="{E2E13779-227F-4B6D-94E9-AD90394AA9A0}"/>
              </a:ext>
            </a:extLst>
          </p:cNvPr>
          <p:cNvSpPr>
            <a:spLocks noGrp="1"/>
          </p:cNvSpPr>
          <p:nvPr>
            <p:ph type="body" sz="quarter" idx="17"/>
          </p:nvPr>
        </p:nvSpPr>
        <p:spPr>
          <a:xfrm>
            <a:off x="3756092" y="3443811"/>
            <a:ext cx="5084595" cy="258239"/>
          </a:xfrm>
        </p:spPr>
        <p:txBody>
          <a:bodyPr wrap="none">
            <a:noAutofit/>
          </a:bodyPr>
          <a:lstStyle>
            <a:lvl1pPr marL="0" indent="0" algn="l" defTabSz="457200" rtl="0" eaLnBrk="0" fontAlgn="base" latinLnBrk="0" hangingPunct="0">
              <a:lnSpc>
                <a:spcPct val="90000"/>
              </a:lnSpc>
              <a:spcBef>
                <a:spcPct val="20000"/>
              </a:spcBef>
              <a:spcAft>
                <a:spcPct val="0"/>
              </a:spcAft>
              <a:buClr>
                <a:srgbClr val="006899"/>
              </a:buClr>
              <a:buFont typeface="Wingdings 2" pitchFamily="18" charset="2"/>
              <a:buNone/>
              <a:defRPr lang="en-US" sz="1600" b="1" kern="1200" baseline="0" dirty="0" smtClean="0">
                <a:solidFill>
                  <a:schemeClr val="bg1"/>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3731041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Grey Contact Us Slide_ Half US Add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A8BD5A-371E-49E8-9167-84A63F3AEA68}"/>
              </a:ext>
            </a:extLst>
          </p:cNvPr>
          <p:cNvSpPr/>
          <p:nvPr userDrawn="1"/>
        </p:nvSpPr>
        <p:spPr>
          <a:xfrm>
            <a:off x="0" y="2111375"/>
            <a:ext cx="9144000" cy="2722563"/>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a:extLst>
              <a:ext uri="{FF2B5EF4-FFF2-40B4-BE49-F238E27FC236}">
                <a16:creationId xmlns:a16="http://schemas.microsoft.com/office/drawing/2014/main" id="{B8B5B51B-166C-4661-972C-106172842F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562"/>
          <a:stretch>
            <a:fillRect/>
          </a:stretch>
        </p:blipFill>
        <p:spPr bwMode="auto">
          <a:xfrm>
            <a:off x="452438" y="2224088"/>
            <a:ext cx="2598737"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a:extLst>
              <a:ext uri="{FF2B5EF4-FFF2-40B4-BE49-F238E27FC236}">
                <a16:creationId xmlns:a16="http://schemas.microsoft.com/office/drawing/2014/main" id="{CDB55468-00EA-4891-9283-CDA9D7CE0A9F}"/>
              </a:ext>
            </a:extLst>
          </p:cNvPr>
          <p:cNvSpPr>
            <a:spLocks noChangeArrowheads="1"/>
          </p:cNvSpPr>
          <p:nvPr userDrawn="1"/>
        </p:nvSpPr>
        <p:spPr bwMode="auto">
          <a:xfrm>
            <a:off x="3741738" y="3221038"/>
            <a:ext cx="21129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rgbClr val="454545"/>
                </a:solidFill>
                <a:ea typeface="MS PGothic" panose="020B0600070205080204" pitchFamily="34" charset="-128"/>
                <a:cs typeface="Arial" panose="020B0604020202020204" pitchFamily="34" charset="0"/>
              </a:rPr>
              <a:t>Persistent</a:t>
            </a:r>
            <a:r>
              <a:rPr lang="en-US" altLang="en-US" sz="1600" b="1">
                <a:ea typeface="MS PGothic" panose="020B0600070205080204" pitchFamily="34" charset="-128"/>
                <a:cs typeface="Arial" panose="020B0604020202020204" pitchFamily="34" charset="0"/>
              </a:rPr>
              <a:t> </a:t>
            </a:r>
            <a:r>
              <a:rPr lang="en-US" altLang="en-US" sz="1600" b="1">
                <a:solidFill>
                  <a:srgbClr val="454545"/>
                </a:solidFill>
                <a:ea typeface="MS PGothic" panose="020B0600070205080204" pitchFamily="34" charset="-128"/>
                <a:cs typeface="Arial" panose="020B0604020202020204" pitchFamily="34" charset="0"/>
              </a:rPr>
              <a:t>Systems</a:t>
            </a:r>
            <a:r>
              <a:rPr lang="en-US" altLang="en-US" sz="1600" b="1">
                <a:ea typeface="MS PGothic" panose="020B0600070205080204" pitchFamily="34" charset="-128"/>
                <a:cs typeface="Arial" panose="020B0604020202020204" pitchFamily="34" charset="0"/>
              </a:rPr>
              <a:t> </a:t>
            </a:r>
            <a:r>
              <a:rPr lang="en-US" altLang="en-US" sz="1600" b="1">
                <a:solidFill>
                  <a:srgbClr val="454545"/>
                </a:solidFill>
                <a:ea typeface="MS PGothic" panose="020B0600070205080204" pitchFamily="34" charset="-128"/>
                <a:cs typeface="Arial" panose="020B0604020202020204" pitchFamily="34" charset="0"/>
              </a:rPr>
              <a:t>Inc.</a:t>
            </a:r>
          </a:p>
        </p:txBody>
      </p:sp>
      <p:sp>
        <p:nvSpPr>
          <p:cNvPr id="14" name="Text Placeholder 2"/>
          <p:cNvSpPr>
            <a:spLocks noGrp="1"/>
          </p:cNvSpPr>
          <p:nvPr>
            <p:ph type="body" sz="quarter" idx="14"/>
          </p:nvPr>
        </p:nvSpPr>
        <p:spPr>
          <a:xfrm>
            <a:off x="3742098" y="3511549"/>
            <a:ext cx="5093208" cy="1069848"/>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rgbClr val="454545"/>
                </a:solidFill>
                <a:latin typeface="+mn-lt"/>
                <a:ea typeface="ＭＳ Ｐゴシック" pitchFamily="34" charset="-128"/>
                <a:cs typeface="Arial" pitchFamily="34" charset="0"/>
              </a:defRPr>
            </a:lvl1pPr>
          </a:lstStyle>
          <a:p>
            <a:pPr lvl="0"/>
            <a:r>
              <a:rPr lang="en-US"/>
              <a:t>Edit Master text styles</a:t>
            </a:r>
          </a:p>
          <a:p>
            <a:pPr lvl="1"/>
            <a:r>
              <a:rPr lang="en-US"/>
              <a:t>Second level</a:t>
            </a:r>
          </a:p>
          <a:p>
            <a:pPr lvl="2"/>
            <a:r>
              <a:rPr lang="en-US"/>
              <a:t>Third level</a:t>
            </a:r>
          </a:p>
        </p:txBody>
      </p:sp>
      <p:sp>
        <p:nvSpPr>
          <p:cNvPr id="15" name="Text Placeholder 2">
            <a:extLst>
              <a:ext uri="{FF2B5EF4-FFF2-40B4-BE49-F238E27FC236}">
                <a16:creationId xmlns:a16="http://schemas.microsoft.com/office/drawing/2014/main" id="{7BD945B0-A0E3-4B02-B80F-197AFBD95793}"/>
              </a:ext>
            </a:extLst>
          </p:cNvPr>
          <p:cNvSpPr>
            <a:spLocks noGrp="1"/>
          </p:cNvSpPr>
          <p:nvPr>
            <p:ph type="body" sz="quarter" idx="10"/>
          </p:nvPr>
        </p:nvSpPr>
        <p:spPr>
          <a:xfrm>
            <a:off x="3739312" y="2716612"/>
            <a:ext cx="5093756" cy="288977"/>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a:solidFill>
                  <a:srgbClr val="454545"/>
                </a:solidFill>
                <a:latin typeface="+mn-lt"/>
                <a:ea typeface="ＭＳ Ｐゴシック" pitchFamily="34" charset="-128"/>
                <a:cs typeface="Arial" pitchFamily="34" charset="0"/>
              </a:defRPr>
            </a:lvl1pPr>
          </a:lstStyle>
          <a:p>
            <a:pPr lvl="0"/>
            <a:r>
              <a:rPr lang="en-US"/>
              <a:t>Edit Master text styles</a:t>
            </a:r>
          </a:p>
        </p:txBody>
      </p:sp>
      <p:sp>
        <p:nvSpPr>
          <p:cNvPr id="16" name="Text Placeholder 2">
            <a:extLst>
              <a:ext uri="{FF2B5EF4-FFF2-40B4-BE49-F238E27FC236}">
                <a16:creationId xmlns:a16="http://schemas.microsoft.com/office/drawing/2014/main" id="{32C2FF69-CCF5-432C-8FE4-969344FC80CC}"/>
              </a:ext>
            </a:extLst>
          </p:cNvPr>
          <p:cNvSpPr>
            <a:spLocks noGrp="1"/>
          </p:cNvSpPr>
          <p:nvPr>
            <p:ph type="body" sz="quarter" idx="13"/>
          </p:nvPr>
        </p:nvSpPr>
        <p:spPr>
          <a:xfrm>
            <a:off x="3739312" y="2419350"/>
            <a:ext cx="5093756" cy="285535"/>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rgbClr val="454545"/>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1345393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rey Contact Us Slide_Full US Add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BFC0BB-043A-4BB2-A6B3-6C9E78A8A3C0}"/>
              </a:ext>
            </a:extLst>
          </p:cNvPr>
          <p:cNvSpPr/>
          <p:nvPr userDrawn="1"/>
        </p:nvSpPr>
        <p:spPr>
          <a:xfrm>
            <a:off x="0" y="0"/>
            <a:ext cx="9144000" cy="51435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nvGrpSpPr>
          <p:cNvPr id="6" name="Group 7">
            <a:extLst>
              <a:ext uri="{FF2B5EF4-FFF2-40B4-BE49-F238E27FC236}">
                <a16:creationId xmlns:a16="http://schemas.microsoft.com/office/drawing/2014/main" id="{6D813E01-AF17-41EE-A4E2-97FB27E46913}"/>
              </a:ext>
            </a:extLst>
          </p:cNvPr>
          <p:cNvGrpSpPr>
            <a:grpSpLocks/>
          </p:cNvGrpSpPr>
          <p:nvPr userDrawn="1"/>
        </p:nvGrpSpPr>
        <p:grpSpPr bwMode="auto">
          <a:xfrm>
            <a:off x="414338" y="1628775"/>
            <a:ext cx="2536825" cy="3013075"/>
            <a:chOff x="414338" y="1628776"/>
            <a:chExt cx="2536824" cy="3013075"/>
          </a:xfrm>
        </p:grpSpPr>
        <p:sp>
          <p:nvSpPr>
            <p:cNvPr id="7" name="Freeform 5">
              <a:extLst>
                <a:ext uri="{FF2B5EF4-FFF2-40B4-BE49-F238E27FC236}">
                  <a16:creationId xmlns:a16="http://schemas.microsoft.com/office/drawing/2014/main" id="{56387A14-ADCC-4719-8B26-B2446F375DBD}"/>
                </a:ext>
              </a:extLst>
            </p:cNvPr>
            <p:cNvSpPr>
              <a:spLocks noEditPoints="1"/>
            </p:cNvSpPr>
            <p:nvPr userDrawn="1"/>
          </p:nvSpPr>
          <p:spPr bwMode="auto">
            <a:xfrm>
              <a:off x="414338" y="1628776"/>
              <a:ext cx="2536824" cy="3013075"/>
            </a:xfrm>
            <a:custGeom>
              <a:avLst/>
              <a:gdLst>
                <a:gd name="T0" fmla="*/ 643 w 1749"/>
                <a:gd name="T1" fmla="*/ 128 h 2078"/>
                <a:gd name="T2" fmla="*/ 1015 w 1749"/>
                <a:gd name="T3" fmla="*/ 63 h 2078"/>
                <a:gd name="T4" fmla="*/ 865 w 1749"/>
                <a:gd name="T5" fmla="*/ 278 h 2078"/>
                <a:gd name="T6" fmla="*/ 230 w 1749"/>
                <a:gd name="T7" fmla="*/ 328 h 2078"/>
                <a:gd name="T8" fmla="*/ 1154 w 1749"/>
                <a:gd name="T9" fmla="*/ 95 h 2078"/>
                <a:gd name="T10" fmla="*/ 334 w 1749"/>
                <a:gd name="T11" fmla="*/ 268 h 2078"/>
                <a:gd name="T12" fmla="*/ 276 w 1749"/>
                <a:gd name="T13" fmla="*/ 475 h 2078"/>
                <a:gd name="T14" fmla="*/ 1434 w 1749"/>
                <a:gd name="T15" fmla="*/ 475 h 2078"/>
                <a:gd name="T16" fmla="*/ 668 w 1749"/>
                <a:gd name="T17" fmla="*/ 155 h 2078"/>
                <a:gd name="T18" fmla="*/ 916 w 1749"/>
                <a:gd name="T19" fmla="*/ 579 h 2078"/>
                <a:gd name="T20" fmla="*/ 586 w 1749"/>
                <a:gd name="T21" fmla="*/ 379 h 2078"/>
                <a:gd name="T22" fmla="*/ 1573 w 1749"/>
                <a:gd name="T23" fmla="*/ 597 h 2078"/>
                <a:gd name="T24" fmla="*/ 1146 w 1749"/>
                <a:gd name="T25" fmla="*/ 619 h 2078"/>
                <a:gd name="T26" fmla="*/ 225 w 1749"/>
                <a:gd name="T27" fmla="*/ 565 h 2078"/>
                <a:gd name="T28" fmla="*/ 347 w 1749"/>
                <a:gd name="T29" fmla="*/ 575 h 2078"/>
                <a:gd name="T30" fmla="*/ 1604 w 1749"/>
                <a:gd name="T31" fmla="*/ 607 h 2078"/>
                <a:gd name="T32" fmla="*/ 754 w 1749"/>
                <a:gd name="T33" fmla="*/ 654 h 2078"/>
                <a:gd name="T34" fmla="*/ 73 w 1749"/>
                <a:gd name="T35" fmla="*/ 710 h 2078"/>
                <a:gd name="T36" fmla="*/ 530 w 1749"/>
                <a:gd name="T37" fmla="*/ 730 h 2078"/>
                <a:gd name="T38" fmla="*/ 1116 w 1749"/>
                <a:gd name="T39" fmla="*/ 656 h 2078"/>
                <a:gd name="T40" fmla="*/ 542 w 1749"/>
                <a:gd name="T41" fmla="*/ 750 h 2078"/>
                <a:gd name="T42" fmla="*/ 1022 w 1749"/>
                <a:gd name="T43" fmla="*/ 679 h 2078"/>
                <a:gd name="T44" fmla="*/ 1240 w 1749"/>
                <a:gd name="T45" fmla="*/ 777 h 2078"/>
                <a:gd name="T46" fmla="*/ 1097 w 1749"/>
                <a:gd name="T47" fmla="*/ 782 h 2078"/>
                <a:gd name="T48" fmla="*/ 1653 w 1749"/>
                <a:gd name="T49" fmla="*/ 682 h 2078"/>
                <a:gd name="T50" fmla="*/ 51 w 1749"/>
                <a:gd name="T51" fmla="*/ 851 h 2078"/>
                <a:gd name="T52" fmla="*/ 1199 w 1749"/>
                <a:gd name="T53" fmla="*/ 803 h 2078"/>
                <a:gd name="T54" fmla="*/ 522 w 1749"/>
                <a:gd name="T55" fmla="*/ 762 h 2078"/>
                <a:gd name="T56" fmla="*/ 656 w 1749"/>
                <a:gd name="T57" fmla="*/ 880 h 2078"/>
                <a:gd name="T58" fmla="*/ 1062 w 1749"/>
                <a:gd name="T59" fmla="*/ 964 h 2078"/>
                <a:gd name="T60" fmla="*/ 197 w 1749"/>
                <a:gd name="T61" fmla="*/ 890 h 2078"/>
                <a:gd name="T62" fmla="*/ 1070 w 1749"/>
                <a:gd name="T63" fmla="*/ 986 h 2078"/>
                <a:gd name="T64" fmla="*/ 690 w 1749"/>
                <a:gd name="T65" fmla="*/ 983 h 2078"/>
                <a:gd name="T66" fmla="*/ 887 w 1749"/>
                <a:gd name="T67" fmla="*/ 1045 h 2078"/>
                <a:gd name="T68" fmla="*/ 775 w 1749"/>
                <a:gd name="T69" fmla="*/ 1050 h 2078"/>
                <a:gd name="T70" fmla="*/ 1099 w 1749"/>
                <a:gd name="T71" fmla="*/ 1129 h 2078"/>
                <a:gd name="T72" fmla="*/ 1406 w 1749"/>
                <a:gd name="T73" fmla="*/ 1125 h 2078"/>
                <a:gd name="T74" fmla="*/ 494 w 1749"/>
                <a:gd name="T75" fmla="*/ 940 h 2078"/>
                <a:gd name="T76" fmla="*/ 366 w 1749"/>
                <a:gd name="T77" fmla="*/ 1140 h 2078"/>
                <a:gd name="T78" fmla="*/ 948 w 1749"/>
                <a:gd name="T79" fmla="*/ 1193 h 2078"/>
                <a:gd name="T80" fmla="*/ 143 w 1749"/>
                <a:gd name="T81" fmla="*/ 1114 h 2078"/>
                <a:gd name="T82" fmla="*/ 1398 w 1749"/>
                <a:gd name="T83" fmla="*/ 1146 h 2078"/>
                <a:gd name="T84" fmla="*/ 824 w 1749"/>
                <a:gd name="T85" fmla="*/ 1148 h 2078"/>
                <a:gd name="T86" fmla="*/ 601 w 1749"/>
                <a:gd name="T87" fmla="*/ 1110 h 2078"/>
                <a:gd name="T88" fmla="*/ 299 w 1749"/>
                <a:gd name="T89" fmla="*/ 1207 h 2078"/>
                <a:gd name="T90" fmla="*/ 1408 w 1749"/>
                <a:gd name="T91" fmla="*/ 1199 h 2078"/>
                <a:gd name="T92" fmla="*/ 324 w 1749"/>
                <a:gd name="T93" fmla="*/ 1387 h 2078"/>
                <a:gd name="T94" fmla="*/ 242 w 1749"/>
                <a:gd name="T95" fmla="*/ 1476 h 2078"/>
                <a:gd name="T96" fmla="*/ 1165 w 1749"/>
                <a:gd name="T97" fmla="*/ 1535 h 2078"/>
                <a:gd name="T98" fmla="*/ 732 w 1749"/>
                <a:gd name="T99" fmla="*/ 1225 h 2078"/>
                <a:gd name="T100" fmla="*/ 1193 w 1749"/>
                <a:gd name="T101" fmla="*/ 1372 h 2078"/>
                <a:gd name="T102" fmla="*/ 351 w 1749"/>
                <a:gd name="T103" fmla="*/ 1445 h 2078"/>
                <a:gd name="T104" fmla="*/ 815 w 1749"/>
                <a:gd name="T105" fmla="*/ 1537 h 2078"/>
                <a:gd name="T106" fmla="*/ 1086 w 1749"/>
                <a:gd name="T107" fmla="*/ 1679 h 2078"/>
                <a:gd name="T108" fmla="*/ 642 w 1749"/>
                <a:gd name="T109" fmla="*/ 1620 h 2078"/>
                <a:gd name="T110" fmla="*/ 1199 w 1749"/>
                <a:gd name="T111" fmla="*/ 1646 h 2078"/>
                <a:gd name="T112" fmla="*/ 1737 w 1749"/>
                <a:gd name="T113" fmla="*/ 1097 h 2078"/>
                <a:gd name="T114" fmla="*/ 1495 w 1749"/>
                <a:gd name="T115" fmla="*/ 232 h 2078"/>
                <a:gd name="T116" fmla="*/ 707 w 1749"/>
                <a:gd name="T117" fmla="*/ 40 h 2078"/>
                <a:gd name="T118" fmla="*/ 209 w 1749"/>
                <a:gd name="T119" fmla="*/ 345 h 2078"/>
                <a:gd name="T120" fmla="*/ 72 w 1749"/>
                <a:gd name="T121" fmla="*/ 1151 h 2078"/>
                <a:gd name="T122" fmla="*/ 545 w 1749"/>
                <a:gd name="T123" fmla="*/ 1646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9" h="2078">
                  <a:moveTo>
                    <a:pt x="1086" y="23"/>
                  </a:moveTo>
                  <a:cubicBezTo>
                    <a:pt x="1090" y="23"/>
                    <a:pt x="1094" y="23"/>
                    <a:pt x="1098" y="24"/>
                  </a:cubicBezTo>
                  <a:cubicBezTo>
                    <a:pt x="1101" y="25"/>
                    <a:pt x="1104" y="26"/>
                    <a:pt x="1107" y="28"/>
                  </a:cubicBezTo>
                  <a:cubicBezTo>
                    <a:pt x="1110" y="29"/>
                    <a:pt x="1113" y="31"/>
                    <a:pt x="1115" y="32"/>
                  </a:cubicBezTo>
                  <a:cubicBezTo>
                    <a:pt x="1120" y="36"/>
                    <a:pt x="1125" y="41"/>
                    <a:pt x="1128" y="47"/>
                  </a:cubicBezTo>
                  <a:cubicBezTo>
                    <a:pt x="1135" y="58"/>
                    <a:pt x="1137" y="71"/>
                    <a:pt x="1134" y="84"/>
                  </a:cubicBezTo>
                  <a:cubicBezTo>
                    <a:pt x="1133" y="87"/>
                    <a:pt x="1132" y="90"/>
                    <a:pt x="1130" y="92"/>
                  </a:cubicBezTo>
                  <a:cubicBezTo>
                    <a:pt x="1126" y="101"/>
                    <a:pt x="1120" y="109"/>
                    <a:pt x="1111" y="114"/>
                  </a:cubicBezTo>
                  <a:cubicBezTo>
                    <a:pt x="1105" y="118"/>
                    <a:pt x="1098" y="120"/>
                    <a:pt x="1090" y="120"/>
                  </a:cubicBezTo>
                  <a:cubicBezTo>
                    <a:pt x="1089" y="120"/>
                    <a:pt x="1088" y="121"/>
                    <a:pt x="1086" y="121"/>
                  </a:cubicBezTo>
                  <a:cubicBezTo>
                    <a:pt x="1082" y="121"/>
                    <a:pt x="1078" y="120"/>
                    <a:pt x="1074" y="119"/>
                  </a:cubicBezTo>
                  <a:cubicBezTo>
                    <a:pt x="1073" y="119"/>
                    <a:pt x="1072" y="118"/>
                    <a:pt x="1071" y="118"/>
                  </a:cubicBezTo>
                  <a:cubicBezTo>
                    <a:pt x="1069" y="117"/>
                    <a:pt x="1068" y="117"/>
                    <a:pt x="1066" y="116"/>
                  </a:cubicBezTo>
                  <a:cubicBezTo>
                    <a:pt x="1065" y="116"/>
                    <a:pt x="1063" y="115"/>
                    <a:pt x="1062" y="114"/>
                  </a:cubicBezTo>
                  <a:cubicBezTo>
                    <a:pt x="1061" y="113"/>
                    <a:pt x="1060" y="113"/>
                    <a:pt x="1059" y="112"/>
                  </a:cubicBezTo>
                  <a:cubicBezTo>
                    <a:pt x="1053" y="108"/>
                    <a:pt x="1048" y="103"/>
                    <a:pt x="1044" y="97"/>
                  </a:cubicBezTo>
                  <a:cubicBezTo>
                    <a:pt x="1038" y="85"/>
                    <a:pt x="1036" y="72"/>
                    <a:pt x="1039" y="60"/>
                  </a:cubicBezTo>
                  <a:cubicBezTo>
                    <a:pt x="1042" y="47"/>
                    <a:pt x="1050" y="37"/>
                    <a:pt x="1061" y="30"/>
                  </a:cubicBezTo>
                  <a:cubicBezTo>
                    <a:pt x="1069" y="25"/>
                    <a:pt x="1077" y="23"/>
                    <a:pt x="1086" y="23"/>
                  </a:cubicBezTo>
                  <a:moveTo>
                    <a:pt x="647" y="128"/>
                  </a:moveTo>
                  <a:cubicBezTo>
                    <a:pt x="643" y="128"/>
                    <a:pt x="643" y="128"/>
                    <a:pt x="643" y="128"/>
                  </a:cubicBezTo>
                  <a:cubicBezTo>
                    <a:pt x="630" y="128"/>
                    <a:pt x="617" y="123"/>
                    <a:pt x="608" y="114"/>
                  </a:cubicBezTo>
                  <a:cubicBezTo>
                    <a:pt x="600" y="106"/>
                    <a:pt x="595" y="96"/>
                    <a:pt x="594" y="85"/>
                  </a:cubicBezTo>
                  <a:cubicBezTo>
                    <a:pt x="594" y="85"/>
                    <a:pt x="594" y="85"/>
                    <a:pt x="594" y="85"/>
                  </a:cubicBezTo>
                  <a:cubicBezTo>
                    <a:pt x="594" y="80"/>
                    <a:pt x="594" y="80"/>
                    <a:pt x="594" y="80"/>
                  </a:cubicBezTo>
                  <a:cubicBezTo>
                    <a:pt x="594" y="67"/>
                    <a:pt x="599" y="54"/>
                    <a:pt x="608" y="45"/>
                  </a:cubicBezTo>
                  <a:cubicBezTo>
                    <a:pt x="617" y="36"/>
                    <a:pt x="630" y="31"/>
                    <a:pt x="643" y="31"/>
                  </a:cubicBezTo>
                  <a:cubicBezTo>
                    <a:pt x="643" y="31"/>
                    <a:pt x="643" y="31"/>
                    <a:pt x="643" y="31"/>
                  </a:cubicBezTo>
                  <a:cubicBezTo>
                    <a:pt x="656" y="31"/>
                    <a:pt x="668" y="36"/>
                    <a:pt x="677" y="45"/>
                  </a:cubicBezTo>
                  <a:cubicBezTo>
                    <a:pt x="686" y="54"/>
                    <a:pt x="692" y="67"/>
                    <a:pt x="692" y="80"/>
                  </a:cubicBezTo>
                  <a:cubicBezTo>
                    <a:pt x="692" y="93"/>
                    <a:pt x="686" y="105"/>
                    <a:pt x="677" y="114"/>
                  </a:cubicBezTo>
                  <a:cubicBezTo>
                    <a:pt x="669" y="122"/>
                    <a:pt x="659" y="127"/>
                    <a:pt x="647" y="128"/>
                  </a:cubicBezTo>
                  <a:close/>
                  <a:moveTo>
                    <a:pt x="1013" y="123"/>
                  </a:moveTo>
                  <a:cubicBezTo>
                    <a:pt x="993" y="123"/>
                    <a:pt x="975" y="126"/>
                    <a:pt x="957" y="134"/>
                  </a:cubicBezTo>
                  <a:cubicBezTo>
                    <a:pt x="927" y="148"/>
                    <a:pt x="902" y="173"/>
                    <a:pt x="886" y="206"/>
                  </a:cubicBezTo>
                  <a:cubicBezTo>
                    <a:pt x="885" y="207"/>
                    <a:pt x="884" y="209"/>
                    <a:pt x="883" y="211"/>
                  </a:cubicBezTo>
                  <a:cubicBezTo>
                    <a:pt x="873" y="209"/>
                    <a:pt x="873" y="209"/>
                    <a:pt x="873" y="209"/>
                  </a:cubicBezTo>
                  <a:cubicBezTo>
                    <a:pt x="873" y="46"/>
                    <a:pt x="873" y="46"/>
                    <a:pt x="873" y="46"/>
                  </a:cubicBezTo>
                  <a:cubicBezTo>
                    <a:pt x="879" y="46"/>
                    <a:pt x="879" y="46"/>
                    <a:pt x="879" y="46"/>
                  </a:cubicBezTo>
                  <a:cubicBezTo>
                    <a:pt x="923" y="46"/>
                    <a:pt x="967" y="50"/>
                    <a:pt x="1011" y="57"/>
                  </a:cubicBezTo>
                  <a:cubicBezTo>
                    <a:pt x="1015" y="58"/>
                    <a:pt x="1015" y="58"/>
                    <a:pt x="1015" y="58"/>
                  </a:cubicBezTo>
                  <a:cubicBezTo>
                    <a:pt x="1015" y="63"/>
                    <a:pt x="1015" y="63"/>
                    <a:pt x="1015" y="63"/>
                  </a:cubicBezTo>
                  <a:cubicBezTo>
                    <a:pt x="1013" y="79"/>
                    <a:pt x="1016" y="95"/>
                    <a:pt x="1025" y="109"/>
                  </a:cubicBezTo>
                  <a:cubicBezTo>
                    <a:pt x="1026" y="111"/>
                    <a:pt x="1027" y="113"/>
                    <a:pt x="1029" y="115"/>
                  </a:cubicBezTo>
                  <a:cubicBezTo>
                    <a:pt x="1035" y="124"/>
                    <a:pt x="1035" y="124"/>
                    <a:pt x="1035" y="124"/>
                  </a:cubicBezTo>
                  <a:cubicBezTo>
                    <a:pt x="1024" y="123"/>
                    <a:pt x="1024" y="123"/>
                    <a:pt x="1024" y="123"/>
                  </a:cubicBezTo>
                  <a:cubicBezTo>
                    <a:pt x="1020" y="123"/>
                    <a:pt x="1016" y="123"/>
                    <a:pt x="1013" y="123"/>
                  </a:cubicBezTo>
                  <a:moveTo>
                    <a:pt x="850" y="219"/>
                  </a:moveTo>
                  <a:cubicBezTo>
                    <a:pt x="840" y="221"/>
                    <a:pt x="840" y="221"/>
                    <a:pt x="840" y="221"/>
                  </a:cubicBezTo>
                  <a:cubicBezTo>
                    <a:pt x="831" y="199"/>
                    <a:pt x="817" y="180"/>
                    <a:pt x="801" y="165"/>
                  </a:cubicBezTo>
                  <a:cubicBezTo>
                    <a:pt x="775" y="142"/>
                    <a:pt x="742" y="129"/>
                    <a:pt x="706" y="128"/>
                  </a:cubicBezTo>
                  <a:cubicBezTo>
                    <a:pt x="697" y="128"/>
                    <a:pt x="697" y="128"/>
                    <a:pt x="697" y="128"/>
                  </a:cubicBezTo>
                  <a:cubicBezTo>
                    <a:pt x="702" y="120"/>
                    <a:pt x="702" y="120"/>
                    <a:pt x="702" y="120"/>
                  </a:cubicBezTo>
                  <a:cubicBezTo>
                    <a:pt x="710" y="108"/>
                    <a:pt x="715" y="94"/>
                    <a:pt x="715" y="80"/>
                  </a:cubicBezTo>
                  <a:cubicBezTo>
                    <a:pt x="715" y="75"/>
                    <a:pt x="714" y="71"/>
                    <a:pt x="714" y="67"/>
                  </a:cubicBezTo>
                  <a:cubicBezTo>
                    <a:pt x="713" y="62"/>
                    <a:pt x="713" y="62"/>
                    <a:pt x="713" y="62"/>
                  </a:cubicBezTo>
                  <a:cubicBezTo>
                    <a:pt x="718" y="61"/>
                    <a:pt x="718" y="61"/>
                    <a:pt x="718" y="61"/>
                  </a:cubicBezTo>
                  <a:cubicBezTo>
                    <a:pt x="759" y="53"/>
                    <a:pt x="801" y="48"/>
                    <a:pt x="845" y="46"/>
                  </a:cubicBezTo>
                  <a:cubicBezTo>
                    <a:pt x="850" y="46"/>
                    <a:pt x="850" y="46"/>
                    <a:pt x="850" y="46"/>
                  </a:cubicBezTo>
                  <a:lnTo>
                    <a:pt x="850" y="219"/>
                  </a:lnTo>
                  <a:close/>
                  <a:moveTo>
                    <a:pt x="865" y="278"/>
                  </a:moveTo>
                  <a:cubicBezTo>
                    <a:pt x="855" y="278"/>
                    <a:pt x="855" y="278"/>
                    <a:pt x="855" y="278"/>
                  </a:cubicBezTo>
                  <a:cubicBezTo>
                    <a:pt x="865" y="278"/>
                    <a:pt x="865" y="278"/>
                    <a:pt x="865" y="278"/>
                  </a:cubicBezTo>
                  <a:close/>
                  <a:moveTo>
                    <a:pt x="1433" y="220"/>
                  </a:moveTo>
                  <a:cubicBezTo>
                    <a:pt x="1437" y="220"/>
                    <a:pt x="1441" y="221"/>
                    <a:pt x="1445" y="222"/>
                  </a:cubicBezTo>
                  <a:cubicBezTo>
                    <a:pt x="1458" y="225"/>
                    <a:pt x="1469" y="233"/>
                    <a:pt x="1475" y="244"/>
                  </a:cubicBezTo>
                  <a:cubicBezTo>
                    <a:pt x="1482" y="255"/>
                    <a:pt x="1484" y="268"/>
                    <a:pt x="1481" y="281"/>
                  </a:cubicBezTo>
                  <a:cubicBezTo>
                    <a:pt x="1478" y="294"/>
                    <a:pt x="1470" y="304"/>
                    <a:pt x="1458" y="311"/>
                  </a:cubicBezTo>
                  <a:cubicBezTo>
                    <a:pt x="1451" y="315"/>
                    <a:pt x="1442" y="318"/>
                    <a:pt x="1433" y="318"/>
                  </a:cubicBezTo>
                  <a:cubicBezTo>
                    <a:pt x="1429" y="318"/>
                    <a:pt x="1425" y="317"/>
                    <a:pt x="1421" y="316"/>
                  </a:cubicBezTo>
                  <a:cubicBezTo>
                    <a:pt x="1409" y="313"/>
                    <a:pt x="1398" y="305"/>
                    <a:pt x="1391" y="294"/>
                  </a:cubicBezTo>
                  <a:cubicBezTo>
                    <a:pt x="1385" y="283"/>
                    <a:pt x="1383" y="270"/>
                    <a:pt x="1386" y="257"/>
                  </a:cubicBezTo>
                  <a:cubicBezTo>
                    <a:pt x="1389" y="245"/>
                    <a:pt x="1397" y="234"/>
                    <a:pt x="1408" y="227"/>
                  </a:cubicBezTo>
                  <a:cubicBezTo>
                    <a:pt x="1416" y="223"/>
                    <a:pt x="1424" y="220"/>
                    <a:pt x="1433" y="220"/>
                  </a:cubicBezTo>
                  <a:moveTo>
                    <a:pt x="272" y="256"/>
                  </a:moveTo>
                  <a:cubicBezTo>
                    <a:pt x="276" y="256"/>
                    <a:pt x="281" y="256"/>
                    <a:pt x="285" y="257"/>
                  </a:cubicBezTo>
                  <a:cubicBezTo>
                    <a:pt x="297" y="261"/>
                    <a:pt x="308" y="269"/>
                    <a:pt x="314" y="280"/>
                  </a:cubicBezTo>
                  <a:cubicBezTo>
                    <a:pt x="321" y="291"/>
                    <a:pt x="323" y="304"/>
                    <a:pt x="320" y="317"/>
                  </a:cubicBezTo>
                  <a:cubicBezTo>
                    <a:pt x="316" y="329"/>
                    <a:pt x="308" y="340"/>
                    <a:pt x="297" y="347"/>
                  </a:cubicBezTo>
                  <a:cubicBezTo>
                    <a:pt x="290" y="351"/>
                    <a:pt x="281" y="353"/>
                    <a:pt x="272" y="353"/>
                  </a:cubicBezTo>
                  <a:cubicBezTo>
                    <a:pt x="268" y="353"/>
                    <a:pt x="264" y="353"/>
                    <a:pt x="260" y="352"/>
                  </a:cubicBezTo>
                  <a:cubicBezTo>
                    <a:pt x="249" y="349"/>
                    <a:pt x="239" y="342"/>
                    <a:pt x="232" y="332"/>
                  </a:cubicBezTo>
                  <a:cubicBezTo>
                    <a:pt x="232" y="332"/>
                    <a:pt x="232" y="332"/>
                    <a:pt x="232" y="332"/>
                  </a:cubicBezTo>
                  <a:cubicBezTo>
                    <a:pt x="230" y="328"/>
                    <a:pt x="230" y="328"/>
                    <a:pt x="230" y="328"/>
                  </a:cubicBezTo>
                  <a:cubicBezTo>
                    <a:pt x="224" y="317"/>
                    <a:pt x="222" y="304"/>
                    <a:pt x="225" y="292"/>
                  </a:cubicBezTo>
                  <a:cubicBezTo>
                    <a:pt x="228" y="281"/>
                    <a:pt x="235" y="271"/>
                    <a:pt x="245" y="264"/>
                  </a:cubicBezTo>
                  <a:cubicBezTo>
                    <a:pt x="245" y="264"/>
                    <a:pt x="245" y="264"/>
                    <a:pt x="245" y="264"/>
                  </a:cubicBezTo>
                  <a:cubicBezTo>
                    <a:pt x="249" y="262"/>
                    <a:pt x="249" y="262"/>
                    <a:pt x="249" y="262"/>
                  </a:cubicBezTo>
                  <a:cubicBezTo>
                    <a:pt x="256" y="258"/>
                    <a:pt x="264" y="256"/>
                    <a:pt x="272" y="256"/>
                  </a:cubicBezTo>
                  <a:moveTo>
                    <a:pt x="1297" y="275"/>
                  </a:moveTo>
                  <a:cubicBezTo>
                    <a:pt x="1268" y="275"/>
                    <a:pt x="1239" y="284"/>
                    <a:pt x="1212" y="302"/>
                  </a:cubicBezTo>
                  <a:cubicBezTo>
                    <a:pt x="1204" y="308"/>
                    <a:pt x="1195" y="315"/>
                    <a:pt x="1188" y="323"/>
                  </a:cubicBezTo>
                  <a:cubicBezTo>
                    <a:pt x="1177" y="333"/>
                    <a:pt x="1167" y="343"/>
                    <a:pt x="1159" y="355"/>
                  </a:cubicBezTo>
                  <a:cubicBezTo>
                    <a:pt x="1150" y="350"/>
                    <a:pt x="1150" y="350"/>
                    <a:pt x="1150" y="350"/>
                  </a:cubicBezTo>
                  <a:cubicBezTo>
                    <a:pt x="1151" y="349"/>
                    <a:pt x="1151" y="349"/>
                    <a:pt x="1151" y="349"/>
                  </a:cubicBezTo>
                  <a:cubicBezTo>
                    <a:pt x="1168" y="307"/>
                    <a:pt x="1171" y="264"/>
                    <a:pt x="1158" y="226"/>
                  </a:cubicBezTo>
                  <a:cubicBezTo>
                    <a:pt x="1149" y="197"/>
                    <a:pt x="1130" y="172"/>
                    <a:pt x="1105" y="153"/>
                  </a:cubicBezTo>
                  <a:cubicBezTo>
                    <a:pt x="1104" y="153"/>
                    <a:pt x="1103" y="152"/>
                    <a:pt x="1101" y="151"/>
                  </a:cubicBezTo>
                  <a:cubicBezTo>
                    <a:pt x="1092" y="144"/>
                    <a:pt x="1092" y="144"/>
                    <a:pt x="1092" y="144"/>
                  </a:cubicBezTo>
                  <a:cubicBezTo>
                    <a:pt x="1103" y="142"/>
                    <a:pt x="1103" y="142"/>
                    <a:pt x="1103" y="142"/>
                  </a:cubicBezTo>
                  <a:cubicBezTo>
                    <a:pt x="1106" y="141"/>
                    <a:pt x="1110" y="140"/>
                    <a:pt x="1113" y="139"/>
                  </a:cubicBezTo>
                  <a:cubicBezTo>
                    <a:pt x="1116" y="137"/>
                    <a:pt x="1120" y="135"/>
                    <a:pt x="1123" y="133"/>
                  </a:cubicBezTo>
                  <a:cubicBezTo>
                    <a:pt x="1130" y="129"/>
                    <a:pt x="1136" y="124"/>
                    <a:pt x="1141" y="118"/>
                  </a:cubicBezTo>
                  <a:cubicBezTo>
                    <a:pt x="1146" y="113"/>
                    <a:pt x="1150" y="106"/>
                    <a:pt x="1153" y="100"/>
                  </a:cubicBezTo>
                  <a:cubicBezTo>
                    <a:pt x="1154" y="95"/>
                    <a:pt x="1154" y="95"/>
                    <a:pt x="1154" y="95"/>
                  </a:cubicBezTo>
                  <a:cubicBezTo>
                    <a:pt x="1163" y="98"/>
                    <a:pt x="1163" y="98"/>
                    <a:pt x="1163" y="98"/>
                  </a:cubicBezTo>
                  <a:cubicBezTo>
                    <a:pt x="1206" y="113"/>
                    <a:pt x="1242" y="129"/>
                    <a:pt x="1276" y="149"/>
                  </a:cubicBezTo>
                  <a:cubicBezTo>
                    <a:pt x="1309" y="167"/>
                    <a:pt x="1341" y="189"/>
                    <a:pt x="1376" y="217"/>
                  </a:cubicBezTo>
                  <a:cubicBezTo>
                    <a:pt x="1380" y="220"/>
                    <a:pt x="1380" y="220"/>
                    <a:pt x="1380" y="220"/>
                  </a:cubicBezTo>
                  <a:cubicBezTo>
                    <a:pt x="1377" y="224"/>
                    <a:pt x="1377" y="224"/>
                    <a:pt x="1377" y="224"/>
                  </a:cubicBezTo>
                  <a:cubicBezTo>
                    <a:pt x="1371" y="233"/>
                    <a:pt x="1366" y="242"/>
                    <a:pt x="1364" y="252"/>
                  </a:cubicBezTo>
                  <a:cubicBezTo>
                    <a:pt x="1361" y="262"/>
                    <a:pt x="1361" y="272"/>
                    <a:pt x="1363" y="283"/>
                  </a:cubicBezTo>
                  <a:cubicBezTo>
                    <a:pt x="1365" y="293"/>
                    <a:pt x="1365" y="293"/>
                    <a:pt x="1365" y="293"/>
                  </a:cubicBezTo>
                  <a:cubicBezTo>
                    <a:pt x="1355" y="288"/>
                    <a:pt x="1355" y="288"/>
                    <a:pt x="1355" y="288"/>
                  </a:cubicBezTo>
                  <a:cubicBezTo>
                    <a:pt x="1341" y="281"/>
                    <a:pt x="1326" y="277"/>
                    <a:pt x="1310" y="276"/>
                  </a:cubicBezTo>
                  <a:cubicBezTo>
                    <a:pt x="1306" y="275"/>
                    <a:pt x="1301" y="275"/>
                    <a:pt x="1297" y="275"/>
                  </a:cubicBezTo>
                  <a:moveTo>
                    <a:pt x="559" y="314"/>
                  </a:moveTo>
                  <a:cubicBezTo>
                    <a:pt x="561" y="329"/>
                    <a:pt x="566" y="343"/>
                    <a:pt x="572" y="356"/>
                  </a:cubicBezTo>
                  <a:cubicBezTo>
                    <a:pt x="563" y="361"/>
                    <a:pt x="563" y="361"/>
                    <a:pt x="563" y="361"/>
                  </a:cubicBezTo>
                  <a:cubicBezTo>
                    <a:pt x="562" y="359"/>
                    <a:pt x="562" y="359"/>
                    <a:pt x="562" y="359"/>
                  </a:cubicBezTo>
                  <a:cubicBezTo>
                    <a:pt x="535" y="323"/>
                    <a:pt x="499" y="298"/>
                    <a:pt x="460" y="289"/>
                  </a:cubicBezTo>
                  <a:cubicBezTo>
                    <a:pt x="450" y="287"/>
                    <a:pt x="439" y="286"/>
                    <a:pt x="428" y="286"/>
                  </a:cubicBezTo>
                  <a:cubicBezTo>
                    <a:pt x="402" y="286"/>
                    <a:pt x="376" y="293"/>
                    <a:pt x="352" y="307"/>
                  </a:cubicBezTo>
                  <a:cubicBezTo>
                    <a:pt x="344" y="312"/>
                    <a:pt x="344" y="312"/>
                    <a:pt x="344" y="312"/>
                  </a:cubicBezTo>
                  <a:cubicBezTo>
                    <a:pt x="344" y="303"/>
                    <a:pt x="344" y="303"/>
                    <a:pt x="344" y="303"/>
                  </a:cubicBezTo>
                  <a:cubicBezTo>
                    <a:pt x="344" y="291"/>
                    <a:pt x="341" y="279"/>
                    <a:pt x="334" y="268"/>
                  </a:cubicBezTo>
                  <a:cubicBezTo>
                    <a:pt x="332" y="265"/>
                    <a:pt x="330" y="262"/>
                    <a:pt x="328" y="259"/>
                  </a:cubicBezTo>
                  <a:cubicBezTo>
                    <a:pt x="325" y="255"/>
                    <a:pt x="325" y="255"/>
                    <a:pt x="325" y="255"/>
                  </a:cubicBezTo>
                  <a:cubicBezTo>
                    <a:pt x="329" y="252"/>
                    <a:pt x="329" y="252"/>
                    <a:pt x="329" y="252"/>
                  </a:cubicBezTo>
                  <a:cubicBezTo>
                    <a:pt x="366" y="219"/>
                    <a:pt x="407" y="189"/>
                    <a:pt x="449" y="163"/>
                  </a:cubicBezTo>
                  <a:cubicBezTo>
                    <a:pt x="487" y="140"/>
                    <a:pt x="528" y="120"/>
                    <a:pt x="569" y="104"/>
                  </a:cubicBezTo>
                  <a:cubicBezTo>
                    <a:pt x="574" y="102"/>
                    <a:pt x="574" y="102"/>
                    <a:pt x="574" y="102"/>
                  </a:cubicBezTo>
                  <a:cubicBezTo>
                    <a:pt x="576" y="107"/>
                    <a:pt x="576" y="107"/>
                    <a:pt x="576" y="107"/>
                  </a:cubicBezTo>
                  <a:cubicBezTo>
                    <a:pt x="580" y="116"/>
                    <a:pt x="585" y="124"/>
                    <a:pt x="592" y="131"/>
                  </a:cubicBezTo>
                  <a:cubicBezTo>
                    <a:pt x="598" y="137"/>
                    <a:pt x="605" y="141"/>
                    <a:pt x="612" y="145"/>
                  </a:cubicBezTo>
                  <a:cubicBezTo>
                    <a:pt x="621" y="149"/>
                    <a:pt x="621" y="149"/>
                    <a:pt x="621" y="149"/>
                  </a:cubicBezTo>
                  <a:cubicBezTo>
                    <a:pt x="613" y="154"/>
                    <a:pt x="613" y="154"/>
                    <a:pt x="613" y="154"/>
                  </a:cubicBezTo>
                  <a:cubicBezTo>
                    <a:pt x="601" y="162"/>
                    <a:pt x="590" y="173"/>
                    <a:pt x="581" y="185"/>
                  </a:cubicBezTo>
                  <a:cubicBezTo>
                    <a:pt x="561" y="212"/>
                    <a:pt x="551" y="246"/>
                    <a:pt x="554" y="282"/>
                  </a:cubicBezTo>
                  <a:cubicBezTo>
                    <a:pt x="554" y="291"/>
                    <a:pt x="555" y="300"/>
                    <a:pt x="557" y="309"/>
                  </a:cubicBezTo>
                  <a:cubicBezTo>
                    <a:pt x="557" y="309"/>
                    <a:pt x="557" y="309"/>
                    <a:pt x="557" y="309"/>
                  </a:cubicBezTo>
                  <a:lnTo>
                    <a:pt x="559" y="314"/>
                  </a:lnTo>
                  <a:close/>
                  <a:moveTo>
                    <a:pt x="286" y="383"/>
                  </a:moveTo>
                  <a:cubicBezTo>
                    <a:pt x="282" y="393"/>
                    <a:pt x="279" y="404"/>
                    <a:pt x="278" y="415"/>
                  </a:cubicBezTo>
                  <a:cubicBezTo>
                    <a:pt x="276" y="433"/>
                    <a:pt x="277" y="451"/>
                    <a:pt x="282" y="469"/>
                  </a:cubicBezTo>
                  <a:cubicBezTo>
                    <a:pt x="285" y="478"/>
                    <a:pt x="285" y="478"/>
                    <a:pt x="285" y="478"/>
                  </a:cubicBezTo>
                  <a:cubicBezTo>
                    <a:pt x="276" y="475"/>
                    <a:pt x="276" y="475"/>
                    <a:pt x="276" y="475"/>
                  </a:cubicBezTo>
                  <a:cubicBezTo>
                    <a:pt x="261" y="471"/>
                    <a:pt x="248" y="468"/>
                    <a:pt x="234" y="464"/>
                  </a:cubicBezTo>
                  <a:cubicBezTo>
                    <a:pt x="217" y="459"/>
                    <a:pt x="199" y="453"/>
                    <a:pt x="175" y="446"/>
                  </a:cubicBezTo>
                  <a:cubicBezTo>
                    <a:pt x="169" y="444"/>
                    <a:pt x="169" y="444"/>
                    <a:pt x="169" y="444"/>
                  </a:cubicBezTo>
                  <a:cubicBezTo>
                    <a:pt x="172" y="438"/>
                    <a:pt x="172" y="438"/>
                    <a:pt x="172" y="438"/>
                  </a:cubicBezTo>
                  <a:cubicBezTo>
                    <a:pt x="188" y="412"/>
                    <a:pt x="205" y="388"/>
                    <a:pt x="223" y="364"/>
                  </a:cubicBezTo>
                  <a:cubicBezTo>
                    <a:pt x="227" y="360"/>
                    <a:pt x="227" y="360"/>
                    <a:pt x="227" y="360"/>
                  </a:cubicBezTo>
                  <a:cubicBezTo>
                    <a:pt x="231" y="363"/>
                    <a:pt x="231" y="363"/>
                    <a:pt x="231" y="363"/>
                  </a:cubicBezTo>
                  <a:cubicBezTo>
                    <a:pt x="238" y="368"/>
                    <a:pt x="246" y="372"/>
                    <a:pt x="254" y="374"/>
                  </a:cubicBezTo>
                  <a:cubicBezTo>
                    <a:pt x="260" y="376"/>
                    <a:pt x="266" y="376"/>
                    <a:pt x="272" y="376"/>
                  </a:cubicBezTo>
                  <a:cubicBezTo>
                    <a:pt x="275" y="376"/>
                    <a:pt x="278" y="376"/>
                    <a:pt x="281" y="376"/>
                  </a:cubicBezTo>
                  <a:cubicBezTo>
                    <a:pt x="289" y="375"/>
                    <a:pt x="289" y="375"/>
                    <a:pt x="289" y="375"/>
                  </a:cubicBezTo>
                  <a:lnTo>
                    <a:pt x="286" y="383"/>
                  </a:lnTo>
                  <a:close/>
                  <a:moveTo>
                    <a:pt x="1489" y="323"/>
                  </a:moveTo>
                  <a:cubicBezTo>
                    <a:pt x="1518" y="355"/>
                    <a:pt x="1544" y="389"/>
                    <a:pt x="1567" y="424"/>
                  </a:cubicBezTo>
                  <a:cubicBezTo>
                    <a:pt x="1569" y="429"/>
                    <a:pt x="1572" y="433"/>
                    <a:pt x="1574" y="437"/>
                  </a:cubicBezTo>
                  <a:cubicBezTo>
                    <a:pt x="1578" y="442"/>
                    <a:pt x="1578" y="442"/>
                    <a:pt x="1578" y="442"/>
                  </a:cubicBezTo>
                  <a:cubicBezTo>
                    <a:pt x="1571" y="444"/>
                    <a:pt x="1571" y="444"/>
                    <a:pt x="1571" y="444"/>
                  </a:cubicBezTo>
                  <a:cubicBezTo>
                    <a:pt x="1546" y="453"/>
                    <a:pt x="1522" y="460"/>
                    <a:pt x="1498" y="467"/>
                  </a:cubicBezTo>
                  <a:cubicBezTo>
                    <a:pt x="1479" y="472"/>
                    <a:pt x="1460" y="477"/>
                    <a:pt x="1440" y="482"/>
                  </a:cubicBezTo>
                  <a:cubicBezTo>
                    <a:pt x="1431" y="484"/>
                    <a:pt x="1431" y="484"/>
                    <a:pt x="1431" y="484"/>
                  </a:cubicBezTo>
                  <a:cubicBezTo>
                    <a:pt x="1434" y="475"/>
                    <a:pt x="1434" y="475"/>
                    <a:pt x="1434" y="475"/>
                  </a:cubicBezTo>
                  <a:cubicBezTo>
                    <a:pt x="1437" y="468"/>
                    <a:pt x="1438" y="461"/>
                    <a:pt x="1440" y="454"/>
                  </a:cubicBezTo>
                  <a:cubicBezTo>
                    <a:pt x="1447" y="418"/>
                    <a:pt x="1440" y="381"/>
                    <a:pt x="1420" y="348"/>
                  </a:cubicBezTo>
                  <a:cubicBezTo>
                    <a:pt x="1415" y="339"/>
                    <a:pt x="1415" y="339"/>
                    <a:pt x="1415" y="339"/>
                  </a:cubicBezTo>
                  <a:cubicBezTo>
                    <a:pt x="1425" y="341"/>
                    <a:pt x="1425" y="341"/>
                    <a:pt x="1425" y="341"/>
                  </a:cubicBezTo>
                  <a:cubicBezTo>
                    <a:pt x="1428" y="341"/>
                    <a:pt x="1431" y="341"/>
                    <a:pt x="1433" y="341"/>
                  </a:cubicBezTo>
                  <a:cubicBezTo>
                    <a:pt x="1446" y="341"/>
                    <a:pt x="1459" y="337"/>
                    <a:pt x="1470" y="331"/>
                  </a:cubicBezTo>
                  <a:cubicBezTo>
                    <a:pt x="1474" y="328"/>
                    <a:pt x="1478" y="326"/>
                    <a:pt x="1481" y="323"/>
                  </a:cubicBezTo>
                  <a:cubicBezTo>
                    <a:pt x="1485" y="319"/>
                    <a:pt x="1485" y="319"/>
                    <a:pt x="1485" y="319"/>
                  </a:cubicBezTo>
                  <a:lnTo>
                    <a:pt x="1489" y="323"/>
                  </a:lnTo>
                  <a:close/>
                  <a:moveTo>
                    <a:pt x="701" y="151"/>
                  </a:moveTo>
                  <a:cubicBezTo>
                    <a:pt x="733" y="151"/>
                    <a:pt x="762" y="162"/>
                    <a:pt x="785" y="183"/>
                  </a:cubicBezTo>
                  <a:cubicBezTo>
                    <a:pt x="811" y="206"/>
                    <a:pt x="828" y="240"/>
                    <a:pt x="832" y="279"/>
                  </a:cubicBezTo>
                  <a:cubicBezTo>
                    <a:pt x="838" y="334"/>
                    <a:pt x="812" y="433"/>
                    <a:pt x="796" y="487"/>
                  </a:cubicBezTo>
                  <a:cubicBezTo>
                    <a:pt x="794" y="493"/>
                    <a:pt x="794" y="493"/>
                    <a:pt x="794" y="493"/>
                  </a:cubicBezTo>
                  <a:cubicBezTo>
                    <a:pt x="788" y="490"/>
                    <a:pt x="788" y="490"/>
                    <a:pt x="788" y="490"/>
                  </a:cubicBezTo>
                  <a:cubicBezTo>
                    <a:pt x="777" y="484"/>
                    <a:pt x="766" y="478"/>
                    <a:pt x="756" y="473"/>
                  </a:cubicBezTo>
                  <a:cubicBezTo>
                    <a:pt x="673" y="430"/>
                    <a:pt x="596" y="389"/>
                    <a:pt x="581" y="310"/>
                  </a:cubicBezTo>
                  <a:cubicBezTo>
                    <a:pt x="581" y="309"/>
                    <a:pt x="581" y="309"/>
                    <a:pt x="581" y="309"/>
                  </a:cubicBezTo>
                  <a:cubicBezTo>
                    <a:pt x="579" y="300"/>
                    <a:pt x="577" y="290"/>
                    <a:pt x="577" y="281"/>
                  </a:cubicBezTo>
                  <a:cubicBezTo>
                    <a:pt x="575" y="250"/>
                    <a:pt x="583" y="221"/>
                    <a:pt x="599" y="199"/>
                  </a:cubicBezTo>
                  <a:cubicBezTo>
                    <a:pt x="616" y="177"/>
                    <a:pt x="639" y="162"/>
                    <a:pt x="668" y="155"/>
                  </a:cubicBezTo>
                  <a:cubicBezTo>
                    <a:pt x="676" y="153"/>
                    <a:pt x="684" y="152"/>
                    <a:pt x="692" y="151"/>
                  </a:cubicBezTo>
                  <a:cubicBezTo>
                    <a:pt x="695" y="151"/>
                    <a:pt x="698" y="151"/>
                    <a:pt x="701" y="151"/>
                  </a:cubicBezTo>
                  <a:moveTo>
                    <a:pt x="1012" y="146"/>
                  </a:moveTo>
                  <a:cubicBezTo>
                    <a:pt x="1024" y="146"/>
                    <a:pt x="1036" y="147"/>
                    <a:pt x="1048" y="151"/>
                  </a:cubicBezTo>
                  <a:cubicBezTo>
                    <a:pt x="1055" y="153"/>
                    <a:pt x="1063" y="156"/>
                    <a:pt x="1070" y="160"/>
                  </a:cubicBezTo>
                  <a:cubicBezTo>
                    <a:pt x="1103" y="175"/>
                    <a:pt x="1126" y="201"/>
                    <a:pt x="1136" y="233"/>
                  </a:cubicBezTo>
                  <a:cubicBezTo>
                    <a:pt x="1147" y="266"/>
                    <a:pt x="1145" y="304"/>
                    <a:pt x="1130" y="340"/>
                  </a:cubicBezTo>
                  <a:cubicBezTo>
                    <a:pt x="1105" y="397"/>
                    <a:pt x="1020" y="480"/>
                    <a:pt x="984" y="514"/>
                  </a:cubicBezTo>
                  <a:cubicBezTo>
                    <a:pt x="979" y="518"/>
                    <a:pt x="979" y="518"/>
                    <a:pt x="979" y="518"/>
                  </a:cubicBezTo>
                  <a:cubicBezTo>
                    <a:pt x="971" y="504"/>
                    <a:pt x="971" y="504"/>
                    <a:pt x="971" y="504"/>
                  </a:cubicBezTo>
                  <a:cubicBezTo>
                    <a:pt x="920" y="416"/>
                    <a:pt x="868" y="325"/>
                    <a:pt x="896" y="243"/>
                  </a:cubicBezTo>
                  <a:cubicBezTo>
                    <a:pt x="896" y="242"/>
                    <a:pt x="896" y="242"/>
                    <a:pt x="896" y="242"/>
                  </a:cubicBezTo>
                  <a:cubicBezTo>
                    <a:pt x="899" y="233"/>
                    <a:pt x="902" y="224"/>
                    <a:pt x="906" y="216"/>
                  </a:cubicBezTo>
                  <a:cubicBezTo>
                    <a:pt x="920" y="188"/>
                    <a:pt x="941" y="167"/>
                    <a:pt x="967" y="155"/>
                  </a:cubicBezTo>
                  <a:cubicBezTo>
                    <a:pt x="981" y="149"/>
                    <a:pt x="996" y="146"/>
                    <a:pt x="1012" y="146"/>
                  </a:cubicBezTo>
                  <a:moveTo>
                    <a:pt x="866" y="312"/>
                  </a:moveTo>
                  <a:cubicBezTo>
                    <a:pt x="872" y="379"/>
                    <a:pt x="912" y="448"/>
                    <a:pt x="951" y="515"/>
                  </a:cubicBezTo>
                  <a:cubicBezTo>
                    <a:pt x="962" y="534"/>
                    <a:pt x="962" y="534"/>
                    <a:pt x="962" y="534"/>
                  </a:cubicBezTo>
                  <a:cubicBezTo>
                    <a:pt x="959" y="537"/>
                    <a:pt x="959" y="537"/>
                    <a:pt x="959" y="537"/>
                  </a:cubicBezTo>
                  <a:cubicBezTo>
                    <a:pt x="944" y="550"/>
                    <a:pt x="931" y="563"/>
                    <a:pt x="919" y="575"/>
                  </a:cubicBezTo>
                  <a:cubicBezTo>
                    <a:pt x="916" y="579"/>
                    <a:pt x="916" y="579"/>
                    <a:pt x="916" y="579"/>
                  </a:cubicBezTo>
                  <a:cubicBezTo>
                    <a:pt x="912" y="576"/>
                    <a:pt x="912" y="576"/>
                    <a:pt x="912" y="576"/>
                  </a:cubicBezTo>
                  <a:cubicBezTo>
                    <a:pt x="889" y="552"/>
                    <a:pt x="859" y="530"/>
                    <a:pt x="818" y="506"/>
                  </a:cubicBezTo>
                  <a:cubicBezTo>
                    <a:pt x="814" y="504"/>
                    <a:pt x="814" y="504"/>
                    <a:pt x="814" y="504"/>
                  </a:cubicBezTo>
                  <a:cubicBezTo>
                    <a:pt x="816" y="500"/>
                    <a:pt x="816" y="500"/>
                    <a:pt x="816" y="500"/>
                  </a:cubicBezTo>
                  <a:cubicBezTo>
                    <a:pt x="829" y="457"/>
                    <a:pt x="852" y="375"/>
                    <a:pt x="856" y="312"/>
                  </a:cubicBezTo>
                  <a:lnTo>
                    <a:pt x="866" y="312"/>
                  </a:lnTo>
                  <a:close/>
                  <a:moveTo>
                    <a:pt x="429" y="309"/>
                  </a:moveTo>
                  <a:cubicBezTo>
                    <a:pt x="437" y="309"/>
                    <a:pt x="446" y="310"/>
                    <a:pt x="455" y="312"/>
                  </a:cubicBezTo>
                  <a:cubicBezTo>
                    <a:pt x="489" y="319"/>
                    <a:pt x="520" y="341"/>
                    <a:pt x="543" y="372"/>
                  </a:cubicBezTo>
                  <a:cubicBezTo>
                    <a:pt x="576" y="418"/>
                    <a:pt x="602" y="517"/>
                    <a:pt x="614" y="572"/>
                  </a:cubicBezTo>
                  <a:cubicBezTo>
                    <a:pt x="615" y="578"/>
                    <a:pt x="615" y="578"/>
                    <a:pt x="615" y="578"/>
                  </a:cubicBezTo>
                  <a:cubicBezTo>
                    <a:pt x="600" y="579"/>
                    <a:pt x="600" y="579"/>
                    <a:pt x="600" y="579"/>
                  </a:cubicBezTo>
                  <a:cubicBezTo>
                    <a:pt x="575" y="580"/>
                    <a:pt x="549" y="581"/>
                    <a:pt x="524" y="581"/>
                  </a:cubicBezTo>
                  <a:cubicBezTo>
                    <a:pt x="457" y="581"/>
                    <a:pt x="383" y="574"/>
                    <a:pt x="340" y="523"/>
                  </a:cubicBezTo>
                  <a:cubicBezTo>
                    <a:pt x="339" y="522"/>
                    <a:pt x="339" y="522"/>
                    <a:pt x="339" y="522"/>
                  </a:cubicBezTo>
                  <a:cubicBezTo>
                    <a:pt x="333" y="515"/>
                    <a:pt x="327" y="508"/>
                    <a:pt x="322" y="500"/>
                  </a:cubicBezTo>
                  <a:cubicBezTo>
                    <a:pt x="305" y="474"/>
                    <a:pt x="298" y="445"/>
                    <a:pt x="301" y="417"/>
                  </a:cubicBezTo>
                  <a:cubicBezTo>
                    <a:pt x="304" y="390"/>
                    <a:pt x="318" y="365"/>
                    <a:pt x="339" y="346"/>
                  </a:cubicBezTo>
                  <a:cubicBezTo>
                    <a:pt x="345" y="340"/>
                    <a:pt x="351" y="335"/>
                    <a:pt x="358" y="331"/>
                  </a:cubicBezTo>
                  <a:cubicBezTo>
                    <a:pt x="380" y="316"/>
                    <a:pt x="404" y="309"/>
                    <a:pt x="429" y="309"/>
                  </a:cubicBezTo>
                  <a:moveTo>
                    <a:pt x="586" y="379"/>
                  </a:moveTo>
                  <a:cubicBezTo>
                    <a:pt x="621" y="428"/>
                    <a:pt x="681" y="460"/>
                    <a:pt x="745" y="493"/>
                  </a:cubicBezTo>
                  <a:cubicBezTo>
                    <a:pt x="757" y="500"/>
                    <a:pt x="770" y="506"/>
                    <a:pt x="783" y="513"/>
                  </a:cubicBezTo>
                  <a:cubicBezTo>
                    <a:pt x="787" y="515"/>
                    <a:pt x="787" y="515"/>
                    <a:pt x="787" y="515"/>
                  </a:cubicBezTo>
                  <a:cubicBezTo>
                    <a:pt x="785" y="519"/>
                    <a:pt x="785" y="519"/>
                    <a:pt x="785" y="519"/>
                  </a:cubicBezTo>
                  <a:cubicBezTo>
                    <a:pt x="778" y="540"/>
                    <a:pt x="772" y="559"/>
                    <a:pt x="768" y="578"/>
                  </a:cubicBezTo>
                  <a:cubicBezTo>
                    <a:pt x="766" y="583"/>
                    <a:pt x="766" y="583"/>
                    <a:pt x="766" y="583"/>
                  </a:cubicBezTo>
                  <a:cubicBezTo>
                    <a:pt x="762" y="582"/>
                    <a:pt x="762" y="582"/>
                    <a:pt x="762" y="582"/>
                  </a:cubicBezTo>
                  <a:cubicBezTo>
                    <a:pt x="738" y="579"/>
                    <a:pt x="711" y="577"/>
                    <a:pt x="678" y="577"/>
                  </a:cubicBezTo>
                  <a:cubicBezTo>
                    <a:pt x="668" y="577"/>
                    <a:pt x="656" y="577"/>
                    <a:pt x="643" y="578"/>
                  </a:cubicBezTo>
                  <a:cubicBezTo>
                    <a:pt x="639" y="578"/>
                    <a:pt x="639" y="578"/>
                    <a:pt x="639" y="578"/>
                  </a:cubicBezTo>
                  <a:cubicBezTo>
                    <a:pt x="638" y="573"/>
                    <a:pt x="638" y="573"/>
                    <a:pt x="638" y="573"/>
                  </a:cubicBezTo>
                  <a:cubicBezTo>
                    <a:pt x="628" y="527"/>
                    <a:pt x="606" y="440"/>
                    <a:pt x="577" y="384"/>
                  </a:cubicBezTo>
                  <a:lnTo>
                    <a:pt x="586" y="379"/>
                  </a:lnTo>
                  <a:close/>
                  <a:moveTo>
                    <a:pt x="1591" y="467"/>
                  </a:moveTo>
                  <a:cubicBezTo>
                    <a:pt x="1603" y="489"/>
                    <a:pt x="1615" y="512"/>
                    <a:pt x="1626" y="537"/>
                  </a:cubicBezTo>
                  <a:cubicBezTo>
                    <a:pt x="1628" y="542"/>
                    <a:pt x="1628" y="542"/>
                    <a:pt x="1628" y="542"/>
                  </a:cubicBezTo>
                  <a:cubicBezTo>
                    <a:pt x="1623" y="544"/>
                    <a:pt x="1623" y="544"/>
                    <a:pt x="1623" y="544"/>
                  </a:cubicBezTo>
                  <a:cubicBezTo>
                    <a:pt x="1614" y="548"/>
                    <a:pt x="1606" y="554"/>
                    <a:pt x="1600" y="561"/>
                  </a:cubicBezTo>
                  <a:cubicBezTo>
                    <a:pt x="1591" y="570"/>
                    <a:pt x="1585" y="582"/>
                    <a:pt x="1582" y="594"/>
                  </a:cubicBezTo>
                  <a:cubicBezTo>
                    <a:pt x="1580" y="605"/>
                    <a:pt x="1580" y="605"/>
                    <a:pt x="1580" y="605"/>
                  </a:cubicBezTo>
                  <a:cubicBezTo>
                    <a:pt x="1573" y="597"/>
                    <a:pt x="1573" y="597"/>
                    <a:pt x="1573" y="597"/>
                  </a:cubicBezTo>
                  <a:cubicBezTo>
                    <a:pt x="1566" y="587"/>
                    <a:pt x="1557" y="579"/>
                    <a:pt x="1547" y="572"/>
                  </a:cubicBezTo>
                  <a:cubicBezTo>
                    <a:pt x="1524" y="556"/>
                    <a:pt x="1495" y="547"/>
                    <a:pt x="1464" y="547"/>
                  </a:cubicBezTo>
                  <a:cubicBezTo>
                    <a:pt x="1459" y="547"/>
                    <a:pt x="1454" y="547"/>
                    <a:pt x="1449" y="548"/>
                  </a:cubicBezTo>
                  <a:cubicBezTo>
                    <a:pt x="1439" y="548"/>
                    <a:pt x="1429" y="550"/>
                    <a:pt x="1418" y="553"/>
                  </a:cubicBezTo>
                  <a:cubicBezTo>
                    <a:pt x="1403" y="556"/>
                    <a:pt x="1389" y="561"/>
                    <a:pt x="1376" y="568"/>
                  </a:cubicBezTo>
                  <a:cubicBezTo>
                    <a:pt x="1371" y="559"/>
                    <a:pt x="1371" y="559"/>
                    <a:pt x="1371" y="559"/>
                  </a:cubicBezTo>
                  <a:cubicBezTo>
                    <a:pt x="1373" y="558"/>
                    <a:pt x="1373" y="558"/>
                    <a:pt x="1373" y="558"/>
                  </a:cubicBezTo>
                  <a:cubicBezTo>
                    <a:pt x="1389" y="545"/>
                    <a:pt x="1403" y="530"/>
                    <a:pt x="1415" y="514"/>
                  </a:cubicBezTo>
                  <a:cubicBezTo>
                    <a:pt x="1416" y="512"/>
                    <a:pt x="1416" y="512"/>
                    <a:pt x="1416" y="512"/>
                  </a:cubicBezTo>
                  <a:cubicBezTo>
                    <a:pt x="1418" y="511"/>
                    <a:pt x="1418" y="511"/>
                    <a:pt x="1418" y="511"/>
                  </a:cubicBezTo>
                  <a:cubicBezTo>
                    <a:pt x="1450" y="504"/>
                    <a:pt x="1478" y="496"/>
                    <a:pt x="1504" y="489"/>
                  </a:cubicBezTo>
                  <a:cubicBezTo>
                    <a:pt x="1531" y="481"/>
                    <a:pt x="1557" y="473"/>
                    <a:pt x="1585" y="464"/>
                  </a:cubicBezTo>
                  <a:cubicBezTo>
                    <a:pt x="1589" y="463"/>
                    <a:pt x="1589" y="463"/>
                    <a:pt x="1589" y="463"/>
                  </a:cubicBezTo>
                  <a:lnTo>
                    <a:pt x="1591" y="467"/>
                  </a:lnTo>
                  <a:close/>
                  <a:moveTo>
                    <a:pt x="1297" y="298"/>
                  </a:moveTo>
                  <a:cubicBezTo>
                    <a:pt x="1301" y="298"/>
                    <a:pt x="1304" y="298"/>
                    <a:pt x="1308" y="298"/>
                  </a:cubicBezTo>
                  <a:cubicBezTo>
                    <a:pt x="1335" y="301"/>
                    <a:pt x="1360" y="314"/>
                    <a:pt x="1381" y="335"/>
                  </a:cubicBezTo>
                  <a:cubicBezTo>
                    <a:pt x="1386" y="340"/>
                    <a:pt x="1391" y="347"/>
                    <a:pt x="1396" y="353"/>
                  </a:cubicBezTo>
                  <a:cubicBezTo>
                    <a:pt x="1416" y="383"/>
                    <a:pt x="1424" y="416"/>
                    <a:pt x="1417" y="450"/>
                  </a:cubicBezTo>
                  <a:cubicBezTo>
                    <a:pt x="1410" y="484"/>
                    <a:pt x="1390" y="515"/>
                    <a:pt x="1359" y="539"/>
                  </a:cubicBezTo>
                  <a:cubicBezTo>
                    <a:pt x="1309" y="577"/>
                    <a:pt x="1193" y="608"/>
                    <a:pt x="1146" y="619"/>
                  </a:cubicBezTo>
                  <a:cubicBezTo>
                    <a:pt x="1139" y="620"/>
                    <a:pt x="1139" y="620"/>
                    <a:pt x="1139" y="620"/>
                  </a:cubicBezTo>
                  <a:cubicBezTo>
                    <a:pt x="1139" y="604"/>
                    <a:pt x="1139" y="604"/>
                    <a:pt x="1139" y="604"/>
                  </a:cubicBezTo>
                  <a:cubicBezTo>
                    <a:pt x="1139" y="502"/>
                    <a:pt x="1138" y="397"/>
                    <a:pt x="1203" y="340"/>
                  </a:cubicBezTo>
                  <a:cubicBezTo>
                    <a:pt x="1204" y="339"/>
                    <a:pt x="1204" y="339"/>
                    <a:pt x="1204" y="339"/>
                  </a:cubicBezTo>
                  <a:cubicBezTo>
                    <a:pt x="1211" y="333"/>
                    <a:pt x="1218" y="327"/>
                    <a:pt x="1225" y="321"/>
                  </a:cubicBezTo>
                  <a:cubicBezTo>
                    <a:pt x="1248" y="306"/>
                    <a:pt x="1273" y="298"/>
                    <a:pt x="1297" y="298"/>
                  </a:cubicBezTo>
                  <a:moveTo>
                    <a:pt x="813" y="530"/>
                  </a:moveTo>
                  <a:cubicBezTo>
                    <a:pt x="849" y="552"/>
                    <a:pt x="876" y="572"/>
                    <a:pt x="897" y="594"/>
                  </a:cubicBezTo>
                  <a:cubicBezTo>
                    <a:pt x="900" y="597"/>
                    <a:pt x="900" y="597"/>
                    <a:pt x="900" y="597"/>
                  </a:cubicBezTo>
                  <a:cubicBezTo>
                    <a:pt x="897" y="601"/>
                    <a:pt x="897" y="601"/>
                    <a:pt x="897" y="601"/>
                  </a:cubicBezTo>
                  <a:cubicBezTo>
                    <a:pt x="891" y="609"/>
                    <a:pt x="885" y="616"/>
                    <a:pt x="880" y="624"/>
                  </a:cubicBezTo>
                  <a:cubicBezTo>
                    <a:pt x="876" y="628"/>
                    <a:pt x="876" y="628"/>
                    <a:pt x="876" y="628"/>
                  </a:cubicBezTo>
                  <a:cubicBezTo>
                    <a:pt x="872" y="625"/>
                    <a:pt x="872" y="625"/>
                    <a:pt x="872" y="625"/>
                  </a:cubicBezTo>
                  <a:cubicBezTo>
                    <a:pt x="850" y="608"/>
                    <a:pt x="825" y="597"/>
                    <a:pt x="794" y="589"/>
                  </a:cubicBezTo>
                  <a:cubicBezTo>
                    <a:pt x="789" y="587"/>
                    <a:pt x="789" y="587"/>
                    <a:pt x="789" y="587"/>
                  </a:cubicBezTo>
                  <a:cubicBezTo>
                    <a:pt x="790" y="582"/>
                    <a:pt x="790" y="582"/>
                    <a:pt x="790" y="582"/>
                  </a:cubicBezTo>
                  <a:cubicBezTo>
                    <a:pt x="794" y="567"/>
                    <a:pt x="799" y="550"/>
                    <a:pt x="805" y="533"/>
                  </a:cubicBezTo>
                  <a:cubicBezTo>
                    <a:pt x="807" y="527"/>
                    <a:pt x="807" y="527"/>
                    <a:pt x="807" y="527"/>
                  </a:cubicBezTo>
                  <a:lnTo>
                    <a:pt x="813" y="530"/>
                  </a:lnTo>
                  <a:close/>
                  <a:moveTo>
                    <a:pt x="271" y="558"/>
                  </a:moveTo>
                  <a:cubicBezTo>
                    <a:pt x="255" y="558"/>
                    <a:pt x="239" y="560"/>
                    <a:pt x="225" y="565"/>
                  </a:cubicBezTo>
                  <a:cubicBezTo>
                    <a:pt x="192" y="575"/>
                    <a:pt x="164" y="596"/>
                    <a:pt x="144" y="626"/>
                  </a:cubicBezTo>
                  <a:cubicBezTo>
                    <a:pt x="140" y="633"/>
                    <a:pt x="140" y="633"/>
                    <a:pt x="140" y="633"/>
                  </a:cubicBezTo>
                  <a:cubicBezTo>
                    <a:pt x="136" y="626"/>
                    <a:pt x="136" y="626"/>
                    <a:pt x="136" y="626"/>
                  </a:cubicBezTo>
                  <a:cubicBezTo>
                    <a:pt x="130" y="615"/>
                    <a:pt x="121" y="606"/>
                    <a:pt x="110" y="600"/>
                  </a:cubicBezTo>
                  <a:cubicBezTo>
                    <a:pt x="110" y="599"/>
                    <a:pt x="110" y="599"/>
                    <a:pt x="110" y="599"/>
                  </a:cubicBezTo>
                  <a:cubicBezTo>
                    <a:pt x="108" y="598"/>
                    <a:pt x="105" y="597"/>
                    <a:pt x="103" y="596"/>
                  </a:cubicBezTo>
                  <a:cubicBezTo>
                    <a:pt x="98" y="594"/>
                    <a:pt x="98" y="594"/>
                    <a:pt x="98" y="594"/>
                  </a:cubicBezTo>
                  <a:cubicBezTo>
                    <a:pt x="100" y="589"/>
                    <a:pt x="100" y="589"/>
                    <a:pt x="100" y="589"/>
                  </a:cubicBezTo>
                  <a:cubicBezTo>
                    <a:pt x="113" y="551"/>
                    <a:pt x="130" y="514"/>
                    <a:pt x="149" y="479"/>
                  </a:cubicBezTo>
                  <a:cubicBezTo>
                    <a:pt x="151" y="475"/>
                    <a:pt x="153" y="471"/>
                    <a:pt x="155" y="468"/>
                  </a:cubicBezTo>
                  <a:cubicBezTo>
                    <a:pt x="157" y="464"/>
                    <a:pt x="157" y="464"/>
                    <a:pt x="157" y="464"/>
                  </a:cubicBezTo>
                  <a:cubicBezTo>
                    <a:pt x="161" y="465"/>
                    <a:pt x="161" y="465"/>
                    <a:pt x="161" y="465"/>
                  </a:cubicBezTo>
                  <a:cubicBezTo>
                    <a:pt x="188" y="474"/>
                    <a:pt x="208" y="480"/>
                    <a:pt x="227" y="486"/>
                  </a:cubicBezTo>
                  <a:cubicBezTo>
                    <a:pt x="249" y="492"/>
                    <a:pt x="271" y="498"/>
                    <a:pt x="296" y="504"/>
                  </a:cubicBezTo>
                  <a:cubicBezTo>
                    <a:pt x="298" y="505"/>
                    <a:pt x="298" y="505"/>
                    <a:pt x="298" y="505"/>
                  </a:cubicBezTo>
                  <a:cubicBezTo>
                    <a:pt x="299" y="507"/>
                    <a:pt x="299" y="507"/>
                    <a:pt x="299" y="507"/>
                  </a:cubicBezTo>
                  <a:cubicBezTo>
                    <a:pt x="300" y="509"/>
                    <a:pt x="301" y="511"/>
                    <a:pt x="303" y="513"/>
                  </a:cubicBezTo>
                  <a:cubicBezTo>
                    <a:pt x="308" y="522"/>
                    <a:pt x="315" y="530"/>
                    <a:pt x="322" y="538"/>
                  </a:cubicBezTo>
                  <a:cubicBezTo>
                    <a:pt x="332" y="550"/>
                    <a:pt x="344" y="560"/>
                    <a:pt x="357" y="569"/>
                  </a:cubicBezTo>
                  <a:cubicBezTo>
                    <a:pt x="352" y="578"/>
                    <a:pt x="352" y="578"/>
                    <a:pt x="352" y="578"/>
                  </a:cubicBezTo>
                  <a:cubicBezTo>
                    <a:pt x="351" y="577"/>
                    <a:pt x="349" y="576"/>
                    <a:pt x="347" y="575"/>
                  </a:cubicBezTo>
                  <a:cubicBezTo>
                    <a:pt x="323" y="564"/>
                    <a:pt x="296" y="558"/>
                    <a:pt x="271" y="558"/>
                  </a:cubicBezTo>
                  <a:moveTo>
                    <a:pt x="1143" y="385"/>
                  </a:moveTo>
                  <a:cubicBezTo>
                    <a:pt x="1115" y="447"/>
                    <a:pt x="1116" y="527"/>
                    <a:pt x="1116" y="604"/>
                  </a:cubicBezTo>
                  <a:cubicBezTo>
                    <a:pt x="1116" y="626"/>
                    <a:pt x="1116" y="626"/>
                    <a:pt x="1116" y="626"/>
                  </a:cubicBezTo>
                  <a:cubicBezTo>
                    <a:pt x="1112" y="626"/>
                    <a:pt x="1112" y="626"/>
                    <a:pt x="1112" y="626"/>
                  </a:cubicBezTo>
                  <a:cubicBezTo>
                    <a:pt x="1089" y="632"/>
                    <a:pt x="1067" y="638"/>
                    <a:pt x="1047" y="645"/>
                  </a:cubicBezTo>
                  <a:cubicBezTo>
                    <a:pt x="1043" y="647"/>
                    <a:pt x="1043" y="647"/>
                    <a:pt x="1043" y="647"/>
                  </a:cubicBezTo>
                  <a:cubicBezTo>
                    <a:pt x="1041" y="642"/>
                    <a:pt x="1041" y="642"/>
                    <a:pt x="1041" y="642"/>
                  </a:cubicBezTo>
                  <a:cubicBezTo>
                    <a:pt x="1028" y="606"/>
                    <a:pt x="1009" y="571"/>
                    <a:pt x="993" y="542"/>
                  </a:cubicBezTo>
                  <a:cubicBezTo>
                    <a:pt x="991" y="539"/>
                    <a:pt x="991" y="539"/>
                    <a:pt x="991" y="539"/>
                  </a:cubicBezTo>
                  <a:cubicBezTo>
                    <a:pt x="994" y="536"/>
                    <a:pt x="994" y="536"/>
                    <a:pt x="994" y="536"/>
                  </a:cubicBezTo>
                  <a:cubicBezTo>
                    <a:pt x="1016" y="515"/>
                    <a:pt x="1094" y="442"/>
                    <a:pt x="1134" y="380"/>
                  </a:cubicBezTo>
                  <a:lnTo>
                    <a:pt x="1143" y="385"/>
                  </a:lnTo>
                  <a:close/>
                  <a:moveTo>
                    <a:pt x="1701" y="612"/>
                  </a:moveTo>
                  <a:cubicBezTo>
                    <a:pt x="1701" y="624"/>
                    <a:pt x="1696" y="634"/>
                    <a:pt x="1689" y="643"/>
                  </a:cubicBezTo>
                  <a:cubicBezTo>
                    <a:pt x="1680" y="652"/>
                    <a:pt x="1668" y="658"/>
                    <a:pt x="1656" y="658"/>
                  </a:cubicBezTo>
                  <a:cubicBezTo>
                    <a:pt x="1650" y="659"/>
                    <a:pt x="1650" y="659"/>
                    <a:pt x="1650" y="659"/>
                  </a:cubicBezTo>
                  <a:cubicBezTo>
                    <a:pt x="1650" y="658"/>
                    <a:pt x="1650" y="658"/>
                    <a:pt x="1650" y="658"/>
                  </a:cubicBezTo>
                  <a:cubicBezTo>
                    <a:pt x="1639" y="658"/>
                    <a:pt x="1628" y="653"/>
                    <a:pt x="1620" y="646"/>
                  </a:cubicBezTo>
                  <a:cubicBezTo>
                    <a:pt x="1610" y="637"/>
                    <a:pt x="1605" y="625"/>
                    <a:pt x="1604" y="613"/>
                  </a:cubicBezTo>
                  <a:cubicBezTo>
                    <a:pt x="1604" y="607"/>
                    <a:pt x="1604" y="607"/>
                    <a:pt x="1604" y="607"/>
                  </a:cubicBezTo>
                  <a:cubicBezTo>
                    <a:pt x="1604" y="607"/>
                    <a:pt x="1604" y="607"/>
                    <a:pt x="1604" y="607"/>
                  </a:cubicBezTo>
                  <a:cubicBezTo>
                    <a:pt x="1605" y="596"/>
                    <a:pt x="1609" y="585"/>
                    <a:pt x="1617" y="577"/>
                  </a:cubicBezTo>
                  <a:cubicBezTo>
                    <a:pt x="1625" y="567"/>
                    <a:pt x="1637" y="562"/>
                    <a:pt x="1650" y="561"/>
                  </a:cubicBezTo>
                  <a:cubicBezTo>
                    <a:pt x="1655" y="561"/>
                    <a:pt x="1655" y="561"/>
                    <a:pt x="1655" y="561"/>
                  </a:cubicBezTo>
                  <a:cubicBezTo>
                    <a:pt x="1655" y="561"/>
                    <a:pt x="1655" y="561"/>
                    <a:pt x="1655" y="561"/>
                  </a:cubicBezTo>
                  <a:cubicBezTo>
                    <a:pt x="1667" y="561"/>
                    <a:pt x="1677" y="566"/>
                    <a:pt x="1686" y="574"/>
                  </a:cubicBezTo>
                  <a:cubicBezTo>
                    <a:pt x="1695" y="582"/>
                    <a:pt x="1701" y="594"/>
                    <a:pt x="1701" y="607"/>
                  </a:cubicBezTo>
                  <a:cubicBezTo>
                    <a:pt x="1702" y="612"/>
                    <a:pt x="1702" y="612"/>
                    <a:pt x="1702" y="612"/>
                  </a:cubicBezTo>
                  <a:lnTo>
                    <a:pt x="1701" y="612"/>
                  </a:lnTo>
                  <a:close/>
                  <a:moveTo>
                    <a:pt x="730" y="658"/>
                  </a:moveTo>
                  <a:cubicBezTo>
                    <a:pt x="709" y="658"/>
                    <a:pt x="688" y="661"/>
                    <a:pt x="665" y="667"/>
                  </a:cubicBezTo>
                  <a:cubicBezTo>
                    <a:pt x="660" y="669"/>
                    <a:pt x="660" y="669"/>
                    <a:pt x="660" y="669"/>
                  </a:cubicBezTo>
                  <a:cubicBezTo>
                    <a:pt x="658" y="664"/>
                    <a:pt x="658" y="664"/>
                    <a:pt x="658" y="664"/>
                  </a:cubicBezTo>
                  <a:cubicBezTo>
                    <a:pt x="653" y="646"/>
                    <a:pt x="649" y="627"/>
                    <a:pt x="645" y="607"/>
                  </a:cubicBezTo>
                  <a:cubicBezTo>
                    <a:pt x="644" y="601"/>
                    <a:pt x="644" y="601"/>
                    <a:pt x="644" y="601"/>
                  </a:cubicBezTo>
                  <a:cubicBezTo>
                    <a:pt x="650" y="600"/>
                    <a:pt x="650" y="600"/>
                    <a:pt x="650" y="600"/>
                  </a:cubicBezTo>
                  <a:cubicBezTo>
                    <a:pt x="659" y="600"/>
                    <a:pt x="668" y="600"/>
                    <a:pt x="678" y="600"/>
                  </a:cubicBezTo>
                  <a:cubicBezTo>
                    <a:pt x="709" y="600"/>
                    <a:pt x="733" y="602"/>
                    <a:pt x="756" y="605"/>
                  </a:cubicBezTo>
                  <a:cubicBezTo>
                    <a:pt x="761" y="606"/>
                    <a:pt x="761" y="606"/>
                    <a:pt x="761" y="606"/>
                  </a:cubicBezTo>
                  <a:cubicBezTo>
                    <a:pt x="760" y="611"/>
                    <a:pt x="760" y="611"/>
                    <a:pt x="760" y="611"/>
                  </a:cubicBezTo>
                  <a:cubicBezTo>
                    <a:pt x="758" y="626"/>
                    <a:pt x="755" y="640"/>
                    <a:pt x="754" y="654"/>
                  </a:cubicBezTo>
                  <a:cubicBezTo>
                    <a:pt x="754" y="659"/>
                    <a:pt x="754" y="659"/>
                    <a:pt x="754" y="659"/>
                  </a:cubicBezTo>
                  <a:cubicBezTo>
                    <a:pt x="748" y="658"/>
                    <a:pt x="748" y="658"/>
                    <a:pt x="748" y="658"/>
                  </a:cubicBezTo>
                  <a:cubicBezTo>
                    <a:pt x="742" y="658"/>
                    <a:pt x="736" y="658"/>
                    <a:pt x="730" y="658"/>
                  </a:cubicBezTo>
                  <a:moveTo>
                    <a:pt x="976" y="560"/>
                  </a:moveTo>
                  <a:cubicBezTo>
                    <a:pt x="997" y="597"/>
                    <a:pt x="1010" y="624"/>
                    <a:pt x="1019" y="650"/>
                  </a:cubicBezTo>
                  <a:cubicBezTo>
                    <a:pt x="1021" y="655"/>
                    <a:pt x="1021" y="655"/>
                    <a:pt x="1021" y="655"/>
                  </a:cubicBezTo>
                  <a:cubicBezTo>
                    <a:pt x="1016" y="657"/>
                    <a:pt x="1016" y="657"/>
                    <a:pt x="1016" y="657"/>
                  </a:cubicBezTo>
                  <a:cubicBezTo>
                    <a:pt x="1003" y="662"/>
                    <a:pt x="990" y="669"/>
                    <a:pt x="978" y="675"/>
                  </a:cubicBezTo>
                  <a:cubicBezTo>
                    <a:pt x="972" y="678"/>
                    <a:pt x="972" y="678"/>
                    <a:pt x="972" y="678"/>
                  </a:cubicBezTo>
                  <a:cubicBezTo>
                    <a:pt x="970" y="672"/>
                    <a:pt x="970" y="672"/>
                    <a:pt x="970" y="672"/>
                  </a:cubicBezTo>
                  <a:cubicBezTo>
                    <a:pt x="962" y="646"/>
                    <a:pt x="950" y="622"/>
                    <a:pt x="934" y="601"/>
                  </a:cubicBezTo>
                  <a:cubicBezTo>
                    <a:pt x="931" y="597"/>
                    <a:pt x="931" y="597"/>
                    <a:pt x="931" y="597"/>
                  </a:cubicBezTo>
                  <a:cubicBezTo>
                    <a:pt x="934" y="594"/>
                    <a:pt x="934" y="594"/>
                    <a:pt x="934" y="594"/>
                  </a:cubicBezTo>
                  <a:cubicBezTo>
                    <a:pt x="944" y="582"/>
                    <a:pt x="956" y="571"/>
                    <a:pt x="968" y="559"/>
                  </a:cubicBezTo>
                  <a:cubicBezTo>
                    <a:pt x="973" y="555"/>
                    <a:pt x="973" y="555"/>
                    <a:pt x="973" y="555"/>
                  </a:cubicBezTo>
                  <a:lnTo>
                    <a:pt x="976" y="560"/>
                  </a:lnTo>
                  <a:close/>
                  <a:moveTo>
                    <a:pt x="99" y="620"/>
                  </a:moveTo>
                  <a:cubicBezTo>
                    <a:pt x="110" y="626"/>
                    <a:pt x="117" y="637"/>
                    <a:pt x="121" y="649"/>
                  </a:cubicBezTo>
                  <a:cubicBezTo>
                    <a:pt x="124" y="662"/>
                    <a:pt x="122" y="675"/>
                    <a:pt x="115" y="686"/>
                  </a:cubicBezTo>
                  <a:cubicBezTo>
                    <a:pt x="108" y="697"/>
                    <a:pt x="98" y="705"/>
                    <a:pt x="85" y="709"/>
                  </a:cubicBezTo>
                  <a:cubicBezTo>
                    <a:pt x="81" y="710"/>
                    <a:pt x="77" y="710"/>
                    <a:pt x="73" y="710"/>
                  </a:cubicBezTo>
                  <a:cubicBezTo>
                    <a:pt x="65" y="710"/>
                    <a:pt x="56" y="708"/>
                    <a:pt x="49" y="704"/>
                  </a:cubicBezTo>
                  <a:cubicBezTo>
                    <a:pt x="43" y="702"/>
                    <a:pt x="43" y="702"/>
                    <a:pt x="43" y="702"/>
                  </a:cubicBezTo>
                  <a:cubicBezTo>
                    <a:pt x="44" y="700"/>
                    <a:pt x="44" y="700"/>
                    <a:pt x="44" y="700"/>
                  </a:cubicBezTo>
                  <a:cubicBezTo>
                    <a:pt x="35" y="694"/>
                    <a:pt x="29" y="684"/>
                    <a:pt x="26" y="673"/>
                  </a:cubicBezTo>
                  <a:cubicBezTo>
                    <a:pt x="23" y="662"/>
                    <a:pt x="24" y="651"/>
                    <a:pt x="29" y="641"/>
                  </a:cubicBezTo>
                  <a:cubicBezTo>
                    <a:pt x="29" y="641"/>
                    <a:pt x="29" y="641"/>
                    <a:pt x="29" y="641"/>
                  </a:cubicBezTo>
                  <a:cubicBezTo>
                    <a:pt x="34" y="632"/>
                    <a:pt x="34" y="632"/>
                    <a:pt x="34" y="632"/>
                  </a:cubicBezTo>
                  <a:cubicBezTo>
                    <a:pt x="34" y="632"/>
                    <a:pt x="34" y="632"/>
                    <a:pt x="34" y="632"/>
                  </a:cubicBezTo>
                  <a:cubicBezTo>
                    <a:pt x="41" y="623"/>
                    <a:pt x="50" y="617"/>
                    <a:pt x="61" y="614"/>
                  </a:cubicBezTo>
                  <a:cubicBezTo>
                    <a:pt x="65" y="613"/>
                    <a:pt x="69" y="612"/>
                    <a:pt x="73" y="612"/>
                  </a:cubicBezTo>
                  <a:cubicBezTo>
                    <a:pt x="75" y="612"/>
                    <a:pt x="77" y="613"/>
                    <a:pt x="79" y="613"/>
                  </a:cubicBezTo>
                  <a:cubicBezTo>
                    <a:pt x="80" y="613"/>
                    <a:pt x="80" y="613"/>
                    <a:pt x="80" y="613"/>
                  </a:cubicBezTo>
                  <a:cubicBezTo>
                    <a:pt x="94" y="617"/>
                    <a:pt x="94" y="617"/>
                    <a:pt x="94" y="617"/>
                  </a:cubicBezTo>
                  <a:cubicBezTo>
                    <a:pt x="94" y="617"/>
                    <a:pt x="94" y="617"/>
                    <a:pt x="94" y="617"/>
                  </a:cubicBezTo>
                  <a:cubicBezTo>
                    <a:pt x="99" y="619"/>
                    <a:pt x="99" y="619"/>
                    <a:pt x="99" y="619"/>
                  </a:cubicBezTo>
                  <a:lnTo>
                    <a:pt x="99" y="620"/>
                  </a:lnTo>
                  <a:close/>
                  <a:moveTo>
                    <a:pt x="621" y="606"/>
                  </a:moveTo>
                  <a:cubicBezTo>
                    <a:pt x="625" y="629"/>
                    <a:pt x="631" y="651"/>
                    <a:pt x="637" y="672"/>
                  </a:cubicBezTo>
                  <a:cubicBezTo>
                    <a:pt x="638" y="676"/>
                    <a:pt x="638" y="676"/>
                    <a:pt x="638" y="676"/>
                  </a:cubicBezTo>
                  <a:cubicBezTo>
                    <a:pt x="634" y="678"/>
                    <a:pt x="634" y="678"/>
                    <a:pt x="634" y="678"/>
                  </a:cubicBezTo>
                  <a:cubicBezTo>
                    <a:pt x="597" y="692"/>
                    <a:pt x="561" y="712"/>
                    <a:pt x="530" y="730"/>
                  </a:cubicBezTo>
                  <a:cubicBezTo>
                    <a:pt x="526" y="732"/>
                    <a:pt x="526" y="732"/>
                    <a:pt x="526" y="732"/>
                  </a:cubicBezTo>
                  <a:cubicBezTo>
                    <a:pt x="524" y="729"/>
                    <a:pt x="524" y="729"/>
                    <a:pt x="524" y="729"/>
                  </a:cubicBezTo>
                  <a:cubicBezTo>
                    <a:pt x="496" y="699"/>
                    <a:pt x="427" y="623"/>
                    <a:pt x="369" y="587"/>
                  </a:cubicBezTo>
                  <a:cubicBezTo>
                    <a:pt x="374" y="578"/>
                    <a:pt x="374" y="578"/>
                    <a:pt x="374" y="578"/>
                  </a:cubicBezTo>
                  <a:cubicBezTo>
                    <a:pt x="420" y="601"/>
                    <a:pt x="478" y="604"/>
                    <a:pt x="523" y="604"/>
                  </a:cubicBezTo>
                  <a:cubicBezTo>
                    <a:pt x="549" y="604"/>
                    <a:pt x="575" y="603"/>
                    <a:pt x="601" y="602"/>
                  </a:cubicBezTo>
                  <a:cubicBezTo>
                    <a:pt x="620" y="601"/>
                    <a:pt x="620" y="601"/>
                    <a:pt x="620" y="601"/>
                  </a:cubicBezTo>
                  <a:lnTo>
                    <a:pt x="621" y="606"/>
                  </a:lnTo>
                  <a:close/>
                  <a:moveTo>
                    <a:pt x="1116" y="656"/>
                  </a:moveTo>
                  <a:cubicBezTo>
                    <a:pt x="1116" y="697"/>
                    <a:pt x="1113" y="728"/>
                    <a:pt x="1109" y="755"/>
                  </a:cubicBezTo>
                  <a:cubicBezTo>
                    <a:pt x="1108" y="760"/>
                    <a:pt x="1108" y="760"/>
                    <a:pt x="1108" y="760"/>
                  </a:cubicBezTo>
                  <a:cubicBezTo>
                    <a:pt x="1103" y="759"/>
                    <a:pt x="1103" y="759"/>
                    <a:pt x="1103" y="759"/>
                  </a:cubicBezTo>
                  <a:cubicBezTo>
                    <a:pt x="1090" y="758"/>
                    <a:pt x="1077" y="757"/>
                    <a:pt x="1064" y="756"/>
                  </a:cubicBezTo>
                  <a:cubicBezTo>
                    <a:pt x="1059" y="756"/>
                    <a:pt x="1059" y="756"/>
                    <a:pt x="1059" y="756"/>
                  </a:cubicBezTo>
                  <a:cubicBezTo>
                    <a:pt x="1059" y="751"/>
                    <a:pt x="1059" y="751"/>
                    <a:pt x="1059" y="751"/>
                  </a:cubicBezTo>
                  <a:cubicBezTo>
                    <a:pt x="1061" y="726"/>
                    <a:pt x="1058" y="701"/>
                    <a:pt x="1051" y="673"/>
                  </a:cubicBezTo>
                  <a:cubicBezTo>
                    <a:pt x="1050" y="669"/>
                    <a:pt x="1050" y="669"/>
                    <a:pt x="1050" y="669"/>
                  </a:cubicBezTo>
                  <a:cubicBezTo>
                    <a:pt x="1054" y="667"/>
                    <a:pt x="1054" y="667"/>
                    <a:pt x="1054" y="667"/>
                  </a:cubicBezTo>
                  <a:cubicBezTo>
                    <a:pt x="1072" y="661"/>
                    <a:pt x="1090" y="656"/>
                    <a:pt x="1110" y="651"/>
                  </a:cubicBezTo>
                  <a:cubicBezTo>
                    <a:pt x="1116" y="649"/>
                    <a:pt x="1116" y="649"/>
                    <a:pt x="1116" y="649"/>
                  </a:cubicBezTo>
                  <a:lnTo>
                    <a:pt x="1116" y="656"/>
                  </a:lnTo>
                  <a:close/>
                  <a:moveTo>
                    <a:pt x="1350" y="584"/>
                  </a:moveTo>
                  <a:cubicBezTo>
                    <a:pt x="1295" y="624"/>
                    <a:pt x="1257" y="697"/>
                    <a:pt x="1219" y="766"/>
                  </a:cubicBezTo>
                  <a:cubicBezTo>
                    <a:pt x="1211" y="783"/>
                    <a:pt x="1211" y="783"/>
                    <a:pt x="1211" y="783"/>
                  </a:cubicBezTo>
                  <a:cubicBezTo>
                    <a:pt x="1207" y="782"/>
                    <a:pt x="1207" y="782"/>
                    <a:pt x="1207" y="782"/>
                  </a:cubicBezTo>
                  <a:cubicBezTo>
                    <a:pt x="1182" y="774"/>
                    <a:pt x="1159" y="768"/>
                    <a:pt x="1136" y="764"/>
                  </a:cubicBezTo>
                  <a:cubicBezTo>
                    <a:pt x="1131" y="763"/>
                    <a:pt x="1131" y="763"/>
                    <a:pt x="1131" y="763"/>
                  </a:cubicBezTo>
                  <a:cubicBezTo>
                    <a:pt x="1132" y="758"/>
                    <a:pt x="1132" y="758"/>
                    <a:pt x="1132" y="758"/>
                  </a:cubicBezTo>
                  <a:cubicBezTo>
                    <a:pt x="1138" y="721"/>
                    <a:pt x="1139" y="682"/>
                    <a:pt x="1139" y="648"/>
                  </a:cubicBezTo>
                  <a:cubicBezTo>
                    <a:pt x="1139" y="644"/>
                    <a:pt x="1139" y="644"/>
                    <a:pt x="1139" y="644"/>
                  </a:cubicBezTo>
                  <a:cubicBezTo>
                    <a:pt x="1143" y="643"/>
                    <a:pt x="1143" y="643"/>
                    <a:pt x="1143" y="643"/>
                  </a:cubicBezTo>
                  <a:cubicBezTo>
                    <a:pt x="1174" y="636"/>
                    <a:pt x="1279" y="610"/>
                    <a:pt x="1345" y="575"/>
                  </a:cubicBezTo>
                  <a:lnTo>
                    <a:pt x="1350" y="584"/>
                  </a:lnTo>
                  <a:close/>
                  <a:moveTo>
                    <a:pt x="647" y="704"/>
                  </a:moveTo>
                  <a:cubicBezTo>
                    <a:pt x="652" y="719"/>
                    <a:pt x="658" y="733"/>
                    <a:pt x="664" y="746"/>
                  </a:cubicBezTo>
                  <a:cubicBezTo>
                    <a:pt x="666" y="751"/>
                    <a:pt x="666" y="751"/>
                    <a:pt x="666" y="751"/>
                  </a:cubicBezTo>
                  <a:cubicBezTo>
                    <a:pt x="661" y="753"/>
                    <a:pt x="661" y="753"/>
                    <a:pt x="661" y="753"/>
                  </a:cubicBezTo>
                  <a:cubicBezTo>
                    <a:pt x="638" y="763"/>
                    <a:pt x="617" y="779"/>
                    <a:pt x="595" y="799"/>
                  </a:cubicBezTo>
                  <a:cubicBezTo>
                    <a:pt x="592" y="803"/>
                    <a:pt x="592" y="803"/>
                    <a:pt x="592" y="803"/>
                  </a:cubicBezTo>
                  <a:cubicBezTo>
                    <a:pt x="588" y="799"/>
                    <a:pt x="588" y="799"/>
                    <a:pt x="588" y="799"/>
                  </a:cubicBezTo>
                  <a:cubicBezTo>
                    <a:pt x="574" y="786"/>
                    <a:pt x="560" y="771"/>
                    <a:pt x="546" y="755"/>
                  </a:cubicBezTo>
                  <a:cubicBezTo>
                    <a:pt x="542" y="750"/>
                    <a:pt x="542" y="750"/>
                    <a:pt x="542" y="750"/>
                  </a:cubicBezTo>
                  <a:cubicBezTo>
                    <a:pt x="547" y="747"/>
                    <a:pt x="547" y="747"/>
                    <a:pt x="547" y="747"/>
                  </a:cubicBezTo>
                  <a:cubicBezTo>
                    <a:pt x="573" y="732"/>
                    <a:pt x="607" y="714"/>
                    <a:pt x="640" y="700"/>
                  </a:cubicBezTo>
                  <a:cubicBezTo>
                    <a:pt x="645" y="699"/>
                    <a:pt x="645" y="699"/>
                    <a:pt x="645" y="699"/>
                  </a:cubicBezTo>
                  <a:lnTo>
                    <a:pt x="647" y="704"/>
                  </a:lnTo>
                  <a:close/>
                  <a:moveTo>
                    <a:pt x="919" y="621"/>
                  </a:moveTo>
                  <a:cubicBezTo>
                    <a:pt x="929" y="635"/>
                    <a:pt x="938" y="650"/>
                    <a:pt x="944" y="666"/>
                  </a:cubicBezTo>
                  <a:cubicBezTo>
                    <a:pt x="946" y="673"/>
                    <a:pt x="949" y="681"/>
                    <a:pt x="951" y="687"/>
                  </a:cubicBezTo>
                  <a:cubicBezTo>
                    <a:pt x="951" y="691"/>
                    <a:pt x="951" y="691"/>
                    <a:pt x="951" y="691"/>
                  </a:cubicBezTo>
                  <a:cubicBezTo>
                    <a:pt x="948" y="692"/>
                    <a:pt x="948" y="692"/>
                    <a:pt x="948" y="692"/>
                  </a:cubicBezTo>
                  <a:cubicBezTo>
                    <a:pt x="901" y="725"/>
                    <a:pt x="870" y="764"/>
                    <a:pt x="858" y="810"/>
                  </a:cubicBezTo>
                  <a:cubicBezTo>
                    <a:pt x="848" y="810"/>
                    <a:pt x="848" y="810"/>
                    <a:pt x="848" y="810"/>
                  </a:cubicBezTo>
                  <a:cubicBezTo>
                    <a:pt x="839" y="770"/>
                    <a:pt x="844" y="705"/>
                    <a:pt x="911" y="620"/>
                  </a:cubicBezTo>
                  <a:cubicBezTo>
                    <a:pt x="915" y="615"/>
                    <a:pt x="915" y="615"/>
                    <a:pt x="915" y="615"/>
                  </a:cubicBezTo>
                  <a:lnTo>
                    <a:pt x="919" y="621"/>
                  </a:lnTo>
                  <a:close/>
                  <a:moveTo>
                    <a:pt x="1029" y="683"/>
                  </a:moveTo>
                  <a:cubicBezTo>
                    <a:pt x="1036" y="708"/>
                    <a:pt x="1038" y="730"/>
                    <a:pt x="1036" y="752"/>
                  </a:cubicBezTo>
                  <a:cubicBezTo>
                    <a:pt x="1035" y="756"/>
                    <a:pt x="1035" y="756"/>
                    <a:pt x="1035" y="756"/>
                  </a:cubicBezTo>
                  <a:cubicBezTo>
                    <a:pt x="1031" y="757"/>
                    <a:pt x="1031" y="757"/>
                    <a:pt x="1031" y="757"/>
                  </a:cubicBezTo>
                  <a:cubicBezTo>
                    <a:pt x="972" y="761"/>
                    <a:pt x="924" y="780"/>
                    <a:pt x="890" y="814"/>
                  </a:cubicBezTo>
                  <a:cubicBezTo>
                    <a:pt x="882" y="809"/>
                    <a:pt x="882" y="809"/>
                    <a:pt x="882" y="809"/>
                  </a:cubicBezTo>
                  <a:cubicBezTo>
                    <a:pt x="894" y="772"/>
                    <a:pt x="928" y="719"/>
                    <a:pt x="1022" y="679"/>
                  </a:cubicBezTo>
                  <a:cubicBezTo>
                    <a:pt x="1028" y="677"/>
                    <a:pt x="1028" y="677"/>
                    <a:pt x="1028" y="677"/>
                  </a:cubicBezTo>
                  <a:lnTo>
                    <a:pt x="1029" y="683"/>
                  </a:lnTo>
                  <a:close/>
                  <a:moveTo>
                    <a:pt x="789" y="611"/>
                  </a:moveTo>
                  <a:cubicBezTo>
                    <a:pt x="817" y="619"/>
                    <a:pt x="841" y="630"/>
                    <a:pt x="860" y="645"/>
                  </a:cubicBezTo>
                  <a:cubicBezTo>
                    <a:pt x="864" y="648"/>
                    <a:pt x="864" y="648"/>
                    <a:pt x="864" y="648"/>
                  </a:cubicBezTo>
                  <a:cubicBezTo>
                    <a:pt x="861" y="652"/>
                    <a:pt x="861" y="652"/>
                    <a:pt x="861" y="652"/>
                  </a:cubicBezTo>
                  <a:cubicBezTo>
                    <a:pt x="816" y="726"/>
                    <a:pt x="818" y="786"/>
                    <a:pt x="827" y="822"/>
                  </a:cubicBezTo>
                  <a:cubicBezTo>
                    <a:pt x="818" y="827"/>
                    <a:pt x="818" y="827"/>
                    <a:pt x="818" y="827"/>
                  </a:cubicBezTo>
                  <a:cubicBezTo>
                    <a:pt x="790" y="794"/>
                    <a:pt x="761" y="731"/>
                    <a:pt x="783" y="615"/>
                  </a:cubicBezTo>
                  <a:cubicBezTo>
                    <a:pt x="784" y="610"/>
                    <a:pt x="784" y="610"/>
                    <a:pt x="784" y="610"/>
                  </a:cubicBezTo>
                  <a:lnTo>
                    <a:pt x="789" y="611"/>
                  </a:lnTo>
                  <a:close/>
                  <a:moveTo>
                    <a:pt x="1464" y="570"/>
                  </a:moveTo>
                  <a:cubicBezTo>
                    <a:pt x="1490" y="570"/>
                    <a:pt x="1514" y="577"/>
                    <a:pt x="1534" y="591"/>
                  </a:cubicBezTo>
                  <a:cubicBezTo>
                    <a:pt x="1556" y="607"/>
                    <a:pt x="1572" y="630"/>
                    <a:pt x="1579" y="658"/>
                  </a:cubicBezTo>
                  <a:cubicBezTo>
                    <a:pt x="1581" y="666"/>
                    <a:pt x="1583" y="674"/>
                    <a:pt x="1583" y="682"/>
                  </a:cubicBezTo>
                  <a:cubicBezTo>
                    <a:pt x="1587" y="718"/>
                    <a:pt x="1577" y="751"/>
                    <a:pt x="1555" y="777"/>
                  </a:cubicBezTo>
                  <a:cubicBezTo>
                    <a:pt x="1532" y="803"/>
                    <a:pt x="1498" y="820"/>
                    <a:pt x="1460" y="826"/>
                  </a:cubicBezTo>
                  <a:cubicBezTo>
                    <a:pt x="1453" y="827"/>
                    <a:pt x="1444" y="827"/>
                    <a:pt x="1435" y="827"/>
                  </a:cubicBezTo>
                  <a:cubicBezTo>
                    <a:pt x="1372" y="827"/>
                    <a:pt x="1277" y="802"/>
                    <a:pt x="1239" y="791"/>
                  </a:cubicBezTo>
                  <a:cubicBezTo>
                    <a:pt x="1233" y="790"/>
                    <a:pt x="1233" y="790"/>
                    <a:pt x="1233" y="790"/>
                  </a:cubicBezTo>
                  <a:cubicBezTo>
                    <a:pt x="1240" y="777"/>
                    <a:pt x="1240" y="777"/>
                    <a:pt x="1240" y="777"/>
                  </a:cubicBezTo>
                  <a:cubicBezTo>
                    <a:pt x="1288" y="687"/>
                    <a:pt x="1338" y="594"/>
                    <a:pt x="1423" y="576"/>
                  </a:cubicBezTo>
                  <a:cubicBezTo>
                    <a:pt x="1423" y="576"/>
                    <a:pt x="1423" y="576"/>
                    <a:pt x="1423" y="576"/>
                  </a:cubicBezTo>
                  <a:cubicBezTo>
                    <a:pt x="1432" y="573"/>
                    <a:pt x="1442" y="572"/>
                    <a:pt x="1451" y="571"/>
                  </a:cubicBezTo>
                  <a:cubicBezTo>
                    <a:pt x="1455" y="570"/>
                    <a:pt x="1460" y="570"/>
                    <a:pt x="1464" y="570"/>
                  </a:cubicBezTo>
                  <a:moveTo>
                    <a:pt x="271" y="581"/>
                  </a:moveTo>
                  <a:cubicBezTo>
                    <a:pt x="293" y="581"/>
                    <a:pt x="316" y="587"/>
                    <a:pt x="338" y="596"/>
                  </a:cubicBezTo>
                  <a:cubicBezTo>
                    <a:pt x="392" y="621"/>
                    <a:pt x="471" y="705"/>
                    <a:pt x="502" y="740"/>
                  </a:cubicBezTo>
                  <a:cubicBezTo>
                    <a:pt x="506" y="744"/>
                    <a:pt x="506" y="744"/>
                    <a:pt x="506" y="744"/>
                  </a:cubicBezTo>
                  <a:cubicBezTo>
                    <a:pt x="497" y="750"/>
                    <a:pt x="497" y="750"/>
                    <a:pt x="497" y="750"/>
                  </a:cubicBezTo>
                  <a:cubicBezTo>
                    <a:pt x="426" y="792"/>
                    <a:pt x="352" y="836"/>
                    <a:pt x="284" y="836"/>
                  </a:cubicBezTo>
                  <a:cubicBezTo>
                    <a:pt x="284" y="836"/>
                    <a:pt x="284" y="836"/>
                    <a:pt x="284" y="836"/>
                  </a:cubicBezTo>
                  <a:cubicBezTo>
                    <a:pt x="267" y="836"/>
                    <a:pt x="250" y="833"/>
                    <a:pt x="235" y="827"/>
                  </a:cubicBezTo>
                  <a:cubicBezTo>
                    <a:pt x="234" y="827"/>
                    <a:pt x="234" y="827"/>
                    <a:pt x="234" y="827"/>
                  </a:cubicBezTo>
                  <a:cubicBezTo>
                    <a:pt x="225" y="824"/>
                    <a:pt x="217" y="821"/>
                    <a:pt x="208" y="816"/>
                  </a:cubicBezTo>
                  <a:cubicBezTo>
                    <a:pt x="181" y="802"/>
                    <a:pt x="160" y="781"/>
                    <a:pt x="149" y="755"/>
                  </a:cubicBezTo>
                  <a:cubicBezTo>
                    <a:pt x="139" y="729"/>
                    <a:pt x="138" y="701"/>
                    <a:pt x="147" y="674"/>
                  </a:cubicBezTo>
                  <a:cubicBezTo>
                    <a:pt x="149" y="666"/>
                    <a:pt x="152" y="659"/>
                    <a:pt x="156" y="651"/>
                  </a:cubicBezTo>
                  <a:cubicBezTo>
                    <a:pt x="173" y="619"/>
                    <a:pt x="199" y="597"/>
                    <a:pt x="231" y="587"/>
                  </a:cubicBezTo>
                  <a:cubicBezTo>
                    <a:pt x="244" y="583"/>
                    <a:pt x="257" y="581"/>
                    <a:pt x="271" y="581"/>
                  </a:cubicBezTo>
                  <a:moveTo>
                    <a:pt x="1053" y="779"/>
                  </a:moveTo>
                  <a:cubicBezTo>
                    <a:pt x="1067" y="779"/>
                    <a:pt x="1082" y="780"/>
                    <a:pt x="1097" y="782"/>
                  </a:cubicBezTo>
                  <a:cubicBezTo>
                    <a:pt x="1103" y="782"/>
                    <a:pt x="1103" y="782"/>
                    <a:pt x="1103" y="782"/>
                  </a:cubicBezTo>
                  <a:cubicBezTo>
                    <a:pt x="1102" y="788"/>
                    <a:pt x="1102" y="788"/>
                    <a:pt x="1102" y="788"/>
                  </a:cubicBezTo>
                  <a:cubicBezTo>
                    <a:pt x="1095" y="813"/>
                    <a:pt x="1086" y="834"/>
                    <a:pt x="1073" y="852"/>
                  </a:cubicBezTo>
                  <a:cubicBezTo>
                    <a:pt x="1071" y="855"/>
                    <a:pt x="1071" y="855"/>
                    <a:pt x="1071" y="855"/>
                  </a:cubicBezTo>
                  <a:cubicBezTo>
                    <a:pt x="1067" y="853"/>
                    <a:pt x="1067" y="853"/>
                    <a:pt x="1067" y="853"/>
                  </a:cubicBezTo>
                  <a:cubicBezTo>
                    <a:pt x="1032" y="836"/>
                    <a:pt x="997" y="828"/>
                    <a:pt x="964" y="828"/>
                  </a:cubicBezTo>
                  <a:cubicBezTo>
                    <a:pt x="948" y="828"/>
                    <a:pt x="932" y="830"/>
                    <a:pt x="916" y="834"/>
                  </a:cubicBezTo>
                  <a:cubicBezTo>
                    <a:pt x="911" y="826"/>
                    <a:pt x="911" y="826"/>
                    <a:pt x="911" y="826"/>
                  </a:cubicBezTo>
                  <a:cubicBezTo>
                    <a:pt x="945" y="795"/>
                    <a:pt x="993" y="779"/>
                    <a:pt x="1053" y="779"/>
                  </a:cubicBezTo>
                  <a:moveTo>
                    <a:pt x="1674" y="684"/>
                  </a:moveTo>
                  <a:cubicBezTo>
                    <a:pt x="1685" y="733"/>
                    <a:pt x="1692" y="783"/>
                    <a:pt x="1694" y="833"/>
                  </a:cubicBezTo>
                  <a:cubicBezTo>
                    <a:pt x="1694" y="839"/>
                    <a:pt x="1694" y="845"/>
                    <a:pt x="1694" y="850"/>
                  </a:cubicBezTo>
                  <a:cubicBezTo>
                    <a:pt x="1695" y="856"/>
                    <a:pt x="1695" y="856"/>
                    <a:pt x="1695" y="856"/>
                  </a:cubicBezTo>
                  <a:cubicBezTo>
                    <a:pt x="1481" y="856"/>
                    <a:pt x="1481" y="856"/>
                    <a:pt x="1481" y="856"/>
                  </a:cubicBezTo>
                  <a:cubicBezTo>
                    <a:pt x="1480" y="846"/>
                    <a:pt x="1480" y="846"/>
                    <a:pt x="1480" y="846"/>
                  </a:cubicBezTo>
                  <a:cubicBezTo>
                    <a:pt x="1517" y="837"/>
                    <a:pt x="1549" y="818"/>
                    <a:pt x="1572" y="792"/>
                  </a:cubicBezTo>
                  <a:cubicBezTo>
                    <a:pt x="1598" y="761"/>
                    <a:pt x="1610" y="723"/>
                    <a:pt x="1607" y="680"/>
                  </a:cubicBezTo>
                  <a:cubicBezTo>
                    <a:pt x="1606" y="678"/>
                    <a:pt x="1606" y="677"/>
                    <a:pt x="1606" y="675"/>
                  </a:cubicBezTo>
                  <a:cubicBezTo>
                    <a:pt x="1605" y="664"/>
                    <a:pt x="1605" y="664"/>
                    <a:pt x="1605" y="664"/>
                  </a:cubicBezTo>
                  <a:cubicBezTo>
                    <a:pt x="1614" y="670"/>
                    <a:pt x="1614" y="670"/>
                    <a:pt x="1614" y="670"/>
                  </a:cubicBezTo>
                  <a:cubicBezTo>
                    <a:pt x="1626" y="678"/>
                    <a:pt x="1639" y="682"/>
                    <a:pt x="1653" y="682"/>
                  </a:cubicBezTo>
                  <a:cubicBezTo>
                    <a:pt x="1654" y="682"/>
                    <a:pt x="1656" y="681"/>
                    <a:pt x="1656" y="681"/>
                  </a:cubicBezTo>
                  <a:cubicBezTo>
                    <a:pt x="1660" y="681"/>
                    <a:pt x="1664" y="681"/>
                    <a:pt x="1668" y="680"/>
                  </a:cubicBezTo>
                  <a:cubicBezTo>
                    <a:pt x="1673" y="679"/>
                    <a:pt x="1673" y="679"/>
                    <a:pt x="1673" y="679"/>
                  </a:cubicBezTo>
                  <a:lnTo>
                    <a:pt x="1674" y="684"/>
                  </a:lnTo>
                  <a:close/>
                  <a:moveTo>
                    <a:pt x="731" y="681"/>
                  </a:moveTo>
                  <a:cubicBezTo>
                    <a:pt x="736" y="681"/>
                    <a:pt x="742" y="681"/>
                    <a:pt x="747" y="682"/>
                  </a:cubicBezTo>
                  <a:cubicBezTo>
                    <a:pt x="752" y="682"/>
                    <a:pt x="752" y="682"/>
                    <a:pt x="752" y="682"/>
                  </a:cubicBezTo>
                  <a:cubicBezTo>
                    <a:pt x="752" y="687"/>
                    <a:pt x="752" y="687"/>
                    <a:pt x="752" y="687"/>
                  </a:cubicBezTo>
                  <a:cubicBezTo>
                    <a:pt x="751" y="772"/>
                    <a:pt x="781" y="821"/>
                    <a:pt x="806" y="848"/>
                  </a:cubicBezTo>
                  <a:cubicBezTo>
                    <a:pt x="801" y="856"/>
                    <a:pt x="801" y="856"/>
                    <a:pt x="801" y="856"/>
                  </a:cubicBezTo>
                  <a:cubicBezTo>
                    <a:pt x="761" y="842"/>
                    <a:pt x="706" y="803"/>
                    <a:pt x="669" y="696"/>
                  </a:cubicBezTo>
                  <a:cubicBezTo>
                    <a:pt x="667" y="691"/>
                    <a:pt x="667" y="691"/>
                    <a:pt x="667" y="691"/>
                  </a:cubicBezTo>
                  <a:cubicBezTo>
                    <a:pt x="672" y="690"/>
                    <a:pt x="672" y="690"/>
                    <a:pt x="672" y="690"/>
                  </a:cubicBezTo>
                  <a:cubicBezTo>
                    <a:pt x="693" y="684"/>
                    <a:pt x="712" y="681"/>
                    <a:pt x="731" y="681"/>
                  </a:cubicBezTo>
                  <a:moveTo>
                    <a:pt x="119" y="726"/>
                  </a:moveTo>
                  <a:cubicBezTo>
                    <a:pt x="120" y="739"/>
                    <a:pt x="123" y="752"/>
                    <a:pt x="128" y="764"/>
                  </a:cubicBezTo>
                  <a:cubicBezTo>
                    <a:pt x="141" y="795"/>
                    <a:pt x="165" y="820"/>
                    <a:pt x="198" y="837"/>
                  </a:cubicBezTo>
                  <a:cubicBezTo>
                    <a:pt x="205" y="841"/>
                    <a:pt x="213" y="844"/>
                    <a:pt x="221" y="847"/>
                  </a:cubicBezTo>
                  <a:cubicBezTo>
                    <a:pt x="219" y="857"/>
                    <a:pt x="219" y="857"/>
                    <a:pt x="219" y="857"/>
                  </a:cubicBezTo>
                  <a:cubicBezTo>
                    <a:pt x="51" y="856"/>
                    <a:pt x="51" y="856"/>
                    <a:pt x="51" y="856"/>
                  </a:cubicBezTo>
                  <a:cubicBezTo>
                    <a:pt x="51" y="851"/>
                    <a:pt x="51" y="851"/>
                    <a:pt x="51" y="851"/>
                  </a:cubicBezTo>
                  <a:cubicBezTo>
                    <a:pt x="52" y="813"/>
                    <a:pt x="56" y="775"/>
                    <a:pt x="62" y="737"/>
                  </a:cubicBezTo>
                  <a:cubicBezTo>
                    <a:pt x="62" y="733"/>
                    <a:pt x="62" y="733"/>
                    <a:pt x="62" y="733"/>
                  </a:cubicBezTo>
                  <a:cubicBezTo>
                    <a:pt x="67" y="733"/>
                    <a:pt x="67" y="733"/>
                    <a:pt x="67" y="733"/>
                  </a:cubicBezTo>
                  <a:cubicBezTo>
                    <a:pt x="69" y="733"/>
                    <a:pt x="71" y="733"/>
                    <a:pt x="73" y="733"/>
                  </a:cubicBezTo>
                  <a:cubicBezTo>
                    <a:pt x="79" y="733"/>
                    <a:pt x="85" y="732"/>
                    <a:pt x="91" y="731"/>
                  </a:cubicBezTo>
                  <a:cubicBezTo>
                    <a:pt x="98" y="729"/>
                    <a:pt x="105" y="726"/>
                    <a:pt x="111" y="723"/>
                  </a:cubicBezTo>
                  <a:cubicBezTo>
                    <a:pt x="118" y="718"/>
                    <a:pt x="118" y="718"/>
                    <a:pt x="118" y="718"/>
                  </a:cubicBezTo>
                  <a:lnTo>
                    <a:pt x="119" y="726"/>
                  </a:lnTo>
                  <a:close/>
                  <a:moveTo>
                    <a:pt x="679" y="776"/>
                  </a:moveTo>
                  <a:cubicBezTo>
                    <a:pt x="711" y="831"/>
                    <a:pt x="752" y="866"/>
                    <a:pt x="801" y="880"/>
                  </a:cubicBezTo>
                  <a:cubicBezTo>
                    <a:pt x="801" y="890"/>
                    <a:pt x="801" y="890"/>
                    <a:pt x="801" y="890"/>
                  </a:cubicBezTo>
                  <a:cubicBezTo>
                    <a:pt x="792" y="892"/>
                    <a:pt x="783" y="893"/>
                    <a:pt x="774" y="893"/>
                  </a:cubicBezTo>
                  <a:cubicBezTo>
                    <a:pt x="723" y="893"/>
                    <a:pt x="669" y="869"/>
                    <a:pt x="613" y="822"/>
                  </a:cubicBezTo>
                  <a:cubicBezTo>
                    <a:pt x="609" y="818"/>
                    <a:pt x="609" y="818"/>
                    <a:pt x="609" y="818"/>
                  </a:cubicBezTo>
                  <a:cubicBezTo>
                    <a:pt x="613" y="814"/>
                    <a:pt x="613" y="814"/>
                    <a:pt x="613" y="814"/>
                  </a:cubicBezTo>
                  <a:cubicBezTo>
                    <a:pt x="633" y="796"/>
                    <a:pt x="652" y="782"/>
                    <a:pt x="673" y="773"/>
                  </a:cubicBezTo>
                  <a:cubicBezTo>
                    <a:pt x="677" y="772"/>
                    <a:pt x="677" y="772"/>
                    <a:pt x="677" y="772"/>
                  </a:cubicBezTo>
                  <a:lnTo>
                    <a:pt x="679" y="776"/>
                  </a:lnTo>
                  <a:close/>
                  <a:moveTo>
                    <a:pt x="1131" y="787"/>
                  </a:moveTo>
                  <a:cubicBezTo>
                    <a:pt x="1151" y="790"/>
                    <a:pt x="1172" y="795"/>
                    <a:pt x="1193" y="802"/>
                  </a:cubicBezTo>
                  <a:cubicBezTo>
                    <a:pt x="1199" y="803"/>
                    <a:pt x="1199" y="803"/>
                    <a:pt x="1199" y="803"/>
                  </a:cubicBezTo>
                  <a:cubicBezTo>
                    <a:pt x="1196" y="809"/>
                    <a:pt x="1196" y="809"/>
                    <a:pt x="1196" y="809"/>
                  </a:cubicBezTo>
                  <a:cubicBezTo>
                    <a:pt x="1182" y="834"/>
                    <a:pt x="1164" y="867"/>
                    <a:pt x="1142" y="895"/>
                  </a:cubicBezTo>
                  <a:cubicBezTo>
                    <a:pt x="1139" y="899"/>
                    <a:pt x="1139" y="899"/>
                    <a:pt x="1139" y="899"/>
                  </a:cubicBezTo>
                  <a:cubicBezTo>
                    <a:pt x="1135" y="896"/>
                    <a:pt x="1135" y="896"/>
                    <a:pt x="1135" y="896"/>
                  </a:cubicBezTo>
                  <a:cubicBezTo>
                    <a:pt x="1122" y="886"/>
                    <a:pt x="1109" y="877"/>
                    <a:pt x="1096" y="869"/>
                  </a:cubicBezTo>
                  <a:cubicBezTo>
                    <a:pt x="1091" y="866"/>
                    <a:pt x="1091" y="866"/>
                    <a:pt x="1091" y="866"/>
                  </a:cubicBezTo>
                  <a:cubicBezTo>
                    <a:pt x="1094" y="862"/>
                    <a:pt x="1094" y="862"/>
                    <a:pt x="1094" y="862"/>
                  </a:cubicBezTo>
                  <a:cubicBezTo>
                    <a:pt x="1108" y="841"/>
                    <a:pt x="1118" y="818"/>
                    <a:pt x="1125" y="791"/>
                  </a:cubicBezTo>
                  <a:cubicBezTo>
                    <a:pt x="1126" y="786"/>
                    <a:pt x="1126" y="786"/>
                    <a:pt x="1126" y="786"/>
                  </a:cubicBezTo>
                  <a:lnTo>
                    <a:pt x="1131" y="787"/>
                  </a:lnTo>
                  <a:close/>
                  <a:moveTo>
                    <a:pt x="524" y="766"/>
                  </a:moveTo>
                  <a:cubicBezTo>
                    <a:pt x="540" y="784"/>
                    <a:pt x="557" y="801"/>
                    <a:pt x="572" y="816"/>
                  </a:cubicBezTo>
                  <a:cubicBezTo>
                    <a:pt x="576" y="820"/>
                    <a:pt x="576" y="820"/>
                    <a:pt x="576" y="820"/>
                  </a:cubicBezTo>
                  <a:cubicBezTo>
                    <a:pt x="573" y="823"/>
                    <a:pt x="573" y="823"/>
                    <a:pt x="573" y="823"/>
                  </a:cubicBezTo>
                  <a:cubicBezTo>
                    <a:pt x="548" y="853"/>
                    <a:pt x="526" y="887"/>
                    <a:pt x="508" y="916"/>
                  </a:cubicBezTo>
                  <a:cubicBezTo>
                    <a:pt x="506" y="920"/>
                    <a:pt x="506" y="920"/>
                    <a:pt x="506" y="920"/>
                  </a:cubicBezTo>
                  <a:cubicBezTo>
                    <a:pt x="502" y="918"/>
                    <a:pt x="502" y="918"/>
                    <a:pt x="502" y="918"/>
                  </a:cubicBezTo>
                  <a:cubicBezTo>
                    <a:pt x="464" y="905"/>
                    <a:pt x="367" y="874"/>
                    <a:pt x="297" y="869"/>
                  </a:cubicBezTo>
                  <a:cubicBezTo>
                    <a:pt x="297" y="859"/>
                    <a:pt x="297" y="859"/>
                    <a:pt x="297" y="859"/>
                  </a:cubicBezTo>
                  <a:cubicBezTo>
                    <a:pt x="366" y="855"/>
                    <a:pt x="439" y="811"/>
                    <a:pt x="509" y="770"/>
                  </a:cubicBezTo>
                  <a:cubicBezTo>
                    <a:pt x="522" y="762"/>
                    <a:pt x="522" y="762"/>
                    <a:pt x="522" y="762"/>
                  </a:cubicBezTo>
                  <a:lnTo>
                    <a:pt x="524" y="766"/>
                  </a:lnTo>
                  <a:close/>
                  <a:moveTo>
                    <a:pt x="597" y="839"/>
                  </a:moveTo>
                  <a:cubicBezTo>
                    <a:pt x="608" y="848"/>
                    <a:pt x="620" y="857"/>
                    <a:pt x="631" y="865"/>
                  </a:cubicBezTo>
                  <a:cubicBezTo>
                    <a:pt x="636" y="868"/>
                    <a:pt x="636" y="868"/>
                    <a:pt x="636" y="868"/>
                  </a:cubicBezTo>
                  <a:cubicBezTo>
                    <a:pt x="632" y="872"/>
                    <a:pt x="632" y="872"/>
                    <a:pt x="632" y="872"/>
                  </a:cubicBezTo>
                  <a:cubicBezTo>
                    <a:pt x="616" y="892"/>
                    <a:pt x="604" y="915"/>
                    <a:pt x="595" y="943"/>
                  </a:cubicBezTo>
                  <a:cubicBezTo>
                    <a:pt x="593" y="947"/>
                    <a:pt x="593" y="947"/>
                    <a:pt x="593" y="947"/>
                  </a:cubicBezTo>
                  <a:cubicBezTo>
                    <a:pt x="589" y="946"/>
                    <a:pt x="589" y="946"/>
                    <a:pt x="589" y="946"/>
                  </a:cubicBezTo>
                  <a:cubicBezTo>
                    <a:pt x="571" y="942"/>
                    <a:pt x="553" y="936"/>
                    <a:pt x="534" y="930"/>
                  </a:cubicBezTo>
                  <a:cubicBezTo>
                    <a:pt x="528" y="928"/>
                    <a:pt x="528" y="928"/>
                    <a:pt x="528" y="928"/>
                  </a:cubicBezTo>
                  <a:cubicBezTo>
                    <a:pt x="531" y="922"/>
                    <a:pt x="531" y="922"/>
                    <a:pt x="531" y="922"/>
                  </a:cubicBezTo>
                  <a:cubicBezTo>
                    <a:pt x="546" y="898"/>
                    <a:pt x="567" y="866"/>
                    <a:pt x="590" y="839"/>
                  </a:cubicBezTo>
                  <a:cubicBezTo>
                    <a:pt x="593" y="835"/>
                    <a:pt x="593" y="835"/>
                    <a:pt x="593" y="835"/>
                  </a:cubicBezTo>
                  <a:lnTo>
                    <a:pt x="597" y="839"/>
                  </a:lnTo>
                  <a:close/>
                  <a:moveTo>
                    <a:pt x="817" y="920"/>
                  </a:moveTo>
                  <a:cubicBezTo>
                    <a:pt x="785" y="947"/>
                    <a:pt x="742" y="960"/>
                    <a:pt x="689" y="960"/>
                  </a:cubicBezTo>
                  <a:cubicBezTo>
                    <a:pt x="668" y="960"/>
                    <a:pt x="646" y="958"/>
                    <a:pt x="622" y="953"/>
                  </a:cubicBezTo>
                  <a:cubicBezTo>
                    <a:pt x="616" y="952"/>
                    <a:pt x="616" y="952"/>
                    <a:pt x="616" y="952"/>
                  </a:cubicBezTo>
                  <a:cubicBezTo>
                    <a:pt x="618" y="947"/>
                    <a:pt x="618" y="947"/>
                    <a:pt x="618" y="947"/>
                  </a:cubicBezTo>
                  <a:cubicBezTo>
                    <a:pt x="627" y="922"/>
                    <a:pt x="638" y="901"/>
                    <a:pt x="653" y="884"/>
                  </a:cubicBezTo>
                  <a:cubicBezTo>
                    <a:pt x="656" y="880"/>
                    <a:pt x="656" y="880"/>
                    <a:pt x="656" y="880"/>
                  </a:cubicBezTo>
                  <a:cubicBezTo>
                    <a:pt x="659" y="883"/>
                    <a:pt x="659" y="883"/>
                    <a:pt x="659" y="883"/>
                  </a:cubicBezTo>
                  <a:cubicBezTo>
                    <a:pt x="698" y="904"/>
                    <a:pt x="737" y="915"/>
                    <a:pt x="773" y="915"/>
                  </a:cubicBezTo>
                  <a:cubicBezTo>
                    <a:pt x="787" y="915"/>
                    <a:pt x="800" y="914"/>
                    <a:pt x="812" y="911"/>
                  </a:cubicBezTo>
                  <a:lnTo>
                    <a:pt x="817" y="920"/>
                  </a:lnTo>
                  <a:close/>
                  <a:moveTo>
                    <a:pt x="1226" y="812"/>
                  </a:moveTo>
                  <a:cubicBezTo>
                    <a:pt x="1264" y="823"/>
                    <a:pt x="1360" y="849"/>
                    <a:pt x="1431" y="850"/>
                  </a:cubicBezTo>
                  <a:cubicBezTo>
                    <a:pt x="1431" y="860"/>
                    <a:pt x="1431" y="860"/>
                    <a:pt x="1431" y="860"/>
                  </a:cubicBezTo>
                  <a:cubicBezTo>
                    <a:pt x="1363" y="869"/>
                    <a:pt x="1294" y="913"/>
                    <a:pt x="1226" y="956"/>
                  </a:cubicBezTo>
                  <a:cubicBezTo>
                    <a:pt x="1211" y="965"/>
                    <a:pt x="1211" y="965"/>
                    <a:pt x="1211" y="965"/>
                  </a:cubicBezTo>
                  <a:cubicBezTo>
                    <a:pt x="1208" y="962"/>
                    <a:pt x="1208" y="962"/>
                    <a:pt x="1208" y="962"/>
                  </a:cubicBezTo>
                  <a:cubicBezTo>
                    <a:pt x="1192" y="946"/>
                    <a:pt x="1176" y="930"/>
                    <a:pt x="1160" y="917"/>
                  </a:cubicBezTo>
                  <a:cubicBezTo>
                    <a:pt x="1157" y="913"/>
                    <a:pt x="1157" y="913"/>
                    <a:pt x="1157" y="913"/>
                  </a:cubicBezTo>
                  <a:cubicBezTo>
                    <a:pt x="1160" y="910"/>
                    <a:pt x="1160" y="910"/>
                    <a:pt x="1160" y="910"/>
                  </a:cubicBezTo>
                  <a:cubicBezTo>
                    <a:pt x="1183" y="879"/>
                    <a:pt x="1203" y="844"/>
                    <a:pt x="1220" y="814"/>
                  </a:cubicBezTo>
                  <a:cubicBezTo>
                    <a:pt x="1222" y="810"/>
                    <a:pt x="1222" y="810"/>
                    <a:pt x="1222" y="810"/>
                  </a:cubicBezTo>
                  <a:lnTo>
                    <a:pt x="1226" y="812"/>
                  </a:lnTo>
                  <a:close/>
                  <a:moveTo>
                    <a:pt x="964" y="851"/>
                  </a:moveTo>
                  <a:cubicBezTo>
                    <a:pt x="1013" y="851"/>
                    <a:pt x="1065" y="872"/>
                    <a:pt x="1119" y="913"/>
                  </a:cubicBezTo>
                  <a:cubicBezTo>
                    <a:pt x="1124" y="916"/>
                    <a:pt x="1124" y="916"/>
                    <a:pt x="1124" y="916"/>
                  </a:cubicBezTo>
                  <a:cubicBezTo>
                    <a:pt x="1120" y="921"/>
                    <a:pt x="1120" y="921"/>
                    <a:pt x="1120" y="921"/>
                  </a:cubicBezTo>
                  <a:cubicBezTo>
                    <a:pt x="1101" y="940"/>
                    <a:pt x="1083" y="954"/>
                    <a:pt x="1062" y="964"/>
                  </a:cubicBezTo>
                  <a:cubicBezTo>
                    <a:pt x="1058" y="966"/>
                    <a:pt x="1058" y="966"/>
                    <a:pt x="1058" y="966"/>
                  </a:cubicBezTo>
                  <a:cubicBezTo>
                    <a:pt x="1056" y="963"/>
                    <a:pt x="1056" y="963"/>
                    <a:pt x="1056" y="963"/>
                  </a:cubicBezTo>
                  <a:cubicBezTo>
                    <a:pt x="1021" y="910"/>
                    <a:pt x="979" y="877"/>
                    <a:pt x="929" y="865"/>
                  </a:cubicBezTo>
                  <a:cubicBezTo>
                    <a:pt x="929" y="855"/>
                    <a:pt x="929" y="855"/>
                    <a:pt x="929" y="855"/>
                  </a:cubicBezTo>
                  <a:cubicBezTo>
                    <a:pt x="941" y="852"/>
                    <a:pt x="952" y="851"/>
                    <a:pt x="964" y="851"/>
                  </a:cubicBezTo>
                  <a:moveTo>
                    <a:pt x="1674" y="989"/>
                  </a:moveTo>
                  <a:cubicBezTo>
                    <a:pt x="1667" y="989"/>
                    <a:pt x="1661" y="990"/>
                    <a:pt x="1654" y="992"/>
                  </a:cubicBezTo>
                  <a:cubicBezTo>
                    <a:pt x="1645" y="995"/>
                    <a:pt x="1636" y="999"/>
                    <a:pt x="1629" y="1005"/>
                  </a:cubicBezTo>
                  <a:cubicBezTo>
                    <a:pt x="1621" y="1012"/>
                    <a:pt x="1621" y="1012"/>
                    <a:pt x="1621" y="1012"/>
                  </a:cubicBezTo>
                  <a:cubicBezTo>
                    <a:pt x="1620" y="1002"/>
                    <a:pt x="1620" y="1002"/>
                    <a:pt x="1620" y="1002"/>
                  </a:cubicBezTo>
                  <a:cubicBezTo>
                    <a:pt x="1620" y="983"/>
                    <a:pt x="1615" y="964"/>
                    <a:pt x="1607" y="947"/>
                  </a:cubicBezTo>
                  <a:cubicBezTo>
                    <a:pt x="1596" y="924"/>
                    <a:pt x="1578" y="903"/>
                    <a:pt x="1554" y="888"/>
                  </a:cubicBezTo>
                  <a:cubicBezTo>
                    <a:pt x="1539" y="879"/>
                    <a:pt x="1539" y="879"/>
                    <a:pt x="1539" y="879"/>
                  </a:cubicBezTo>
                  <a:cubicBezTo>
                    <a:pt x="1695" y="879"/>
                    <a:pt x="1695" y="879"/>
                    <a:pt x="1695" y="879"/>
                  </a:cubicBezTo>
                  <a:cubicBezTo>
                    <a:pt x="1694" y="884"/>
                    <a:pt x="1694" y="884"/>
                    <a:pt x="1694" y="884"/>
                  </a:cubicBezTo>
                  <a:cubicBezTo>
                    <a:pt x="1694" y="918"/>
                    <a:pt x="1691" y="952"/>
                    <a:pt x="1686" y="985"/>
                  </a:cubicBezTo>
                  <a:cubicBezTo>
                    <a:pt x="1685" y="990"/>
                    <a:pt x="1685" y="990"/>
                    <a:pt x="1685" y="990"/>
                  </a:cubicBezTo>
                  <a:cubicBezTo>
                    <a:pt x="1680" y="990"/>
                    <a:pt x="1680" y="990"/>
                    <a:pt x="1680" y="990"/>
                  </a:cubicBezTo>
                  <a:cubicBezTo>
                    <a:pt x="1678" y="990"/>
                    <a:pt x="1676" y="989"/>
                    <a:pt x="1674" y="989"/>
                  </a:cubicBezTo>
                  <a:moveTo>
                    <a:pt x="194" y="880"/>
                  </a:moveTo>
                  <a:cubicBezTo>
                    <a:pt x="197" y="890"/>
                    <a:pt x="197" y="890"/>
                    <a:pt x="197" y="890"/>
                  </a:cubicBezTo>
                  <a:cubicBezTo>
                    <a:pt x="181" y="898"/>
                    <a:pt x="167" y="909"/>
                    <a:pt x="155" y="921"/>
                  </a:cubicBezTo>
                  <a:cubicBezTo>
                    <a:pt x="132" y="946"/>
                    <a:pt x="118" y="978"/>
                    <a:pt x="116" y="1013"/>
                  </a:cubicBezTo>
                  <a:cubicBezTo>
                    <a:pt x="115" y="1021"/>
                    <a:pt x="115" y="1021"/>
                    <a:pt x="115" y="1021"/>
                  </a:cubicBezTo>
                  <a:cubicBezTo>
                    <a:pt x="108" y="1017"/>
                    <a:pt x="108" y="1017"/>
                    <a:pt x="108" y="1017"/>
                  </a:cubicBezTo>
                  <a:cubicBezTo>
                    <a:pt x="98" y="1011"/>
                    <a:pt x="86" y="1008"/>
                    <a:pt x="74" y="1008"/>
                  </a:cubicBezTo>
                  <a:cubicBezTo>
                    <a:pt x="72" y="1008"/>
                    <a:pt x="72" y="1008"/>
                    <a:pt x="72" y="1008"/>
                  </a:cubicBezTo>
                  <a:cubicBezTo>
                    <a:pt x="71" y="1008"/>
                    <a:pt x="69" y="1008"/>
                    <a:pt x="68" y="1008"/>
                  </a:cubicBezTo>
                  <a:cubicBezTo>
                    <a:pt x="63" y="1008"/>
                    <a:pt x="63" y="1008"/>
                    <a:pt x="63" y="1008"/>
                  </a:cubicBezTo>
                  <a:cubicBezTo>
                    <a:pt x="63" y="1003"/>
                    <a:pt x="63" y="1003"/>
                    <a:pt x="63" y="1003"/>
                  </a:cubicBezTo>
                  <a:cubicBezTo>
                    <a:pt x="56" y="964"/>
                    <a:pt x="52" y="924"/>
                    <a:pt x="51" y="885"/>
                  </a:cubicBezTo>
                  <a:cubicBezTo>
                    <a:pt x="51" y="880"/>
                    <a:pt x="51" y="880"/>
                    <a:pt x="51" y="880"/>
                  </a:cubicBezTo>
                  <a:lnTo>
                    <a:pt x="194" y="880"/>
                  </a:lnTo>
                  <a:close/>
                  <a:moveTo>
                    <a:pt x="1146" y="934"/>
                  </a:moveTo>
                  <a:cubicBezTo>
                    <a:pt x="1159" y="946"/>
                    <a:pt x="1173" y="959"/>
                    <a:pt x="1187" y="973"/>
                  </a:cubicBezTo>
                  <a:cubicBezTo>
                    <a:pt x="1191" y="978"/>
                    <a:pt x="1191" y="978"/>
                    <a:pt x="1191" y="978"/>
                  </a:cubicBezTo>
                  <a:cubicBezTo>
                    <a:pt x="1186" y="981"/>
                    <a:pt x="1186" y="981"/>
                    <a:pt x="1186" y="981"/>
                  </a:cubicBezTo>
                  <a:cubicBezTo>
                    <a:pt x="1162" y="996"/>
                    <a:pt x="1129" y="1016"/>
                    <a:pt x="1096" y="1030"/>
                  </a:cubicBezTo>
                  <a:cubicBezTo>
                    <a:pt x="1092" y="1032"/>
                    <a:pt x="1092" y="1032"/>
                    <a:pt x="1092" y="1032"/>
                  </a:cubicBezTo>
                  <a:cubicBezTo>
                    <a:pt x="1090" y="1027"/>
                    <a:pt x="1090" y="1027"/>
                    <a:pt x="1090" y="1027"/>
                  </a:cubicBezTo>
                  <a:cubicBezTo>
                    <a:pt x="1084" y="1014"/>
                    <a:pt x="1078" y="1002"/>
                    <a:pt x="1073" y="991"/>
                  </a:cubicBezTo>
                  <a:cubicBezTo>
                    <a:pt x="1070" y="986"/>
                    <a:pt x="1070" y="986"/>
                    <a:pt x="1070" y="986"/>
                  </a:cubicBezTo>
                  <a:cubicBezTo>
                    <a:pt x="1075" y="984"/>
                    <a:pt x="1075" y="984"/>
                    <a:pt x="1075" y="984"/>
                  </a:cubicBezTo>
                  <a:cubicBezTo>
                    <a:pt x="1097" y="973"/>
                    <a:pt x="1118" y="956"/>
                    <a:pt x="1139" y="935"/>
                  </a:cubicBezTo>
                  <a:cubicBezTo>
                    <a:pt x="1142" y="931"/>
                    <a:pt x="1142" y="931"/>
                    <a:pt x="1142" y="931"/>
                  </a:cubicBezTo>
                  <a:lnTo>
                    <a:pt x="1146" y="934"/>
                  </a:lnTo>
                  <a:close/>
                  <a:moveTo>
                    <a:pt x="931" y="889"/>
                  </a:moveTo>
                  <a:cubicBezTo>
                    <a:pt x="970" y="900"/>
                    <a:pt x="1025" y="935"/>
                    <a:pt x="1068" y="1034"/>
                  </a:cubicBezTo>
                  <a:cubicBezTo>
                    <a:pt x="1070" y="1040"/>
                    <a:pt x="1070" y="1040"/>
                    <a:pt x="1070" y="1040"/>
                  </a:cubicBezTo>
                  <a:cubicBezTo>
                    <a:pt x="1065" y="1041"/>
                    <a:pt x="1065" y="1041"/>
                    <a:pt x="1065" y="1041"/>
                  </a:cubicBezTo>
                  <a:cubicBezTo>
                    <a:pt x="1042" y="1048"/>
                    <a:pt x="1022" y="1052"/>
                    <a:pt x="1002" y="1052"/>
                  </a:cubicBezTo>
                  <a:cubicBezTo>
                    <a:pt x="999" y="1052"/>
                    <a:pt x="996" y="1052"/>
                    <a:pt x="992" y="1051"/>
                  </a:cubicBezTo>
                  <a:cubicBezTo>
                    <a:pt x="988" y="1051"/>
                    <a:pt x="988" y="1051"/>
                    <a:pt x="988" y="1051"/>
                  </a:cubicBezTo>
                  <a:cubicBezTo>
                    <a:pt x="988" y="1047"/>
                    <a:pt x="988" y="1047"/>
                    <a:pt x="988" y="1047"/>
                  </a:cubicBezTo>
                  <a:cubicBezTo>
                    <a:pt x="984" y="983"/>
                    <a:pt x="963" y="932"/>
                    <a:pt x="926" y="897"/>
                  </a:cubicBezTo>
                  <a:lnTo>
                    <a:pt x="931" y="889"/>
                  </a:lnTo>
                  <a:close/>
                  <a:moveTo>
                    <a:pt x="846" y="938"/>
                  </a:moveTo>
                  <a:cubicBezTo>
                    <a:pt x="832" y="975"/>
                    <a:pt x="794" y="1027"/>
                    <a:pt x="695" y="1062"/>
                  </a:cubicBezTo>
                  <a:cubicBezTo>
                    <a:pt x="690" y="1064"/>
                    <a:pt x="690" y="1064"/>
                    <a:pt x="690" y="1064"/>
                  </a:cubicBezTo>
                  <a:cubicBezTo>
                    <a:pt x="688" y="1058"/>
                    <a:pt x="688" y="1058"/>
                    <a:pt x="688" y="1058"/>
                  </a:cubicBezTo>
                  <a:cubicBezTo>
                    <a:pt x="683" y="1033"/>
                    <a:pt x="682" y="1009"/>
                    <a:pt x="685" y="987"/>
                  </a:cubicBezTo>
                  <a:cubicBezTo>
                    <a:pt x="685" y="983"/>
                    <a:pt x="685" y="983"/>
                    <a:pt x="685" y="983"/>
                  </a:cubicBezTo>
                  <a:cubicBezTo>
                    <a:pt x="690" y="983"/>
                    <a:pt x="690" y="983"/>
                    <a:pt x="690" y="983"/>
                  </a:cubicBezTo>
                  <a:cubicBezTo>
                    <a:pt x="751" y="983"/>
                    <a:pt x="801" y="966"/>
                    <a:pt x="838" y="932"/>
                  </a:cubicBezTo>
                  <a:lnTo>
                    <a:pt x="846" y="938"/>
                  </a:lnTo>
                  <a:close/>
                  <a:moveTo>
                    <a:pt x="615" y="976"/>
                  </a:moveTo>
                  <a:cubicBezTo>
                    <a:pt x="629" y="978"/>
                    <a:pt x="643" y="980"/>
                    <a:pt x="657" y="981"/>
                  </a:cubicBezTo>
                  <a:cubicBezTo>
                    <a:pt x="662" y="982"/>
                    <a:pt x="662" y="982"/>
                    <a:pt x="662" y="982"/>
                  </a:cubicBezTo>
                  <a:cubicBezTo>
                    <a:pt x="662" y="987"/>
                    <a:pt x="662" y="987"/>
                    <a:pt x="662" y="987"/>
                  </a:cubicBezTo>
                  <a:cubicBezTo>
                    <a:pt x="658" y="1012"/>
                    <a:pt x="660" y="1038"/>
                    <a:pt x="666" y="1066"/>
                  </a:cubicBezTo>
                  <a:cubicBezTo>
                    <a:pt x="668" y="1071"/>
                    <a:pt x="668" y="1071"/>
                    <a:pt x="668" y="1071"/>
                  </a:cubicBezTo>
                  <a:cubicBezTo>
                    <a:pt x="663" y="1072"/>
                    <a:pt x="663" y="1072"/>
                    <a:pt x="663" y="1072"/>
                  </a:cubicBezTo>
                  <a:cubicBezTo>
                    <a:pt x="644" y="1078"/>
                    <a:pt x="625" y="1082"/>
                    <a:pt x="604" y="1086"/>
                  </a:cubicBezTo>
                  <a:cubicBezTo>
                    <a:pt x="598" y="1087"/>
                    <a:pt x="598" y="1087"/>
                    <a:pt x="598" y="1087"/>
                  </a:cubicBezTo>
                  <a:cubicBezTo>
                    <a:pt x="598" y="1081"/>
                    <a:pt x="598" y="1081"/>
                    <a:pt x="598" y="1081"/>
                  </a:cubicBezTo>
                  <a:cubicBezTo>
                    <a:pt x="600" y="1038"/>
                    <a:pt x="603" y="1007"/>
                    <a:pt x="609" y="980"/>
                  </a:cubicBezTo>
                  <a:cubicBezTo>
                    <a:pt x="610" y="975"/>
                    <a:pt x="610" y="975"/>
                    <a:pt x="610" y="975"/>
                  </a:cubicBezTo>
                  <a:lnTo>
                    <a:pt x="615" y="976"/>
                  </a:lnTo>
                  <a:close/>
                  <a:moveTo>
                    <a:pt x="907" y="911"/>
                  </a:moveTo>
                  <a:cubicBezTo>
                    <a:pt x="937" y="938"/>
                    <a:pt x="972" y="993"/>
                    <a:pt x="964" y="1098"/>
                  </a:cubicBezTo>
                  <a:cubicBezTo>
                    <a:pt x="963" y="1106"/>
                    <a:pt x="963" y="1106"/>
                    <a:pt x="963" y="1106"/>
                  </a:cubicBezTo>
                  <a:cubicBezTo>
                    <a:pt x="957" y="1103"/>
                    <a:pt x="957" y="1103"/>
                    <a:pt x="957" y="1103"/>
                  </a:cubicBezTo>
                  <a:cubicBezTo>
                    <a:pt x="929" y="1089"/>
                    <a:pt x="907" y="1071"/>
                    <a:pt x="889" y="1047"/>
                  </a:cubicBezTo>
                  <a:cubicBezTo>
                    <a:pt x="887" y="1045"/>
                    <a:pt x="887" y="1045"/>
                    <a:pt x="887" y="1045"/>
                  </a:cubicBezTo>
                  <a:cubicBezTo>
                    <a:pt x="888" y="1042"/>
                    <a:pt x="888" y="1042"/>
                    <a:pt x="888" y="1042"/>
                  </a:cubicBezTo>
                  <a:cubicBezTo>
                    <a:pt x="906" y="998"/>
                    <a:pt x="909" y="956"/>
                    <a:pt x="898" y="916"/>
                  </a:cubicBezTo>
                  <a:cubicBezTo>
                    <a:pt x="894" y="899"/>
                    <a:pt x="894" y="899"/>
                    <a:pt x="894" y="899"/>
                  </a:cubicBezTo>
                  <a:lnTo>
                    <a:pt x="907" y="911"/>
                  </a:lnTo>
                  <a:close/>
                  <a:moveTo>
                    <a:pt x="1698" y="1019"/>
                  </a:moveTo>
                  <a:cubicBezTo>
                    <a:pt x="1709" y="1025"/>
                    <a:pt x="1717" y="1036"/>
                    <a:pt x="1721" y="1048"/>
                  </a:cubicBezTo>
                  <a:cubicBezTo>
                    <a:pt x="1724" y="1061"/>
                    <a:pt x="1723" y="1074"/>
                    <a:pt x="1716" y="1085"/>
                  </a:cubicBezTo>
                  <a:cubicBezTo>
                    <a:pt x="1710" y="1097"/>
                    <a:pt x="1700" y="1105"/>
                    <a:pt x="1687" y="1108"/>
                  </a:cubicBezTo>
                  <a:cubicBezTo>
                    <a:pt x="1683" y="1110"/>
                    <a:pt x="1678" y="1110"/>
                    <a:pt x="1674" y="1110"/>
                  </a:cubicBezTo>
                  <a:cubicBezTo>
                    <a:pt x="1666" y="1110"/>
                    <a:pt x="1657" y="1108"/>
                    <a:pt x="1650" y="1104"/>
                  </a:cubicBezTo>
                  <a:cubicBezTo>
                    <a:pt x="1639" y="1098"/>
                    <a:pt x="1630" y="1087"/>
                    <a:pt x="1627" y="1075"/>
                  </a:cubicBezTo>
                  <a:cubicBezTo>
                    <a:pt x="1623" y="1062"/>
                    <a:pt x="1625" y="1049"/>
                    <a:pt x="1631" y="1038"/>
                  </a:cubicBezTo>
                  <a:cubicBezTo>
                    <a:pt x="1638" y="1026"/>
                    <a:pt x="1648" y="1018"/>
                    <a:pt x="1661" y="1014"/>
                  </a:cubicBezTo>
                  <a:cubicBezTo>
                    <a:pt x="1665" y="1013"/>
                    <a:pt x="1669" y="1013"/>
                    <a:pt x="1674" y="1013"/>
                  </a:cubicBezTo>
                  <a:cubicBezTo>
                    <a:pt x="1682" y="1013"/>
                    <a:pt x="1690" y="1015"/>
                    <a:pt x="1698" y="1019"/>
                  </a:cubicBezTo>
                  <a:close/>
                  <a:moveTo>
                    <a:pt x="880" y="939"/>
                  </a:moveTo>
                  <a:cubicBezTo>
                    <a:pt x="886" y="976"/>
                    <a:pt x="880" y="1034"/>
                    <a:pt x="822" y="1107"/>
                  </a:cubicBezTo>
                  <a:cubicBezTo>
                    <a:pt x="819" y="1112"/>
                    <a:pt x="819" y="1112"/>
                    <a:pt x="819" y="1112"/>
                  </a:cubicBezTo>
                  <a:cubicBezTo>
                    <a:pt x="814" y="1107"/>
                    <a:pt x="814" y="1107"/>
                    <a:pt x="814" y="1107"/>
                  </a:cubicBezTo>
                  <a:cubicBezTo>
                    <a:pt x="798" y="1090"/>
                    <a:pt x="786" y="1073"/>
                    <a:pt x="777" y="1054"/>
                  </a:cubicBezTo>
                  <a:cubicBezTo>
                    <a:pt x="775" y="1050"/>
                    <a:pt x="775" y="1050"/>
                    <a:pt x="775" y="1050"/>
                  </a:cubicBezTo>
                  <a:cubicBezTo>
                    <a:pt x="779" y="1048"/>
                    <a:pt x="779" y="1048"/>
                    <a:pt x="779" y="1048"/>
                  </a:cubicBezTo>
                  <a:cubicBezTo>
                    <a:pt x="825" y="1018"/>
                    <a:pt x="856" y="982"/>
                    <a:pt x="870" y="938"/>
                  </a:cubicBezTo>
                  <a:lnTo>
                    <a:pt x="880" y="939"/>
                  </a:lnTo>
                  <a:close/>
                  <a:moveTo>
                    <a:pt x="75" y="1128"/>
                  </a:moveTo>
                  <a:cubicBezTo>
                    <a:pt x="70" y="1128"/>
                    <a:pt x="70" y="1128"/>
                    <a:pt x="70" y="1128"/>
                  </a:cubicBezTo>
                  <a:cubicBezTo>
                    <a:pt x="57" y="1128"/>
                    <a:pt x="45" y="1122"/>
                    <a:pt x="37" y="1113"/>
                  </a:cubicBezTo>
                  <a:cubicBezTo>
                    <a:pt x="29" y="1105"/>
                    <a:pt x="24" y="1094"/>
                    <a:pt x="23" y="1083"/>
                  </a:cubicBezTo>
                  <a:cubicBezTo>
                    <a:pt x="23" y="1083"/>
                    <a:pt x="23" y="1083"/>
                    <a:pt x="23" y="1083"/>
                  </a:cubicBezTo>
                  <a:cubicBezTo>
                    <a:pt x="23" y="1078"/>
                    <a:pt x="23" y="1078"/>
                    <a:pt x="23" y="1078"/>
                  </a:cubicBezTo>
                  <a:cubicBezTo>
                    <a:pt x="24" y="1065"/>
                    <a:pt x="29" y="1053"/>
                    <a:pt x="38" y="1044"/>
                  </a:cubicBezTo>
                  <a:cubicBezTo>
                    <a:pt x="48" y="1035"/>
                    <a:pt x="60" y="1031"/>
                    <a:pt x="72" y="1031"/>
                  </a:cubicBezTo>
                  <a:cubicBezTo>
                    <a:pt x="73" y="1031"/>
                    <a:pt x="73" y="1031"/>
                    <a:pt x="73" y="1031"/>
                  </a:cubicBezTo>
                  <a:cubicBezTo>
                    <a:pt x="86" y="1031"/>
                    <a:pt x="98" y="1036"/>
                    <a:pt x="107" y="1046"/>
                  </a:cubicBezTo>
                  <a:cubicBezTo>
                    <a:pt x="115" y="1054"/>
                    <a:pt x="120" y="1065"/>
                    <a:pt x="121" y="1076"/>
                  </a:cubicBezTo>
                  <a:cubicBezTo>
                    <a:pt x="121" y="1076"/>
                    <a:pt x="121" y="1076"/>
                    <a:pt x="121" y="1076"/>
                  </a:cubicBezTo>
                  <a:cubicBezTo>
                    <a:pt x="121" y="1081"/>
                    <a:pt x="121" y="1081"/>
                    <a:pt x="121" y="1081"/>
                  </a:cubicBezTo>
                  <a:cubicBezTo>
                    <a:pt x="120" y="1094"/>
                    <a:pt x="115" y="1106"/>
                    <a:pt x="106" y="1115"/>
                  </a:cubicBezTo>
                  <a:cubicBezTo>
                    <a:pt x="97" y="1123"/>
                    <a:pt x="86" y="1128"/>
                    <a:pt x="75" y="1128"/>
                  </a:cubicBezTo>
                  <a:close/>
                  <a:moveTo>
                    <a:pt x="1080" y="1066"/>
                  </a:moveTo>
                  <a:cubicBezTo>
                    <a:pt x="1086" y="1084"/>
                    <a:pt x="1092" y="1102"/>
                    <a:pt x="1097" y="1122"/>
                  </a:cubicBezTo>
                  <a:cubicBezTo>
                    <a:pt x="1099" y="1129"/>
                    <a:pt x="1099" y="1129"/>
                    <a:pt x="1099" y="1129"/>
                  </a:cubicBezTo>
                  <a:cubicBezTo>
                    <a:pt x="1092" y="1128"/>
                    <a:pt x="1092" y="1128"/>
                    <a:pt x="1092" y="1128"/>
                  </a:cubicBezTo>
                  <a:cubicBezTo>
                    <a:pt x="1051" y="1128"/>
                    <a:pt x="1018" y="1124"/>
                    <a:pt x="990" y="1115"/>
                  </a:cubicBezTo>
                  <a:cubicBezTo>
                    <a:pt x="986" y="1114"/>
                    <a:pt x="986" y="1114"/>
                    <a:pt x="986" y="1114"/>
                  </a:cubicBezTo>
                  <a:cubicBezTo>
                    <a:pt x="986" y="1110"/>
                    <a:pt x="986" y="1110"/>
                    <a:pt x="986" y="1110"/>
                  </a:cubicBezTo>
                  <a:cubicBezTo>
                    <a:pt x="987" y="1100"/>
                    <a:pt x="988" y="1089"/>
                    <a:pt x="988" y="1080"/>
                  </a:cubicBezTo>
                  <a:cubicBezTo>
                    <a:pt x="988" y="1074"/>
                    <a:pt x="988" y="1074"/>
                    <a:pt x="988" y="1074"/>
                  </a:cubicBezTo>
                  <a:cubicBezTo>
                    <a:pt x="993" y="1075"/>
                    <a:pt x="993" y="1075"/>
                    <a:pt x="993" y="1075"/>
                  </a:cubicBezTo>
                  <a:cubicBezTo>
                    <a:pt x="996" y="1075"/>
                    <a:pt x="999" y="1075"/>
                    <a:pt x="1002" y="1075"/>
                  </a:cubicBezTo>
                  <a:cubicBezTo>
                    <a:pt x="1025" y="1075"/>
                    <a:pt x="1048" y="1071"/>
                    <a:pt x="1074" y="1063"/>
                  </a:cubicBezTo>
                  <a:cubicBezTo>
                    <a:pt x="1078" y="1061"/>
                    <a:pt x="1078" y="1061"/>
                    <a:pt x="1078" y="1061"/>
                  </a:cubicBezTo>
                  <a:lnTo>
                    <a:pt x="1080" y="1066"/>
                  </a:lnTo>
                  <a:close/>
                  <a:moveTo>
                    <a:pt x="1454" y="882"/>
                  </a:moveTo>
                  <a:cubicBezTo>
                    <a:pt x="1469" y="882"/>
                    <a:pt x="1483" y="885"/>
                    <a:pt x="1497" y="889"/>
                  </a:cubicBezTo>
                  <a:cubicBezTo>
                    <a:pt x="1498" y="889"/>
                    <a:pt x="1498" y="889"/>
                    <a:pt x="1498" y="889"/>
                  </a:cubicBezTo>
                  <a:cubicBezTo>
                    <a:pt x="1507" y="892"/>
                    <a:pt x="1516" y="895"/>
                    <a:pt x="1524" y="899"/>
                  </a:cubicBezTo>
                  <a:cubicBezTo>
                    <a:pt x="1553" y="912"/>
                    <a:pt x="1574" y="932"/>
                    <a:pt x="1586" y="957"/>
                  </a:cubicBezTo>
                  <a:cubicBezTo>
                    <a:pt x="1598" y="982"/>
                    <a:pt x="1600" y="1010"/>
                    <a:pt x="1593" y="1038"/>
                  </a:cubicBezTo>
                  <a:cubicBezTo>
                    <a:pt x="1591" y="1046"/>
                    <a:pt x="1588" y="1054"/>
                    <a:pt x="1585" y="1061"/>
                  </a:cubicBezTo>
                  <a:cubicBezTo>
                    <a:pt x="1570" y="1094"/>
                    <a:pt x="1545" y="1117"/>
                    <a:pt x="1513" y="1129"/>
                  </a:cubicBezTo>
                  <a:cubicBezTo>
                    <a:pt x="1499" y="1134"/>
                    <a:pt x="1483" y="1137"/>
                    <a:pt x="1467" y="1137"/>
                  </a:cubicBezTo>
                  <a:cubicBezTo>
                    <a:pt x="1447" y="1137"/>
                    <a:pt x="1426" y="1133"/>
                    <a:pt x="1406" y="1125"/>
                  </a:cubicBezTo>
                  <a:cubicBezTo>
                    <a:pt x="1350" y="1102"/>
                    <a:pt x="1266" y="1021"/>
                    <a:pt x="1232" y="987"/>
                  </a:cubicBezTo>
                  <a:cubicBezTo>
                    <a:pt x="1228" y="982"/>
                    <a:pt x="1228" y="982"/>
                    <a:pt x="1228" y="982"/>
                  </a:cubicBezTo>
                  <a:cubicBezTo>
                    <a:pt x="1239" y="975"/>
                    <a:pt x="1239" y="975"/>
                    <a:pt x="1239" y="975"/>
                  </a:cubicBezTo>
                  <a:cubicBezTo>
                    <a:pt x="1310" y="930"/>
                    <a:pt x="1384" y="882"/>
                    <a:pt x="1454" y="882"/>
                  </a:cubicBezTo>
                  <a:moveTo>
                    <a:pt x="1211" y="998"/>
                  </a:moveTo>
                  <a:cubicBezTo>
                    <a:pt x="1234" y="1022"/>
                    <a:pt x="1315" y="1103"/>
                    <a:pt x="1378" y="1137"/>
                  </a:cubicBezTo>
                  <a:cubicBezTo>
                    <a:pt x="1374" y="1146"/>
                    <a:pt x="1374" y="1146"/>
                    <a:pt x="1374" y="1146"/>
                  </a:cubicBezTo>
                  <a:cubicBezTo>
                    <a:pt x="1332" y="1128"/>
                    <a:pt x="1282" y="1125"/>
                    <a:pt x="1242" y="1125"/>
                  </a:cubicBezTo>
                  <a:cubicBezTo>
                    <a:pt x="1220" y="1125"/>
                    <a:pt x="1197" y="1126"/>
                    <a:pt x="1174" y="1127"/>
                  </a:cubicBezTo>
                  <a:cubicBezTo>
                    <a:pt x="1159" y="1127"/>
                    <a:pt x="1142" y="1128"/>
                    <a:pt x="1127" y="1128"/>
                  </a:cubicBezTo>
                  <a:cubicBezTo>
                    <a:pt x="1123" y="1128"/>
                    <a:pt x="1123" y="1128"/>
                    <a:pt x="1123" y="1128"/>
                  </a:cubicBezTo>
                  <a:cubicBezTo>
                    <a:pt x="1122" y="1124"/>
                    <a:pt x="1122" y="1124"/>
                    <a:pt x="1122" y="1124"/>
                  </a:cubicBezTo>
                  <a:cubicBezTo>
                    <a:pt x="1116" y="1101"/>
                    <a:pt x="1109" y="1078"/>
                    <a:pt x="1102" y="1058"/>
                  </a:cubicBezTo>
                  <a:cubicBezTo>
                    <a:pt x="1100" y="1053"/>
                    <a:pt x="1100" y="1053"/>
                    <a:pt x="1100" y="1053"/>
                  </a:cubicBezTo>
                  <a:cubicBezTo>
                    <a:pt x="1105" y="1051"/>
                    <a:pt x="1105" y="1051"/>
                    <a:pt x="1105" y="1051"/>
                  </a:cubicBezTo>
                  <a:cubicBezTo>
                    <a:pt x="1140" y="1036"/>
                    <a:pt x="1175" y="1015"/>
                    <a:pt x="1204" y="997"/>
                  </a:cubicBezTo>
                  <a:cubicBezTo>
                    <a:pt x="1208" y="995"/>
                    <a:pt x="1208" y="995"/>
                    <a:pt x="1208" y="995"/>
                  </a:cubicBezTo>
                  <a:lnTo>
                    <a:pt x="1211" y="998"/>
                  </a:lnTo>
                  <a:close/>
                  <a:moveTo>
                    <a:pt x="283" y="892"/>
                  </a:moveTo>
                  <a:cubicBezTo>
                    <a:pt x="346" y="892"/>
                    <a:pt x="447" y="924"/>
                    <a:pt x="488" y="938"/>
                  </a:cubicBezTo>
                  <a:cubicBezTo>
                    <a:pt x="494" y="940"/>
                    <a:pt x="494" y="940"/>
                    <a:pt x="494" y="940"/>
                  </a:cubicBezTo>
                  <a:cubicBezTo>
                    <a:pt x="486" y="952"/>
                    <a:pt x="486" y="952"/>
                    <a:pt x="486" y="952"/>
                  </a:cubicBezTo>
                  <a:cubicBezTo>
                    <a:pt x="434" y="1040"/>
                    <a:pt x="379" y="1131"/>
                    <a:pt x="294" y="1144"/>
                  </a:cubicBezTo>
                  <a:cubicBezTo>
                    <a:pt x="293" y="1144"/>
                    <a:pt x="293" y="1144"/>
                    <a:pt x="293" y="1144"/>
                  </a:cubicBezTo>
                  <a:cubicBezTo>
                    <a:pt x="284" y="1146"/>
                    <a:pt x="274" y="1147"/>
                    <a:pt x="265" y="1148"/>
                  </a:cubicBezTo>
                  <a:cubicBezTo>
                    <a:pt x="263" y="1148"/>
                    <a:pt x="262" y="1148"/>
                    <a:pt x="260" y="1148"/>
                  </a:cubicBezTo>
                  <a:cubicBezTo>
                    <a:pt x="260" y="1148"/>
                    <a:pt x="260" y="1148"/>
                    <a:pt x="260" y="1148"/>
                  </a:cubicBezTo>
                  <a:cubicBezTo>
                    <a:pt x="231" y="1148"/>
                    <a:pt x="204" y="1139"/>
                    <a:pt x="184" y="1123"/>
                  </a:cubicBezTo>
                  <a:cubicBezTo>
                    <a:pt x="162" y="1106"/>
                    <a:pt x="147" y="1082"/>
                    <a:pt x="141" y="1054"/>
                  </a:cubicBezTo>
                  <a:cubicBezTo>
                    <a:pt x="140" y="1046"/>
                    <a:pt x="139" y="1038"/>
                    <a:pt x="139" y="1030"/>
                  </a:cubicBezTo>
                  <a:cubicBezTo>
                    <a:pt x="137" y="994"/>
                    <a:pt x="149" y="961"/>
                    <a:pt x="172" y="937"/>
                  </a:cubicBezTo>
                  <a:cubicBezTo>
                    <a:pt x="196" y="912"/>
                    <a:pt x="230" y="896"/>
                    <a:pt x="269" y="893"/>
                  </a:cubicBezTo>
                  <a:cubicBezTo>
                    <a:pt x="274" y="892"/>
                    <a:pt x="278" y="892"/>
                    <a:pt x="283" y="892"/>
                  </a:cubicBezTo>
                  <a:moveTo>
                    <a:pt x="520" y="949"/>
                  </a:moveTo>
                  <a:cubicBezTo>
                    <a:pt x="541" y="957"/>
                    <a:pt x="562" y="963"/>
                    <a:pt x="583" y="968"/>
                  </a:cubicBezTo>
                  <a:cubicBezTo>
                    <a:pt x="587" y="970"/>
                    <a:pt x="587" y="970"/>
                    <a:pt x="587" y="970"/>
                  </a:cubicBezTo>
                  <a:cubicBezTo>
                    <a:pt x="586" y="974"/>
                    <a:pt x="586" y="974"/>
                    <a:pt x="586" y="974"/>
                  </a:cubicBezTo>
                  <a:cubicBezTo>
                    <a:pt x="578" y="1013"/>
                    <a:pt x="576" y="1055"/>
                    <a:pt x="574" y="1087"/>
                  </a:cubicBezTo>
                  <a:cubicBezTo>
                    <a:pt x="574" y="1091"/>
                    <a:pt x="574" y="1091"/>
                    <a:pt x="574" y="1091"/>
                  </a:cubicBezTo>
                  <a:cubicBezTo>
                    <a:pt x="570" y="1092"/>
                    <a:pt x="570" y="1092"/>
                    <a:pt x="570" y="1092"/>
                  </a:cubicBezTo>
                  <a:cubicBezTo>
                    <a:pt x="531" y="1099"/>
                    <a:pt x="434" y="1119"/>
                    <a:pt x="371" y="1149"/>
                  </a:cubicBezTo>
                  <a:cubicBezTo>
                    <a:pt x="366" y="1140"/>
                    <a:pt x="366" y="1140"/>
                    <a:pt x="366" y="1140"/>
                  </a:cubicBezTo>
                  <a:cubicBezTo>
                    <a:pt x="423" y="1102"/>
                    <a:pt x="465" y="1032"/>
                    <a:pt x="506" y="963"/>
                  </a:cubicBezTo>
                  <a:cubicBezTo>
                    <a:pt x="516" y="948"/>
                    <a:pt x="516" y="948"/>
                    <a:pt x="516" y="948"/>
                  </a:cubicBezTo>
                  <a:lnTo>
                    <a:pt x="520" y="949"/>
                  </a:lnTo>
                  <a:close/>
                  <a:moveTo>
                    <a:pt x="757" y="1066"/>
                  </a:moveTo>
                  <a:cubicBezTo>
                    <a:pt x="767" y="1087"/>
                    <a:pt x="781" y="1107"/>
                    <a:pt x="800" y="1126"/>
                  </a:cubicBezTo>
                  <a:cubicBezTo>
                    <a:pt x="803" y="1129"/>
                    <a:pt x="803" y="1129"/>
                    <a:pt x="803" y="1129"/>
                  </a:cubicBezTo>
                  <a:cubicBezTo>
                    <a:pt x="800" y="1133"/>
                    <a:pt x="800" y="1133"/>
                    <a:pt x="800" y="1133"/>
                  </a:cubicBezTo>
                  <a:cubicBezTo>
                    <a:pt x="784" y="1150"/>
                    <a:pt x="765" y="1168"/>
                    <a:pt x="745" y="1185"/>
                  </a:cubicBezTo>
                  <a:cubicBezTo>
                    <a:pt x="740" y="1189"/>
                    <a:pt x="740" y="1189"/>
                    <a:pt x="740" y="1189"/>
                  </a:cubicBezTo>
                  <a:cubicBezTo>
                    <a:pt x="737" y="1183"/>
                    <a:pt x="737" y="1183"/>
                    <a:pt x="737" y="1183"/>
                  </a:cubicBezTo>
                  <a:cubicBezTo>
                    <a:pt x="718" y="1146"/>
                    <a:pt x="706" y="1117"/>
                    <a:pt x="697" y="1091"/>
                  </a:cubicBezTo>
                  <a:cubicBezTo>
                    <a:pt x="696" y="1086"/>
                    <a:pt x="696" y="1086"/>
                    <a:pt x="696" y="1086"/>
                  </a:cubicBezTo>
                  <a:cubicBezTo>
                    <a:pt x="701" y="1085"/>
                    <a:pt x="701" y="1085"/>
                    <a:pt x="701" y="1085"/>
                  </a:cubicBezTo>
                  <a:cubicBezTo>
                    <a:pt x="718" y="1078"/>
                    <a:pt x="735" y="1071"/>
                    <a:pt x="750" y="1064"/>
                  </a:cubicBezTo>
                  <a:cubicBezTo>
                    <a:pt x="755" y="1061"/>
                    <a:pt x="755" y="1061"/>
                    <a:pt x="755" y="1061"/>
                  </a:cubicBezTo>
                  <a:lnTo>
                    <a:pt x="757" y="1066"/>
                  </a:lnTo>
                  <a:close/>
                  <a:moveTo>
                    <a:pt x="880" y="1074"/>
                  </a:moveTo>
                  <a:cubicBezTo>
                    <a:pt x="902" y="1098"/>
                    <a:pt x="926" y="1116"/>
                    <a:pt x="957" y="1129"/>
                  </a:cubicBezTo>
                  <a:cubicBezTo>
                    <a:pt x="960" y="1130"/>
                    <a:pt x="960" y="1130"/>
                    <a:pt x="960" y="1130"/>
                  </a:cubicBezTo>
                  <a:cubicBezTo>
                    <a:pt x="960" y="1134"/>
                    <a:pt x="960" y="1134"/>
                    <a:pt x="960" y="1134"/>
                  </a:cubicBezTo>
                  <a:cubicBezTo>
                    <a:pt x="957" y="1153"/>
                    <a:pt x="953" y="1173"/>
                    <a:pt x="948" y="1193"/>
                  </a:cubicBezTo>
                  <a:cubicBezTo>
                    <a:pt x="946" y="1199"/>
                    <a:pt x="946" y="1199"/>
                    <a:pt x="946" y="1199"/>
                  </a:cubicBezTo>
                  <a:cubicBezTo>
                    <a:pt x="940" y="1196"/>
                    <a:pt x="940" y="1196"/>
                    <a:pt x="940" y="1196"/>
                  </a:cubicBezTo>
                  <a:cubicBezTo>
                    <a:pt x="908" y="1178"/>
                    <a:pt x="871" y="1156"/>
                    <a:pt x="839" y="1130"/>
                  </a:cubicBezTo>
                  <a:cubicBezTo>
                    <a:pt x="836" y="1127"/>
                    <a:pt x="836" y="1127"/>
                    <a:pt x="836" y="1127"/>
                  </a:cubicBezTo>
                  <a:cubicBezTo>
                    <a:pt x="839" y="1123"/>
                    <a:pt x="839" y="1123"/>
                    <a:pt x="839" y="1123"/>
                  </a:cubicBezTo>
                  <a:cubicBezTo>
                    <a:pt x="852" y="1107"/>
                    <a:pt x="863" y="1091"/>
                    <a:pt x="872" y="1074"/>
                  </a:cubicBezTo>
                  <a:cubicBezTo>
                    <a:pt x="876" y="1068"/>
                    <a:pt x="876" y="1068"/>
                    <a:pt x="876" y="1068"/>
                  </a:cubicBezTo>
                  <a:lnTo>
                    <a:pt x="880" y="1074"/>
                  </a:lnTo>
                  <a:close/>
                  <a:moveTo>
                    <a:pt x="275" y="1180"/>
                  </a:moveTo>
                  <a:cubicBezTo>
                    <a:pt x="251" y="1188"/>
                    <a:pt x="227" y="1197"/>
                    <a:pt x="204" y="1205"/>
                  </a:cubicBezTo>
                  <a:cubicBezTo>
                    <a:pt x="203" y="1206"/>
                    <a:pt x="203" y="1206"/>
                    <a:pt x="203" y="1206"/>
                  </a:cubicBezTo>
                  <a:cubicBezTo>
                    <a:pt x="183" y="1213"/>
                    <a:pt x="162" y="1221"/>
                    <a:pt x="139" y="1229"/>
                  </a:cubicBezTo>
                  <a:cubicBezTo>
                    <a:pt x="135" y="1230"/>
                    <a:pt x="135" y="1230"/>
                    <a:pt x="135" y="1230"/>
                  </a:cubicBezTo>
                  <a:cubicBezTo>
                    <a:pt x="133" y="1226"/>
                    <a:pt x="133" y="1226"/>
                    <a:pt x="133" y="1226"/>
                  </a:cubicBezTo>
                  <a:cubicBezTo>
                    <a:pt x="122" y="1202"/>
                    <a:pt x="111" y="1177"/>
                    <a:pt x="102" y="1150"/>
                  </a:cubicBezTo>
                  <a:cubicBezTo>
                    <a:pt x="100" y="1146"/>
                    <a:pt x="100" y="1146"/>
                    <a:pt x="100" y="1146"/>
                  </a:cubicBezTo>
                  <a:cubicBezTo>
                    <a:pt x="104" y="1144"/>
                    <a:pt x="104" y="1144"/>
                    <a:pt x="104" y="1144"/>
                  </a:cubicBezTo>
                  <a:cubicBezTo>
                    <a:pt x="110" y="1141"/>
                    <a:pt x="116" y="1137"/>
                    <a:pt x="122" y="1132"/>
                  </a:cubicBezTo>
                  <a:cubicBezTo>
                    <a:pt x="127" y="1127"/>
                    <a:pt x="131" y="1121"/>
                    <a:pt x="135" y="1115"/>
                  </a:cubicBezTo>
                  <a:cubicBezTo>
                    <a:pt x="139" y="1108"/>
                    <a:pt x="139" y="1108"/>
                    <a:pt x="139" y="1108"/>
                  </a:cubicBezTo>
                  <a:cubicBezTo>
                    <a:pt x="143" y="1114"/>
                    <a:pt x="143" y="1114"/>
                    <a:pt x="143" y="1114"/>
                  </a:cubicBezTo>
                  <a:cubicBezTo>
                    <a:pt x="151" y="1125"/>
                    <a:pt x="159" y="1134"/>
                    <a:pt x="169" y="1141"/>
                  </a:cubicBezTo>
                  <a:cubicBezTo>
                    <a:pt x="194" y="1161"/>
                    <a:pt x="225" y="1171"/>
                    <a:pt x="260" y="1171"/>
                  </a:cubicBezTo>
                  <a:cubicBezTo>
                    <a:pt x="260" y="1171"/>
                    <a:pt x="260" y="1171"/>
                    <a:pt x="260" y="1171"/>
                  </a:cubicBezTo>
                  <a:cubicBezTo>
                    <a:pt x="262" y="1171"/>
                    <a:pt x="264" y="1171"/>
                    <a:pt x="266" y="1171"/>
                  </a:cubicBezTo>
                  <a:cubicBezTo>
                    <a:pt x="268" y="1171"/>
                    <a:pt x="270" y="1171"/>
                    <a:pt x="273" y="1170"/>
                  </a:cubicBezTo>
                  <a:lnTo>
                    <a:pt x="275" y="1180"/>
                  </a:lnTo>
                  <a:close/>
                  <a:moveTo>
                    <a:pt x="1607" y="1087"/>
                  </a:moveTo>
                  <a:cubicBezTo>
                    <a:pt x="1613" y="1103"/>
                    <a:pt x="1624" y="1116"/>
                    <a:pt x="1639" y="1124"/>
                  </a:cubicBezTo>
                  <a:cubicBezTo>
                    <a:pt x="1641" y="1126"/>
                    <a:pt x="1644" y="1127"/>
                    <a:pt x="1647" y="1128"/>
                  </a:cubicBezTo>
                  <a:cubicBezTo>
                    <a:pt x="1652" y="1130"/>
                    <a:pt x="1652" y="1130"/>
                    <a:pt x="1652" y="1130"/>
                  </a:cubicBezTo>
                  <a:cubicBezTo>
                    <a:pt x="1650" y="1135"/>
                    <a:pt x="1650" y="1135"/>
                    <a:pt x="1650" y="1135"/>
                  </a:cubicBezTo>
                  <a:cubicBezTo>
                    <a:pt x="1639" y="1166"/>
                    <a:pt x="1626" y="1197"/>
                    <a:pt x="1612" y="1227"/>
                  </a:cubicBezTo>
                  <a:cubicBezTo>
                    <a:pt x="1610" y="1231"/>
                    <a:pt x="1610" y="1231"/>
                    <a:pt x="1610" y="1231"/>
                  </a:cubicBezTo>
                  <a:cubicBezTo>
                    <a:pt x="1605" y="1230"/>
                    <a:pt x="1605" y="1230"/>
                    <a:pt x="1605" y="1230"/>
                  </a:cubicBezTo>
                  <a:cubicBezTo>
                    <a:pt x="1575" y="1220"/>
                    <a:pt x="1547" y="1211"/>
                    <a:pt x="1517" y="1203"/>
                  </a:cubicBezTo>
                  <a:cubicBezTo>
                    <a:pt x="1487" y="1195"/>
                    <a:pt x="1456" y="1186"/>
                    <a:pt x="1422" y="1178"/>
                  </a:cubicBezTo>
                  <a:cubicBezTo>
                    <a:pt x="1420" y="1178"/>
                    <a:pt x="1420" y="1178"/>
                    <a:pt x="1420" y="1178"/>
                  </a:cubicBezTo>
                  <a:cubicBezTo>
                    <a:pt x="1419" y="1177"/>
                    <a:pt x="1419" y="1177"/>
                    <a:pt x="1419" y="1177"/>
                  </a:cubicBezTo>
                  <a:cubicBezTo>
                    <a:pt x="1409" y="1168"/>
                    <a:pt x="1398" y="1159"/>
                    <a:pt x="1386" y="1153"/>
                  </a:cubicBezTo>
                  <a:cubicBezTo>
                    <a:pt x="1391" y="1143"/>
                    <a:pt x="1391" y="1143"/>
                    <a:pt x="1391" y="1143"/>
                  </a:cubicBezTo>
                  <a:cubicBezTo>
                    <a:pt x="1393" y="1144"/>
                    <a:pt x="1396" y="1145"/>
                    <a:pt x="1398" y="1146"/>
                  </a:cubicBezTo>
                  <a:cubicBezTo>
                    <a:pt x="1421" y="1155"/>
                    <a:pt x="1444" y="1160"/>
                    <a:pt x="1467" y="1160"/>
                  </a:cubicBezTo>
                  <a:cubicBezTo>
                    <a:pt x="1486" y="1160"/>
                    <a:pt x="1504" y="1157"/>
                    <a:pt x="1521" y="1151"/>
                  </a:cubicBezTo>
                  <a:cubicBezTo>
                    <a:pt x="1553" y="1139"/>
                    <a:pt x="1580" y="1117"/>
                    <a:pt x="1597" y="1087"/>
                  </a:cubicBezTo>
                  <a:cubicBezTo>
                    <a:pt x="1603" y="1077"/>
                    <a:pt x="1603" y="1077"/>
                    <a:pt x="1603" y="1077"/>
                  </a:cubicBezTo>
                  <a:lnTo>
                    <a:pt x="1607" y="1087"/>
                  </a:lnTo>
                  <a:close/>
                  <a:moveTo>
                    <a:pt x="824" y="1148"/>
                  </a:moveTo>
                  <a:cubicBezTo>
                    <a:pt x="858" y="1176"/>
                    <a:pt x="900" y="1200"/>
                    <a:pt x="936" y="1220"/>
                  </a:cubicBezTo>
                  <a:cubicBezTo>
                    <a:pt x="940" y="1222"/>
                    <a:pt x="940" y="1222"/>
                    <a:pt x="940" y="1222"/>
                  </a:cubicBezTo>
                  <a:cubicBezTo>
                    <a:pt x="939" y="1226"/>
                    <a:pt x="939" y="1226"/>
                    <a:pt x="939" y="1226"/>
                  </a:cubicBezTo>
                  <a:cubicBezTo>
                    <a:pt x="936" y="1236"/>
                    <a:pt x="931" y="1256"/>
                    <a:pt x="925" y="1282"/>
                  </a:cubicBezTo>
                  <a:cubicBezTo>
                    <a:pt x="924" y="1286"/>
                    <a:pt x="924" y="1286"/>
                    <a:pt x="924" y="1286"/>
                  </a:cubicBezTo>
                  <a:cubicBezTo>
                    <a:pt x="826" y="1286"/>
                    <a:pt x="826" y="1286"/>
                    <a:pt x="826" y="1286"/>
                  </a:cubicBezTo>
                  <a:cubicBezTo>
                    <a:pt x="793" y="1285"/>
                    <a:pt x="793" y="1285"/>
                    <a:pt x="793" y="1285"/>
                  </a:cubicBezTo>
                  <a:cubicBezTo>
                    <a:pt x="791" y="1283"/>
                    <a:pt x="791" y="1283"/>
                    <a:pt x="791" y="1283"/>
                  </a:cubicBezTo>
                  <a:cubicBezTo>
                    <a:pt x="786" y="1272"/>
                    <a:pt x="781" y="1263"/>
                    <a:pt x="775" y="1254"/>
                  </a:cubicBezTo>
                  <a:cubicBezTo>
                    <a:pt x="770" y="1246"/>
                    <a:pt x="765" y="1238"/>
                    <a:pt x="760" y="1228"/>
                  </a:cubicBezTo>
                  <a:cubicBezTo>
                    <a:pt x="751" y="1210"/>
                    <a:pt x="751" y="1210"/>
                    <a:pt x="751" y="1210"/>
                  </a:cubicBezTo>
                  <a:cubicBezTo>
                    <a:pt x="754" y="1208"/>
                    <a:pt x="754" y="1208"/>
                    <a:pt x="754" y="1208"/>
                  </a:cubicBezTo>
                  <a:cubicBezTo>
                    <a:pt x="777" y="1188"/>
                    <a:pt x="799" y="1168"/>
                    <a:pt x="817" y="1148"/>
                  </a:cubicBezTo>
                  <a:cubicBezTo>
                    <a:pt x="820" y="1145"/>
                    <a:pt x="820" y="1145"/>
                    <a:pt x="820" y="1145"/>
                  </a:cubicBezTo>
                  <a:lnTo>
                    <a:pt x="824" y="1148"/>
                  </a:lnTo>
                  <a:close/>
                  <a:moveTo>
                    <a:pt x="988" y="1139"/>
                  </a:moveTo>
                  <a:cubicBezTo>
                    <a:pt x="1019" y="1148"/>
                    <a:pt x="1055" y="1152"/>
                    <a:pt x="1101" y="1152"/>
                  </a:cubicBezTo>
                  <a:cubicBezTo>
                    <a:pt x="1105" y="1152"/>
                    <a:pt x="1105" y="1152"/>
                    <a:pt x="1105" y="1152"/>
                  </a:cubicBezTo>
                  <a:cubicBezTo>
                    <a:pt x="1106" y="1156"/>
                    <a:pt x="1106" y="1156"/>
                    <a:pt x="1106" y="1156"/>
                  </a:cubicBezTo>
                  <a:cubicBezTo>
                    <a:pt x="1115" y="1192"/>
                    <a:pt x="1142" y="1284"/>
                    <a:pt x="1175" y="1343"/>
                  </a:cubicBezTo>
                  <a:cubicBezTo>
                    <a:pt x="1166" y="1349"/>
                    <a:pt x="1166" y="1349"/>
                    <a:pt x="1166" y="1349"/>
                  </a:cubicBezTo>
                  <a:cubicBezTo>
                    <a:pt x="1124" y="1295"/>
                    <a:pt x="1052" y="1256"/>
                    <a:pt x="982" y="1219"/>
                  </a:cubicBezTo>
                  <a:cubicBezTo>
                    <a:pt x="967" y="1211"/>
                    <a:pt x="967" y="1211"/>
                    <a:pt x="967" y="1211"/>
                  </a:cubicBezTo>
                  <a:cubicBezTo>
                    <a:pt x="968" y="1207"/>
                    <a:pt x="968" y="1207"/>
                    <a:pt x="968" y="1207"/>
                  </a:cubicBezTo>
                  <a:cubicBezTo>
                    <a:pt x="974" y="1185"/>
                    <a:pt x="978" y="1164"/>
                    <a:pt x="982" y="1143"/>
                  </a:cubicBezTo>
                  <a:cubicBezTo>
                    <a:pt x="983" y="1138"/>
                    <a:pt x="983" y="1138"/>
                    <a:pt x="983" y="1138"/>
                  </a:cubicBezTo>
                  <a:lnTo>
                    <a:pt x="988" y="1139"/>
                  </a:lnTo>
                  <a:close/>
                  <a:moveTo>
                    <a:pt x="675" y="1098"/>
                  </a:moveTo>
                  <a:cubicBezTo>
                    <a:pt x="687" y="1134"/>
                    <a:pt x="704" y="1170"/>
                    <a:pt x="720" y="1201"/>
                  </a:cubicBezTo>
                  <a:cubicBezTo>
                    <a:pt x="721" y="1204"/>
                    <a:pt x="721" y="1204"/>
                    <a:pt x="721" y="1204"/>
                  </a:cubicBezTo>
                  <a:cubicBezTo>
                    <a:pt x="718" y="1207"/>
                    <a:pt x="718" y="1207"/>
                    <a:pt x="718" y="1207"/>
                  </a:cubicBezTo>
                  <a:cubicBezTo>
                    <a:pt x="695" y="1227"/>
                    <a:pt x="614" y="1296"/>
                    <a:pt x="572" y="1355"/>
                  </a:cubicBezTo>
                  <a:cubicBezTo>
                    <a:pt x="563" y="1350"/>
                    <a:pt x="563" y="1350"/>
                    <a:pt x="563" y="1350"/>
                  </a:cubicBezTo>
                  <a:cubicBezTo>
                    <a:pt x="593" y="1290"/>
                    <a:pt x="595" y="1214"/>
                    <a:pt x="596" y="1134"/>
                  </a:cubicBezTo>
                  <a:cubicBezTo>
                    <a:pt x="596" y="1128"/>
                    <a:pt x="597" y="1111"/>
                    <a:pt x="597" y="1111"/>
                  </a:cubicBezTo>
                  <a:cubicBezTo>
                    <a:pt x="601" y="1110"/>
                    <a:pt x="601" y="1110"/>
                    <a:pt x="601" y="1110"/>
                  </a:cubicBezTo>
                  <a:cubicBezTo>
                    <a:pt x="625" y="1106"/>
                    <a:pt x="648" y="1101"/>
                    <a:pt x="669" y="1095"/>
                  </a:cubicBezTo>
                  <a:cubicBezTo>
                    <a:pt x="674" y="1093"/>
                    <a:pt x="674" y="1093"/>
                    <a:pt x="674" y="1093"/>
                  </a:cubicBezTo>
                  <a:lnTo>
                    <a:pt x="675" y="1098"/>
                  </a:lnTo>
                  <a:close/>
                  <a:moveTo>
                    <a:pt x="1459" y="1212"/>
                  </a:moveTo>
                  <a:cubicBezTo>
                    <a:pt x="1477" y="1216"/>
                    <a:pt x="1494" y="1221"/>
                    <a:pt x="1511" y="1225"/>
                  </a:cubicBezTo>
                  <a:cubicBezTo>
                    <a:pt x="1538" y="1233"/>
                    <a:pt x="1565" y="1241"/>
                    <a:pt x="1593" y="1250"/>
                  </a:cubicBezTo>
                  <a:cubicBezTo>
                    <a:pt x="1599" y="1252"/>
                    <a:pt x="1599" y="1252"/>
                    <a:pt x="1599" y="1252"/>
                  </a:cubicBezTo>
                  <a:cubicBezTo>
                    <a:pt x="1596" y="1258"/>
                    <a:pt x="1596" y="1258"/>
                    <a:pt x="1596" y="1258"/>
                  </a:cubicBezTo>
                  <a:cubicBezTo>
                    <a:pt x="1577" y="1293"/>
                    <a:pt x="1555" y="1327"/>
                    <a:pt x="1532" y="1359"/>
                  </a:cubicBezTo>
                  <a:cubicBezTo>
                    <a:pt x="1529" y="1362"/>
                    <a:pt x="1529" y="1362"/>
                    <a:pt x="1529" y="1362"/>
                  </a:cubicBezTo>
                  <a:cubicBezTo>
                    <a:pt x="1525" y="1360"/>
                    <a:pt x="1525" y="1360"/>
                    <a:pt x="1525" y="1360"/>
                  </a:cubicBezTo>
                  <a:cubicBezTo>
                    <a:pt x="1518" y="1356"/>
                    <a:pt x="1511" y="1353"/>
                    <a:pt x="1503" y="1351"/>
                  </a:cubicBezTo>
                  <a:cubicBezTo>
                    <a:pt x="1498" y="1350"/>
                    <a:pt x="1492" y="1349"/>
                    <a:pt x="1487" y="1349"/>
                  </a:cubicBezTo>
                  <a:cubicBezTo>
                    <a:pt x="1482" y="1349"/>
                    <a:pt x="1476" y="1350"/>
                    <a:pt x="1471" y="1351"/>
                  </a:cubicBezTo>
                  <a:cubicBezTo>
                    <a:pt x="1462" y="1353"/>
                    <a:pt x="1462" y="1353"/>
                    <a:pt x="1462" y="1353"/>
                  </a:cubicBezTo>
                  <a:cubicBezTo>
                    <a:pt x="1466" y="1344"/>
                    <a:pt x="1466" y="1344"/>
                    <a:pt x="1466" y="1344"/>
                  </a:cubicBezTo>
                  <a:cubicBezTo>
                    <a:pt x="1471" y="1331"/>
                    <a:pt x="1474" y="1317"/>
                    <a:pt x="1475" y="1303"/>
                  </a:cubicBezTo>
                  <a:cubicBezTo>
                    <a:pt x="1477" y="1275"/>
                    <a:pt x="1470" y="1246"/>
                    <a:pt x="1454" y="1219"/>
                  </a:cubicBezTo>
                  <a:cubicBezTo>
                    <a:pt x="1447" y="1208"/>
                    <a:pt x="1447" y="1208"/>
                    <a:pt x="1447" y="1208"/>
                  </a:cubicBezTo>
                  <a:lnTo>
                    <a:pt x="1459" y="1212"/>
                  </a:lnTo>
                  <a:close/>
                  <a:moveTo>
                    <a:pt x="299" y="1207"/>
                  </a:moveTo>
                  <a:cubicBezTo>
                    <a:pt x="285" y="1225"/>
                    <a:pt x="276" y="1244"/>
                    <a:pt x="271" y="1265"/>
                  </a:cubicBezTo>
                  <a:cubicBezTo>
                    <a:pt x="263" y="1295"/>
                    <a:pt x="266" y="1327"/>
                    <a:pt x="278" y="1356"/>
                  </a:cubicBezTo>
                  <a:cubicBezTo>
                    <a:pt x="279" y="1359"/>
                    <a:pt x="281" y="1363"/>
                    <a:pt x="282" y="1366"/>
                  </a:cubicBezTo>
                  <a:cubicBezTo>
                    <a:pt x="286" y="1373"/>
                    <a:pt x="286" y="1373"/>
                    <a:pt x="286" y="1373"/>
                  </a:cubicBezTo>
                  <a:cubicBezTo>
                    <a:pt x="278" y="1373"/>
                    <a:pt x="278" y="1373"/>
                    <a:pt x="278" y="1373"/>
                  </a:cubicBezTo>
                  <a:cubicBezTo>
                    <a:pt x="264" y="1373"/>
                    <a:pt x="252" y="1377"/>
                    <a:pt x="240" y="1385"/>
                  </a:cubicBezTo>
                  <a:cubicBezTo>
                    <a:pt x="237" y="1387"/>
                    <a:pt x="237" y="1387"/>
                    <a:pt x="237" y="1387"/>
                  </a:cubicBezTo>
                  <a:cubicBezTo>
                    <a:pt x="234" y="1384"/>
                    <a:pt x="234" y="1384"/>
                    <a:pt x="234" y="1384"/>
                  </a:cubicBezTo>
                  <a:cubicBezTo>
                    <a:pt x="231" y="1380"/>
                    <a:pt x="228" y="1377"/>
                    <a:pt x="225" y="1373"/>
                  </a:cubicBezTo>
                  <a:cubicBezTo>
                    <a:pt x="224" y="1372"/>
                    <a:pt x="224" y="1372"/>
                    <a:pt x="224" y="1372"/>
                  </a:cubicBezTo>
                  <a:cubicBezTo>
                    <a:pt x="196" y="1336"/>
                    <a:pt x="172" y="1299"/>
                    <a:pt x="150" y="1260"/>
                  </a:cubicBezTo>
                  <a:cubicBezTo>
                    <a:pt x="146" y="1251"/>
                    <a:pt x="146" y="1251"/>
                    <a:pt x="146" y="1251"/>
                  </a:cubicBezTo>
                  <a:cubicBezTo>
                    <a:pt x="151" y="1249"/>
                    <a:pt x="151" y="1249"/>
                    <a:pt x="151" y="1249"/>
                  </a:cubicBezTo>
                  <a:cubicBezTo>
                    <a:pt x="172" y="1242"/>
                    <a:pt x="192" y="1235"/>
                    <a:pt x="212" y="1227"/>
                  </a:cubicBezTo>
                  <a:cubicBezTo>
                    <a:pt x="213" y="1227"/>
                    <a:pt x="213" y="1227"/>
                    <a:pt x="213" y="1227"/>
                  </a:cubicBezTo>
                  <a:cubicBezTo>
                    <a:pt x="240" y="1217"/>
                    <a:pt x="266" y="1208"/>
                    <a:pt x="293" y="1199"/>
                  </a:cubicBezTo>
                  <a:cubicBezTo>
                    <a:pt x="309" y="1194"/>
                    <a:pt x="309" y="1194"/>
                    <a:pt x="309" y="1194"/>
                  </a:cubicBezTo>
                  <a:lnTo>
                    <a:pt x="299" y="1207"/>
                  </a:lnTo>
                  <a:close/>
                  <a:moveTo>
                    <a:pt x="1241" y="1148"/>
                  </a:moveTo>
                  <a:cubicBezTo>
                    <a:pt x="1301" y="1148"/>
                    <a:pt x="1367" y="1154"/>
                    <a:pt x="1408" y="1198"/>
                  </a:cubicBezTo>
                  <a:cubicBezTo>
                    <a:pt x="1408" y="1199"/>
                    <a:pt x="1408" y="1199"/>
                    <a:pt x="1408" y="1199"/>
                  </a:cubicBezTo>
                  <a:cubicBezTo>
                    <a:pt x="1415" y="1206"/>
                    <a:pt x="1421" y="1213"/>
                    <a:pt x="1427" y="1220"/>
                  </a:cubicBezTo>
                  <a:cubicBezTo>
                    <a:pt x="1445" y="1246"/>
                    <a:pt x="1454" y="1274"/>
                    <a:pt x="1452" y="1302"/>
                  </a:cubicBezTo>
                  <a:cubicBezTo>
                    <a:pt x="1450" y="1329"/>
                    <a:pt x="1438" y="1355"/>
                    <a:pt x="1418" y="1375"/>
                  </a:cubicBezTo>
                  <a:cubicBezTo>
                    <a:pt x="1412" y="1381"/>
                    <a:pt x="1406" y="1386"/>
                    <a:pt x="1399" y="1391"/>
                  </a:cubicBezTo>
                  <a:cubicBezTo>
                    <a:pt x="1376" y="1408"/>
                    <a:pt x="1350" y="1417"/>
                    <a:pt x="1324" y="1417"/>
                  </a:cubicBezTo>
                  <a:cubicBezTo>
                    <a:pt x="1324" y="1417"/>
                    <a:pt x="1324" y="1417"/>
                    <a:pt x="1324" y="1417"/>
                  </a:cubicBezTo>
                  <a:cubicBezTo>
                    <a:pt x="1317" y="1417"/>
                    <a:pt x="1310" y="1416"/>
                    <a:pt x="1303" y="1415"/>
                  </a:cubicBezTo>
                  <a:cubicBezTo>
                    <a:pt x="1269" y="1409"/>
                    <a:pt x="1237" y="1389"/>
                    <a:pt x="1213" y="1359"/>
                  </a:cubicBezTo>
                  <a:cubicBezTo>
                    <a:pt x="1176" y="1314"/>
                    <a:pt x="1145" y="1214"/>
                    <a:pt x="1130" y="1158"/>
                  </a:cubicBezTo>
                  <a:cubicBezTo>
                    <a:pt x="1128" y="1151"/>
                    <a:pt x="1128" y="1151"/>
                    <a:pt x="1128" y="1151"/>
                  </a:cubicBezTo>
                  <a:cubicBezTo>
                    <a:pt x="1135" y="1151"/>
                    <a:pt x="1135" y="1151"/>
                    <a:pt x="1135" y="1151"/>
                  </a:cubicBezTo>
                  <a:cubicBezTo>
                    <a:pt x="1148" y="1151"/>
                    <a:pt x="1161" y="1150"/>
                    <a:pt x="1175" y="1150"/>
                  </a:cubicBezTo>
                  <a:cubicBezTo>
                    <a:pt x="1197" y="1149"/>
                    <a:pt x="1220" y="1148"/>
                    <a:pt x="1241" y="1148"/>
                  </a:cubicBezTo>
                  <a:moveTo>
                    <a:pt x="573" y="1134"/>
                  </a:moveTo>
                  <a:cubicBezTo>
                    <a:pt x="571" y="1233"/>
                    <a:pt x="569" y="1337"/>
                    <a:pt x="501" y="1391"/>
                  </a:cubicBezTo>
                  <a:cubicBezTo>
                    <a:pt x="501" y="1391"/>
                    <a:pt x="501" y="1391"/>
                    <a:pt x="501" y="1391"/>
                  </a:cubicBezTo>
                  <a:cubicBezTo>
                    <a:pt x="493" y="1397"/>
                    <a:pt x="486" y="1403"/>
                    <a:pt x="478" y="1408"/>
                  </a:cubicBezTo>
                  <a:cubicBezTo>
                    <a:pt x="457" y="1421"/>
                    <a:pt x="434" y="1428"/>
                    <a:pt x="411" y="1428"/>
                  </a:cubicBezTo>
                  <a:cubicBezTo>
                    <a:pt x="411" y="1428"/>
                    <a:pt x="411" y="1428"/>
                    <a:pt x="411" y="1428"/>
                  </a:cubicBezTo>
                  <a:cubicBezTo>
                    <a:pt x="406" y="1428"/>
                    <a:pt x="400" y="1427"/>
                    <a:pt x="395" y="1427"/>
                  </a:cubicBezTo>
                  <a:cubicBezTo>
                    <a:pt x="368" y="1423"/>
                    <a:pt x="343" y="1409"/>
                    <a:pt x="324" y="1387"/>
                  </a:cubicBezTo>
                  <a:cubicBezTo>
                    <a:pt x="319" y="1381"/>
                    <a:pt x="314" y="1375"/>
                    <a:pt x="310" y="1368"/>
                  </a:cubicBezTo>
                  <a:cubicBezTo>
                    <a:pt x="291" y="1337"/>
                    <a:pt x="285" y="1303"/>
                    <a:pt x="293" y="1270"/>
                  </a:cubicBezTo>
                  <a:cubicBezTo>
                    <a:pt x="301" y="1237"/>
                    <a:pt x="324" y="1206"/>
                    <a:pt x="356" y="1184"/>
                  </a:cubicBezTo>
                  <a:cubicBezTo>
                    <a:pt x="406" y="1149"/>
                    <a:pt x="520" y="1125"/>
                    <a:pt x="567" y="1116"/>
                  </a:cubicBezTo>
                  <a:cubicBezTo>
                    <a:pt x="574" y="1115"/>
                    <a:pt x="574" y="1115"/>
                    <a:pt x="574" y="1115"/>
                  </a:cubicBezTo>
                  <a:lnTo>
                    <a:pt x="573" y="1134"/>
                  </a:lnTo>
                  <a:close/>
                  <a:moveTo>
                    <a:pt x="1487" y="1372"/>
                  </a:moveTo>
                  <a:cubicBezTo>
                    <a:pt x="1491" y="1372"/>
                    <a:pt x="1494" y="1373"/>
                    <a:pt x="1498" y="1373"/>
                  </a:cubicBezTo>
                  <a:cubicBezTo>
                    <a:pt x="1510" y="1376"/>
                    <a:pt x="1521" y="1384"/>
                    <a:pt x="1528" y="1395"/>
                  </a:cubicBezTo>
                  <a:cubicBezTo>
                    <a:pt x="1535" y="1406"/>
                    <a:pt x="1538" y="1419"/>
                    <a:pt x="1535" y="1432"/>
                  </a:cubicBezTo>
                  <a:cubicBezTo>
                    <a:pt x="1532" y="1445"/>
                    <a:pt x="1524" y="1455"/>
                    <a:pt x="1513" y="1462"/>
                  </a:cubicBezTo>
                  <a:cubicBezTo>
                    <a:pt x="1505" y="1467"/>
                    <a:pt x="1496" y="1470"/>
                    <a:pt x="1487" y="1470"/>
                  </a:cubicBezTo>
                  <a:cubicBezTo>
                    <a:pt x="1483" y="1470"/>
                    <a:pt x="1480" y="1470"/>
                    <a:pt x="1476" y="1469"/>
                  </a:cubicBezTo>
                  <a:cubicBezTo>
                    <a:pt x="1464" y="1466"/>
                    <a:pt x="1453" y="1458"/>
                    <a:pt x="1446" y="1447"/>
                  </a:cubicBezTo>
                  <a:cubicBezTo>
                    <a:pt x="1439" y="1436"/>
                    <a:pt x="1436" y="1423"/>
                    <a:pt x="1439" y="1410"/>
                  </a:cubicBezTo>
                  <a:cubicBezTo>
                    <a:pt x="1442" y="1398"/>
                    <a:pt x="1450" y="1387"/>
                    <a:pt x="1461" y="1380"/>
                  </a:cubicBezTo>
                  <a:cubicBezTo>
                    <a:pt x="1469" y="1375"/>
                    <a:pt x="1478" y="1372"/>
                    <a:pt x="1487" y="1372"/>
                  </a:cubicBezTo>
                  <a:moveTo>
                    <a:pt x="282" y="1494"/>
                  </a:moveTo>
                  <a:cubicBezTo>
                    <a:pt x="278" y="1494"/>
                    <a:pt x="278" y="1494"/>
                    <a:pt x="278" y="1494"/>
                  </a:cubicBezTo>
                  <a:cubicBezTo>
                    <a:pt x="265" y="1493"/>
                    <a:pt x="253" y="1488"/>
                    <a:pt x="244" y="1479"/>
                  </a:cubicBezTo>
                  <a:cubicBezTo>
                    <a:pt x="243" y="1478"/>
                    <a:pt x="243" y="1477"/>
                    <a:pt x="242" y="1476"/>
                  </a:cubicBezTo>
                  <a:cubicBezTo>
                    <a:pt x="238" y="1472"/>
                    <a:pt x="236" y="1468"/>
                    <a:pt x="234" y="1463"/>
                  </a:cubicBezTo>
                  <a:cubicBezTo>
                    <a:pt x="232" y="1458"/>
                    <a:pt x="231" y="1454"/>
                    <a:pt x="231" y="1449"/>
                  </a:cubicBezTo>
                  <a:cubicBezTo>
                    <a:pt x="230" y="1449"/>
                    <a:pt x="230" y="1449"/>
                    <a:pt x="230" y="1449"/>
                  </a:cubicBezTo>
                  <a:cubicBezTo>
                    <a:pt x="231" y="1443"/>
                    <a:pt x="231" y="1443"/>
                    <a:pt x="231" y="1443"/>
                  </a:cubicBezTo>
                  <a:cubicBezTo>
                    <a:pt x="231" y="1431"/>
                    <a:pt x="236" y="1420"/>
                    <a:pt x="245" y="1411"/>
                  </a:cubicBezTo>
                  <a:cubicBezTo>
                    <a:pt x="245" y="1410"/>
                    <a:pt x="245" y="1410"/>
                    <a:pt x="246" y="1410"/>
                  </a:cubicBezTo>
                  <a:cubicBezTo>
                    <a:pt x="255" y="1401"/>
                    <a:pt x="267" y="1396"/>
                    <a:pt x="279" y="1396"/>
                  </a:cubicBezTo>
                  <a:cubicBezTo>
                    <a:pt x="281" y="1396"/>
                    <a:pt x="281" y="1396"/>
                    <a:pt x="281" y="1396"/>
                  </a:cubicBezTo>
                  <a:cubicBezTo>
                    <a:pt x="285" y="1396"/>
                    <a:pt x="289" y="1397"/>
                    <a:pt x="292" y="1398"/>
                  </a:cubicBezTo>
                  <a:cubicBezTo>
                    <a:pt x="296" y="1399"/>
                    <a:pt x="300" y="1401"/>
                    <a:pt x="303" y="1402"/>
                  </a:cubicBezTo>
                  <a:cubicBezTo>
                    <a:pt x="307" y="1405"/>
                    <a:pt x="311" y="1408"/>
                    <a:pt x="315" y="1412"/>
                  </a:cubicBezTo>
                  <a:cubicBezTo>
                    <a:pt x="323" y="1420"/>
                    <a:pt x="327" y="1431"/>
                    <a:pt x="328" y="1442"/>
                  </a:cubicBezTo>
                  <a:cubicBezTo>
                    <a:pt x="328" y="1442"/>
                    <a:pt x="328" y="1442"/>
                    <a:pt x="328" y="1442"/>
                  </a:cubicBezTo>
                  <a:cubicBezTo>
                    <a:pt x="328" y="1447"/>
                    <a:pt x="328" y="1447"/>
                    <a:pt x="328" y="1447"/>
                  </a:cubicBezTo>
                  <a:cubicBezTo>
                    <a:pt x="328" y="1460"/>
                    <a:pt x="322" y="1472"/>
                    <a:pt x="313" y="1481"/>
                  </a:cubicBezTo>
                  <a:cubicBezTo>
                    <a:pt x="304" y="1489"/>
                    <a:pt x="294" y="1493"/>
                    <a:pt x="282" y="1494"/>
                  </a:cubicBezTo>
                  <a:close/>
                  <a:moveTo>
                    <a:pt x="971" y="1239"/>
                  </a:moveTo>
                  <a:cubicBezTo>
                    <a:pt x="1063" y="1288"/>
                    <a:pt x="1158" y="1339"/>
                    <a:pt x="1178" y="1424"/>
                  </a:cubicBezTo>
                  <a:cubicBezTo>
                    <a:pt x="1178" y="1424"/>
                    <a:pt x="1178" y="1424"/>
                    <a:pt x="1178" y="1424"/>
                  </a:cubicBezTo>
                  <a:cubicBezTo>
                    <a:pt x="1180" y="1433"/>
                    <a:pt x="1182" y="1443"/>
                    <a:pt x="1183" y="1452"/>
                  </a:cubicBezTo>
                  <a:cubicBezTo>
                    <a:pt x="1187" y="1483"/>
                    <a:pt x="1180" y="1512"/>
                    <a:pt x="1165" y="1535"/>
                  </a:cubicBezTo>
                  <a:cubicBezTo>
                    <a:pt x="1150" y="1558"/>
                    <a:pt x="1127" y="1574"/>
                    <a:pt x="1099" y="1582"/>
                  </a:cubicBezTo>
                  <a:cubicBezTo>
                    <a:pt x="1091" y="1585"/>
                    <a:pt x="1083" y="1586"/>
                    <a:pt x="1075" y="1587"/>
                  </a:cubicBezTo>
                  <a:cubicBezTo>
                    <a:pt x="1070" y="1588"/>
                    <a:pt x="1064" y="1588"/>
                    <a:pt x="1059" y="1588"/>
                  </a:cubicBezTo>
                  <a:cubicBezTo>
                    <a:pt x="1029" y="1588"/>
                    <a:pt x="1002" y="1579"/>
                    <a:pt x="980" y="1561"/>
                  </a:cubicBezTo>
                  <a:cubicBezTo>
                    <a:pt x="953" y="1539"/>
                    <a:pt x="935" y="1506"/>
                    <a:pt x="929" y="1467"/>
                  </a:cubicBezTo>
                  <a:cubicBezTo>
                    <a:pt x="918" y="1405"/>
                    <a:pt x="946" y="1287"/>
                    <a:pt x="959" y="1240"/>
                  </a:cubicBezTo>
                  <a:cubicBezTo>
                    <a:pt x="961" y="1233"/>
                    <a:pt x="961" y="1233"/>
                    <a:pt x="961" y="1233"/>
                  </a:cubicBezTo>
                  <a:lnTo>
                    <a:pt x="971" y="1239"/>
                  </a:lnTo>
                  <a:close/>
                  <a:moveTo>
                    <a:pt x="739" y="1239"/>
                  </a:moveTo>
                  <a:cubicBezTo>
                    <a:pt x="787" y="1329"/>
                    <a:pt x="835" y="1423"/>
                    <a:pt x="803" y="1503"/>
                  </a:cubicBezTo>
                  <a:cubicBezTo>
                    <a:pt x="803" y="1504"/>
                    <a:pt x="803" y="1504"/>
                    <a:pt x="803" y="1504"/>
                  </a:cubicBezTo>
                  <a:cubicBezTo>
                    <a:pt x="800" y="1513"/>
                    <a:pt x="796" y="1521"/>
                    <a:pt x="791" y="1529"/>
                  </a:cubicBezTo>
                  <a:cubicBezTo>
                    <a:pt x="776" y="1557"/>
                    <a:pt x="754" y="1577"/>
                    <a:pt x="728" y="1587"/>
                  </a:cubicBezTo>
                  <a:cubicBezTo>
                    <a:pt x="715" y="1592"/>
                    <a:pt x="702" y="1594"/>
                    <a:pt x="688" y="1594"/>
                  </a:cubicBezTo>
                  <a:cubicBezTo>
                    <a:pt x="688" y="1594"/>
                    <a:pt x="688" y="1594"/>
                    <a:pt x="688" y="1594"/>
                  </a:cubicBezTo>
                  <a:cubicBezTo>
                    <a:pt x="674" y="1594"/>
                    <a:pt x="660" y="1592"/>
                    <a:pt x="647" y="1587"/>
                  </a:cubicBezTo>
                  <a:cubicBezTo>
                    <a:pt x="640" y="1585"/>
                    <a:pt x="632" y="1581"/>
                    <a:pt x="625" y="1577"/>
                  </a:cubicBezTo>
                  <a:cubicBezTo>
                    <a:pt x="593" y="1560"/>
                    <a:pt x="572" y="1533"/>
                    <a:pt x="563" y="1501"/>
                  </a:cubicBezTo>
                  <a:cubicBezTo>
                    <a:pt x="553" y="1467"/>
                    <a:pt x="558" y="1430"/>
                    <a:pt x="575" y="1395"/>
                  </a:cubicBezTo>
                  <a:cubicBezTo>
                    <a:pt x="602" y="1339"/>
                    <a:pt x="690" y="1261"/>
                    <a:pt x="727" y="1229"/>
                  </a:cubicBezTo>
                  <a:cubicBezTo>
                    <a:pt x="732" y="1225"/>
                    <a:pt x="732" y="1225"/>
                    <a:pt x="732" y="1225"/>
                  </a:cubicBezTo>
                  <a:lnTo>
                    <a:pt x="739" y="1239"/>
                  </a:lnTo>
                  <a:close/>
                  <a:moveTo>
                    <a:pt x="1415" y="1418"/>
                  </a:moveTo>
                  <a:cubicBezTo>
                    <a:pt x="1415" y="1433"/>
                    <a:pt x="1418" y="1447"/>
                    <a:pt x="1426" y="1460"/>
                  </a:cubicBezTo>
                  <a:cubicBezTo>
                    <a:pt x="1427" y="1461"/>
                    <a:pt x="1429" y="1463"/>
                    <a:pt x="1430" y="1465"/>
                  </a:cubicBezTo>
                  <a:cubicBezTo>
                    <a:pt x="1433" y="1469"/>
                    <a:pt x="1433" y="1469"/>
                    <a:pt x="1433" y="1469"/>
                  </a:cubicBezTo>
                  <a:cubicBezTo>
                    <a:pt x="1429" y="1472"/>
                    <a:pt x="1429" y="1472"/>
                    <a:pt x="1429" y="1472"/>
                  </a:cubicBezTo>
                  <a:cubicBezTo>
                    <a:pt x="1395" y="1504"/>
                    <a:pt x="1358" y="1532"/>
                    <a:pt x="1318" y="1558"/>
                  </a:cubicBezTo>
                  <a:cubicBezTo>
                    <a:pt x="1280" y="1582"/>
                    <a:pt x="1240" y="1604"/>
                    <a:pt x="1198" y="1622"/>
                  </a:cubicBezTo>
                  <a:cubicBezTo>
                    <a:pt x="1193" y="1624"/>
                    <a:pt x="1193" y="1624"/>
                    <a:pt x="1193" y="1624"/>
                  </a:cubicBezTo>
                  <a:cubicBezTo>
                    <a:pt x="1191" y="1620"/>
                    <a:pt x="1191" y="1620"/>
                    <a:pt x="1191" y="1620"/>
                  </a:cubicBezTo>
                  <a:cubicBezTo>
                    <a:pt x="1187" y="1613"/>
                    <a:pt x="1182" y="1606"/>
                    <a:pt x="1176" y="1601"/>
                  </a:cubicBezTo>
                  <a:cubicBezTo>
                    <a:pt x="1170" y="1595"/>
                    <a:pt x="1164" y="1591"/>
                    <a:pt x="1156" y="1588"/>
                  </a:cubicBezTo>
                  <a:cubicBezTo>
                    <a:pt x="1148" y="1585"/>
                    <a:pt x="1148" y="1585"/>
                    <a:pt x="1148" y="1585"/>
                  </a:cubicBezTo>
                  <a:cubicBezTo>
                    <a:pt x="1155" y="1579"/>
                    <a:pt x="1155" y="1579"/>
                    <a:pt x="1155" y="1579"/>
                  </a:cubicBezTo>
                  <a:cubicBezTo>
                    <a:pt x="1167" y="1570"/>
                    <a:pt x="1176" y="1560"/>
                    <a:pt x="1184" y="1548"/>
                  </a:cubicBezTo>
                  <a:cubicBezTo>
                    <a:pt x="1203" y="1520"/>
                    <a:pt x="1210" y="1486"/>
                    <a:pt x="1206" y="1449"/>
                  </a:cubicBezTo>
                  <a:cubicBezTo>
                    <a:pt x="1205" y="1439"/>
                    <a:pt x="1203" y="1429"/>
                    <a:pt x="1200" y="1419"/>
                  </a:cubicBezTo>
                  <a:cubicBezTo>
                    <a:pt x="1199" y="1414"/>
                    <a:pt x="1199" y="1414"/>
                    <a:pt x="1199" y="1414"/>
                  </a:cubicBezTo>
                  <a:cubicBezTo>
                    <a:pt x="1199" y="1414"/>
                    <a:pt x="1199" y="1414"/>
                    <a:pt x="1199" y="1414"/>
                  </a:cubicBezTo>
                  <a:cubicBezTo>
                    <a:pt x="1196" y="1401"/>
                    <a:pt x="1191" y="1389"/>
                    <a:pt x="1185" y="1377"/>
                  </a:cubicBezTo>
                  <a:cubicBezTo>
                    <a:pt x="1193" y="1372"/>
                    <a:pt x="1193" y="1372"/>
                    <a:pt x="1193" y="1372"/>
                  </a:cubicBezTo>
                  <a:cubicBezTo>
                    <a:pt x="1195" y="1373"/>
                    <a:pt x="1195" y="1373"/>
                    <a:pt x="1195" y="1373"/>
                  </a:cubicBezTo>
                  <a:cubicBezTo>
                    <a:pt x="1223" y="1408"/>
                    <a:pt x="1260" y="1431"/>
                    <a:pt x="1300" y="1438"/>
                  </a:cubicBezTo>
                  <a:cubicBezTo>
                    <a:pt x="1308" y="1439"/>
                    <a:pt x="1316" y="1440"/>
                    <a:pt x="1324" y="1440"/>
                  </a:cubicBezTo>
                  <a:cubicBezTo>
                    <a:pt x="1353" y="1440"/>
                    <a:pt x="1381" y="1431"/>
                    <a:pt x="1407" y="1414"/>
                  </a:cubicBezTo>
                  <a:cubicBezTo>
                    <a:pt x="1416" y="1408"/>
                    <a:pt x="1416" y="1408"/>
                    <a:pt x="1416" y="1408"/>
                  </a:cubicBezTo>
                  <a:lnTo>
                    <a:pt x="1415" y="1418"/>
                  </a:lnTo>
                  <a:close/>
                  <a:moveTo>
                    <a:pt x="555" y="1383"/>
                  </a:moveTo>
                  <a:cubicBezTo>
                    <a:pt x="554" y="1385"/>
                    <a:pt x="554" y="1385"/>
                    <a:pt x="554" y="1385"/>
                  </a:cubicBezTo>
                  <a:cubicBezTo>
                    <a:pt x="534" y="1425"/>
                    <a:pt x="530" y="1468"/>
                    <a:pt x="540" y="1507"/>
                  </a:cubicBezTo>
                  <a:cubicBezTo>
                    <a:pt x="549" y="1538"/>
                    <a:pt x="567" y="1564"/>
                    <a:pt x="593" y="1584"/>
                  </a:cubicBezTo>
                  <a:cubicBezTo>
                    <a:pt x="600" y="1590"/>
                    <a:pt x="600" y="1590"/>
                    <a:pt x="600" y="1590"/>
                  </a:cubicBezTo>
                  <a:cubicBezTo>
                    <a:pt x="591" y="1593"/>
                    <a:pt x="591" y="1593"/>
                    <a:pt x="591" y="1593"/>
                  </a:cubicBezTo>
                  <a:cubicBezTo>
                    <a:pt x="576" y="1598"/>
                    <a:pt x="564" y="1607"/>
                    <a:pt x="555" y="1620"/>
                  </a:cubicBezTo>
                  <a:cubicBezTo>
                    <a:pt x="553" y="1624"/>
                    <a:pt x="553" y="1624"/>
                    <a:pt x="553" y="1624"/>
                  </a:cubicBezTo>
                  <a:cubicBezTo>
                    <a:pt x="549" y="1622"/>
                    <a:pt x="549" y="1622"/>
                    <a:pt x="549" y="1622"/>
                  </a:cubicBezTo>
                  <a:cubicBezTo>
                    <a:pt x="505" y="1604"/>
                    <a:pt x="466" y="1584"/>
                    <a:pt x="431" y="1561"/>
                  </a:cubicBezTo>
                  <a:cubicBezTo>
                    <a:pt x="399" y="1541"/>
                    <a:pt x="369" y="1519"/>
                    <a:pt x="339" y="1493"/>
                  </a:cubicBezTo>
                  <a:cubicBezTo>
                    <a:pt x="336" y="1490"/>
                    <a:pt x="336" y="1490"/>
                    <a:pt x="336" y="1490"/>
                  </a:cubicBezTo>
                  <a:cubicBezTo>
                    <a:pt x="339" y="1486"/>
                    <a:pt x="339" y="1486"/>
                    <a:pt x="339" y="1486"/>
                  </a:cubicBezTo>
                  <a:cubicBezTo>
                    <a:pt x="346" y="1475"/>
                    <a:pt x="351" y="1461"/>
                    <a:pt x="351" y="1447"/>
                  </a:cubicBezTo>
                  <a:cubicBezTo>
                    <a:pt x="351" y="1445"/>
                    <a:pt x="351" y="1445"/>
                    <a:pt x="351" y="1445"/>
                  </a:cubicBezTo>
                  <a:cubicBezTo>
                    <a:pt x="351" y="1437"/>
                    <a:pt x="351" y="1437"/>
                    <a:pt x="351" y="1437"/>
                  </a:cubicBezTo>
                  <a:cubicBezTo>
                    <a:pt x="358" y="1440"/>
                    <a:pt x="358" y="1440"/>
                    <a:pt x="358" y="1440"/>
                  </a:cubicBezTo>
                  <a:cubicBezTo>
                    <a:pt x="369" y="1445"/>
                    <a:pt x="380" y="1448"/>
                    <a:pt x="391" y="1450"/>
                  </a:cubicBezTo>
                  <a:cubicBezTo>
                    <a:pt x="398" y="1451"/>
                    <a:pt x="405" y="1451"/>
                    <a:pt x="411" y="1451"/>
                  </a:cubicBezTo>
                  <a:cubicBezTo>
                    <a:pt x="438" y="1451"/>
                    <a:pt x="465" y="1443"/>
                    <a:pt x="490" y="1428"/>
                  </a:cubicBezTo>
                  <a:cubicBezTo>
                    <a:pt x="499" y="1422"/>
                    <a:pt x="507" y="1416"/>
                    <a:pt x="515" y="1409"/>
                  </a:cubicBezTo>
                  <a:cubicBezTo>
                    <a:pt x="527" y="1400"/>
                    <a:pt x="537" y="1389"/>
                    <a:pt x="546" y="1377"/>
                  </a:cubicBezTo>
                  <a:lnTo>
                    <a:pt x="555" y="1383"/>
                  </a:lnTo>
                  <a:close/>
                  <a:moveTo>
                    <a:pt x="815" y="1687"/>
                  </a:moveTo>
                  <a:cubicBezTo>
                    <a:pt x="809" y="1686"/>
                    <a:pt x="809" y="1686"/>
                    <a:pt x="809" y="1686"/>
                  </a:cubicBezTo>
                  <a:cubicBezTo>
                    <a:pt x="773" y="1683"/>
                    <a:pt x="736" y="1678"/>
                    <a:pt x="691" y="1669"/>
                  </a:cubicBezTo>
                  <a:cubicBezTo>
                    <a:pt x="687" y="1668"/>
                    <a:pt x="687" y="1668"/>
                    <a:pt x="687" y="1668"/>
                  </a:cubicBezTo>
                  <a:cubicBezTo>
                    <a:pt x="687" y="1664"/>
                    <a:pt x="687" y="1664"/>
                    <a:pt x="687" y="1664"/>
                  </a:cubicBezTo>
                  <a:cubicBezTo>
                    <a:pt x="687" y="1658"/>
                    <a:pt x="687" y="1652"/>
                    <a:pt x="685" y="1646"/>
                  </a:cubicBezTo>
                  <a:cubicBezTo>
                    <a:pt x="684" y="1639"/>
                    <a:pt x="681" y="1632"/>
                    <a:pt x="678" y="1625"/>
                  </a:cubicBezTo>
                  <a:cubicBezTo>
                    <a:pt x="673" y="1617"/>
                    <a:pt x="673" y="1617"/>
                    <a:pt x="673" y="1617"/>
                  </a:cubicBezTo>
                  <a:cubicBezTo>
                    <a:pt x="682" y="1617"/>
                    <a:pt x="682" y="1617"/>
                    <a:pt x="682" y="1617"/>
                  </a:cubicBezTo>
                  <a:cubicBezTo>
                    <a:pt x="684" y="1617"/>
                    <a:pt x="686" y="1617"/>
                    <a:pt x="688" y="1617"/>
                  </a:cubicBezTo>
                  <a:cubicBezTo>
                    <a:pt x="705" y="1617"/>
                    <a:pt x="721" y="1614"/>
                    <a:pt x="737" y="1608"/>
                  </a:cubicBezTo>
                  <a:cubicBezTo>
                    <a:pt x="764" y="1598"/>
                    <a:pt x="788" y="1578"/>
                    <a:pt x="805" y="1551"/>
                  </a:cubicBezTo>
                  <a:cubicBezTo>
                    <a:pt x="815" y="1537"/>
                    <a:pt x="815" y="1537"/>
                    <a:pt x="815" y="1537"/>
                  </a:cubicBezTo>
                  <a:lnTo>
                    <a:pt x="815" y="1687"/>
                  </a:lnTo>
                  <a:close/>
                  <a:moveTo>
                    <a:pt x="1056" y="1658"/>
                  </a:moveTo>
                  <a:cubicBezTo>
                    <a:pt x="1056" y="1660"/>
                    <a:pt x="1056" y="1662"/>
                    <a:pt x="1057" y="1664"/>
                  </a:cubicBezTo>
                  <a:cubicBezTo>
                    <a:pt x="1057" y="1669"/>
                    <a:pt x="1057" y="1669"/>
                    <a:pt x="1057" y="1669"/>
                  </a:cubicBezTo>
                  <a:cubicBezTo>
                    <a:pt x="1052" y="1670"/>
                    <a:pt x="1052" y="1670"/>
                    <a:pt x="1052" y="1670"/>
                  </a:cubicBezTo>
                  <a:cubicBezTo>
                    <a:pt x="1001" y="1679"/>
                    <a:pt x="960" y="1685"/>
                    <a:pt x="922" y="1687"/>
                  </a:cubicBezTo>
                  <a:cubicBezTo>
                    <a:pt x="916" y="1687"/>
                    <a:pt x="916" y="1687"/>
                    <a:pt x="916" y="1687"/>
                  </a:cubicBezTo>
                  <a:cubicBezTo>
                    <a:pt x="916" y="1533"/>
                    <a:pt x="916" y="1533"/>
                    <a:pt x="916" y="1533"/>
                  </a:cubicBezTo>
                  <a:cubicBezTo>
                    <a:pt x="926" y="1530"/>
                    <a:pt x="926" y="1530"/>
                    <a:pt x="926" y="1530"/>
                  </a:cubicBezTo>
                  <a:cubicBezTo>
                    <a:pt x="936" y="1549"/>
                    <a:pt x="949" y="1566"/>
                    <a:pt x="965" y="1578"/>
                  </a:cubicBezTo>
                  <a:cubicBezTo>
                    <a:pt x="992" y="1600"/>
                    <a:pt x="1024" y="1611"/>
                    <a:pt x="1059" y="1611"/>
                  </a:cubicBezTo>
                  <a:cubicBezTo>
                    <a:pt x="1069" y="1611"/>
                    <a:pt x="1069" y="1611"/>
                    <a:pt x="1069" y="1611"/>
                  </a:cubicBezTo>
                  <a:cubicBezTo>
                    <a:pt x="1065" y="1619"/>
                    <a:pt x="1065" y="1619"/>
                    <a:pt x="1065" y="1619"/>
                  </a:cubicBezTo>
                  <a:cubicBezTo>
                    <a:pt x="1059" y="1630"/>
                    <a:pt x="1055" y="1643"/>
                    <a:pt x="1056" y="1657"/>
                  </a:cubicBezTo>
                  <a:lnTo>
                    <a:pt x="1056" y="1658"/>
                  </a:lnTo>
                  <a:close/>
                  <a:moveTo>
                    <a:pt x="1177" y="1656"/>
                  </a:moveTo>
                  <a:cubicBezTo>
                    <a:pt x="1176" y="1670"/>
                    <a:pt x="1170" y="1683"/>
                    <a:pt x="1158" y="1692"/>
                  </a:cubicBezTo>
                  <a:cubicBezTo>
                    <a:pt x="1149" y="1696"/>
                    <a:pt x="1139" y="1699"/>
                    <a:pt x="1129" y="1703"/>
                  </a:cubicBezTo>
                  <a:cubicBezTo>
                    <a:pt x="1125" y="1703"/>
                    <a:pt x="1125" y="1703"/>
                    <a:pt x="1125" y="1703"/>
                  </a:cubicBezTo>
                  <a:cubicBezTo>
                    <a:pt x="1125" y="1703"/>
                    <a:pt x="1125" y="1703"/>
                    <a:pt x="1125" y="1703"/>
                  </a:cubicBezTo>
                  <a:cubicBezTo>
                    <a:pt x="1109" y="1702"/>
                    <a:pt x="1095" y="1693"/>
                    <a:pt x="1086" y="1679"/>
                  </a:cubicBezTo>
                  <a:cubicBezTo>
                    <a:pt x="1084" y="1671"/>
                    <a:pt x="1081" y="1664"/>
                    <a:pt x="1079" y="1656"/>
                  </a:cubicBezTo>
                  <a:cubicBezTo>
                    <a:pt x="1079" y="1652"/>
                    <a:pt x="1079" y="1652"/>
                    <a:pt x="1079" y="1652"/>
                  </a:cubicBezTo>
                  <a:cubicBezTo>
                    <a:pt x="1079" y="1652"/>
                    <a:pt x="1079" y="1652"/>
                    <a:pt x="1079" y="1652"/>
                  </a:cubicBezTo>
                  <a:cubicBezTo>
                    <a:pt x="1080" y="1638"/>
                    <a:pt x="1086" y="1625"/>
                    <a:pt x="1097" y="1616"/>
                  </a:cubicBezTo>
                  <a:cubicBezTo>
                    <a:pt x="1107" y="1612"/>
                    <a:pt x="1116" y="1609"/>
                    <a:pt x="1126" y="1605"/>
                  </a:cubicBezTo>
                  <a:cubicBezTo>
                    <a:pt x="1130" y="1605"/>
                    <a:pt x="1130" y="1605"/>
                    <a:pt x="1130" y="1605"/>
                  </a:cubicBezTo>
                  <a:cubicBezTo>
                    <a:pt x="1130" y="1605"/>
                    <a:pt x="1130" y="1605"/>
                    <a:pt x="1130" y="1605"/>
                  </a:cubicBezTo>
                  <a:cubicBezTo>
                    <a:pt x="1146" y="1606"/>
                    <a:pt x="1161" y="1615"/>
                    <a:pt x="1170" y="1629"/>
                  </a:cubicBezTo>
                  <a:cubicBezTo>
                    <a:pt x="1172" y="1637"/>
                    <a:pt x="1174" y="1644"/>
                    <a:pt x="1177" y="1652"/>
                  </a:cubicBezTo>
                  <a:cubicBezTo>
                    <a:pt x="1177" y="1656"/>
                    <a:pt x="1177" y="1656"/>
                    <a:pt x="1177" y="1656"/>
                  </a:cubicBezTo>
                  <a:close/>
                  <a:moveTo>
                    <a:pt x="659" y="1683"/>
                  </a:moveTo>
                  <a:cubicBezTo>
                    <a:pt x="656" y="1687"/>
                    <a:pt x="656" y="1687"/>
                    <a:pt x="656" y="1687"/>
                  </a:cubicBezTo>
                  <a:cubicBezTo>
                    <a:pt x="649" y="1698"/>
                    <a:pt x="638" y="1706"/>
                    <a:pt x="625" y="1708"/>
                  </a:cubicBezTo>
                  <a:cubicBezTo>
                    <a:pt x="622" y="1709"/>
                    <a:pt x="618" y="1709"/>
                    <a:pt x="615" y="1709"/>
                  </a:cubicBezTo>
                  <a:cubicBezTo>
                    <a:pt x="606" y="1709"/>
                    <a:pt x="596" y="1707"/>
                    <a:pt x="588" y="1701"/>
                  </a:cubicBezTo>
                  <a:cubicBezTo>
                    <a:pt x="577" y="1694"/>
                    <a:pt x="570" y="1683"/>
                    <a:pt x="567" y="1671"/>
                  </a:cubicBezTo>
                  <a:cubicBezTo>
                    <a:pt x="565" y="1659"/>
                    <a:pt x="566" y="1648"/>
                    <a:pt x="572" y="1638"/>
                  </a:cubicBezTo>
                  <a:cubicBezTo>
                    <a:pt x="571" y="1638"/>
                    <a:pt x="571" y="1638"/>
                    <a:pt x="571" y="1638"/>
                  </a:cubicBezTo>
                  <a:cubicBezTo>
                    <a:pt x="574" y="1634"/>
                    <a:pt x="574" y="1634"/>
                    <a:pt x="574" y="1634"/>
                  </a:cubicBezTo>
                  <a:cubicBezTo>
                    <a:pt x="583" y="1620"/>
                    <a:pt x="598" y="1612"/>
                    <a:pt x="615" y="1612"/>
                  </a:cubicBezTo>
                  <a:cubicBezTo>
                    <a:pt x="625" y="1612"/>
                    <a:pt x="634" y="1615"/>
                    <a:pt x="642" y="1620"/>
                  </a:cubicBezTo>
                  <a:cubicBezTo>
                    <a:pt x="642" y="1620"/>
                    <a:pt x="642" y="1620"/>
                    <a:pt x="642" y="1620"/>
                  </a:cubicBezTo>
                  <a:cubicBezTo>
                    <a:pt x="653" y="1627"/>
                    <a:pt x="660" y="1638"/>
                    <a:pt x="663" y="1651"/>
                  </a:cubicBezTo>
                  <a:cubicBezTo>
                    <a:pt x="665" y="1662"/>
                    <a:pt x="664" y="1673"/>
                    <a:pt x="659" y="1683"/>
                  </a:cubicBezTo>
                  <a:close/>
                  <a:moveTo>
                    <a:pt x="893" y="2055"/>
                  </a:moveTo>
                  <a:cubicBezTo>
                    <a:pt x="838" y="2055"/>
                    <a:pt x="838" y="2055"/>
                    <a:pt x="838" y="2055"/>
                  </a:cubicBezTo>
                  <a:cubicBezTo>
                    <a:pt x="838" y="1309"/>
                    <a:pt x="838" y="1309"/>
                    <a:pt x="838" y="1309"/>
                  </a:cubicBezTo>
                  <a:cubicBezTo>
                    <a:pt x="893" y="1309"/>
                    <a:pt x="893" y="1309"/>
                    <a:pt x="893" y="1309"/>
                  </a:cubicBezTo>
                  <a:lnTo>
                    <a:pt x="893" y="2055"/>
                  </a:lnTo>
                  <a:close/>
                  <a:moveTo>
                    <a:pt x="916" y="2078"/>
                  </a:moveTo>
                  <a:cubicBezTo>
                    <a:pt x="916" y="1712"/>
                    <a:pt x="916" y="1712"/>
                    <a:pt x="916" y="1712"/>
                  </a:cubicBezTo>
                  <a:cubicBezTo>
                    <a:pt x="921" y="1712"/>
                    <a:pt x="921" y="1712"/>
                    <a:pt x="921" y="1712"/>
                  </a:cubicBezTo>
                  <a:cubicBezTo>
                    <a:pt x="962" y="1709"/>
                    <a:pt x="1008" y="1703"/>
                    <a:pt x="1064" y="1693"/>
                  </a:cubicBezTo>
                  <a:cubicBezTo>
                    <a:pt x="1067" y="1692"/>
                    <a:pt x="1067" y="1692"/>
                    <a:pt x="1067" y="1692"/>
                  </a:cubicBezTo>
                  <a:cubicBezTo>
                    <a:pt x="1069" y="1695"/>
                    <a:pt x="1069" y="1695"/>
                    <a:pt x="1069" y="1695"/>
                  </a:cubicBezTo>
                  <a:cubicBezTo>
                    <a:pt x="1072" y="1700"/>
                    <a:pt x="1075" y="1704"/>
                    <a:pt x="1079" y="1707"/>
                  </a:cubicBezTo>
                  <a:cubicBezTo>
                    <a:pt x="1093" y="1719"/>
                    <a:pt x="1110" y="1726"/>
                    <a:pt x="1128" y="1726"/>
                  </a:cubicBezTo>
                  <a:cubicBezTo>
                    <a:pt x="1129" y="1726"/>
                    <a:pt x="1130" y="1726"/>
                    <a:pt x="1130" y="1726"/>
                  </a:cubicBezTo>
                  <a:cubicBezTo>
                    <a:pt x="1132" y="1726"/>
                    <a:pt x="1132" y="1726"/>
                    <a:pt x="1132" y="1726"/>
                  </a:cubicBezTo>
                  <a:cubicBezTo>
                    <a:pt x="1151" y="1725"/>
                    <a:pt x="1168" y="1717"/>
                    <a:pt x="1181" y="1703"/>
                  </a:cubicBezTo>
                  <a:cubicBezTo>
                    <a:pt x="1194" y="1689"/>
                    <a:pt x="1200" y="1670"/>
                    <a:pt x="1200" y="1651"/>
                  </a:cubicBezTo>
                  <a:cubicBezTo>
                    <a:pt x="1199" y="1646"/>
                    <a:pt x="1199" y="1646"/>
                    <a:pt x="1199" y="1646"/>
                  </a:cubicBezTo>
                  <a:cubicBezTo>
                    <a:pt x="1200" y="1646"/>
                    <a:pt x="1200" y="1646"/>
                    <a:pt x="1200" y="1646"/>
                  </a:cubicBezTo>
                  <a:cubicBezTo>
                    <a:pt x="1200" y="1646"/>
                    <a:pt x="1200" y="1646"/>
                    <a:pt x="1200" y="1646"/>
                  </a:cubicBezTo>
                  <a:cubicBezTo>
                    <a:pt x="1200" y="1646"/>
                    <a:pt x="1200" y="1646"/>
                    <a:pt x="1200" y="1646"/>
                  </a:cubicBezTo>
                  <a:cubicBezTo>
                    <a:pt x="1203" y="1645"/>
                    <a:pt x="1203" y="1645"/>
                    <a:pt x="1203" y="1645"/>
                  </a:cubicBezTo>
                  <a:cubicBezTo>
                    <a:pt x="1247" y="1626"/>
                    <a:pt x="1290" y="1603"/>
                    <a:pt x="1331" y="1577"/>
                  </a:cubicBezTo>
                  <a:cubicBezTo>
                    <a:pt x="1372" y="1550"/>
                    <a:pt x="1412" y="1520"/>
                    <a:pt x="1448" y="1486"/>
                  </a:cubicBezTo>
                  <a:cubicBezTo>
                    <a:pt x="1451" y="1483"/>
                    <a:pt x="1451" y="1483"/>
                    <a:pt x="1451" y="1483"/>
                  </a:cubicBezTo>
                  <a:cubicBezTo>
                    <a:pt x="1454" y="1485"/>
                    <a:pt x="1454" y="1485"/>
                    <a:pt x="1454" y="1485"/>
                  </a:cubicBezTo>
                  <a:cubicBezTo>
                    <a:pt x="1460" y="1488"/>
                    <a:pt x="1465" y="1490"/>
                    <a:pt x="1471" y="1491"/>
                  </a:cubicBezTo>
                  <a:cubicBezTo>
                    <a:pt x="1476" y="1492"/>
                    <a:pt x="1482" y="1493"/>
                    <a:pt x="1487" y="1493"/>
                  </a:cubicBezTo>
                  <a:cubicBezTo>
                    <a:pt x="1501" y="1493"/>
                    <a:pt x="1514" y="1489"/>
                    <a:pt x="1525" y="1482"/>
                  </a:cubicBezTo>
                  <a:cubicBezTo>
                    <a:pt x="1544" y="1470"/>
                    <a:pt x="1556" y="1452"/>
                    <a:pt x="1558" y="1430"/>
                  </a:cubicBezTo>
                  <a:cubicBezTo>
                    <a:pt x="1561" y="1413"/>
                    <a:pt x="1556" y="1395"/>
                    <a:pt x="1546" y="1380"/>
                  </a:cubicBezTo>
                  <a:cubicBezTo>
                    <a:pt x="1545" y="1379"/>
                    <a:pt x="1545" y="1379"/>
                    <a:pt x="1545" y="1379"/>
                  </a:cubicBezTo>
                  <a:cubicBezTo>
                    <a:pt x="1547" y="1376"/>
                    <a:pt x="1547" y="1376"/>
                    <a:pt x="1547" y="1376"/>
                  </a:cubicBezTo>
                  <a:cubicBezTo>
                    <a:pt x="1575" y="1339"/>
                    <a:pt x="1600" y="1300"/>
                    <a:pt x="1621" y="1259"/>
                  </a:cubicBezTo>
                  <a:cubicBezTo>
                    <a:pt x="1642" y="1220"/>
                    <a:pt x="1659" y="1179"/>
                    <a:pt x="1674" y="1137"/>
                  </a:cubicBezTo>
                  <a:cubicBezTo>
                    <a:pt x="1675" y="1133"/>
                    <a:pt x="1675" y="1133"/>
                    <a:pt x="1675" y="1133"/>
                  </a:cubicBezTo>
                  <a:cubicBezTo>
                    <a:pt x="1678" y="1133"/>
                    <a:pt x="1678" y="1133"/>
                    <a:pt x="1678" y="1133"/>
                  </a:cubicBezTo>
                  <a:cubicBezTo>
                    <a:pt x="1683" y="1133"/>
                    <a:pt x="1688" y="1132"/>
                    <a:pt x="1693" y="1131"/>
                  </a:cubicBezTo>
                  <a:cubicBezTo>
                    <a:pt x="1712" y="1125"/>
                    <a:pt x="1727" y="1113"/>
                    <a:pt x="1737" y="1097"/>
                  </a:cubicBezTo>
                  <a:cubicBezTo>
                    <a:pt x="1748" y="1076"/>
                    <a:pt x="1749" y="1051"/>
                    <a:pt x="1738" y="1029"/>
                  </a:cubicBezTo>
                  <a:cubicBezTo>
                    <a:pt x="1732" y="1016"/>
                    <a:pt x="1721" y="1006"/>
                    <a:pt x="1709" y="999"/>
                  </a:cubicBezTo>
                  <a:cubicBezTo>
                    <a:pt x="1708" y="998"/>
                    <a:pt x="1708" y="998"/>
                    <a:pt x="1708" y="998"/>
                  </a:cubicBezTo>
                  <a:cubicBezTo>
                    <a:pt x="1708" y="994"/>
                    <a:pt x="1708" y="994"/>
                    <a:pt x="1708" y="994"/>
                  </a:cubicBezTo>
                  <a:cubicBezTo>
                    <a:pt x="1716" y="941"/>
                    <a:pt x="1719" y="886"/>
                    <a:pt x="1717" y="832"/>
                  </a:cubicBezTo>
                  <a:cubicBezTo>
                    <a:pt x="1715" y="778"/>
                    <a:pt x="1707" y="724"/>
                    <a:pt x="1695" y="672"/>
                  </a:cubicBezTo>
                  <a:cubicBezTo>
                    <a:pt x="1694" y="669"/>
                    <a:pt x="1694" y="669"/>
                    <a:pt x="1694" y="669"/>
                  </a:cubicBezTo>
                  <a:cubicBezTo>
                    <a:pt x="1697" y="667"/>
                    <a:pt x="1697" y="667"/>
                    <a:pt x="1697" y="667"/>
                  </a:cubicBezTo>
                  <a:cubicBezTo>
                    <a:pt x="1700" y="664"/>
                    <a:pt x="1703" y="661"/>
                    <a:pt x="1706" y="658"/>
                  </a:cubicBezTo>
                  <a:cubicBezTo>
                    <a:pt x="1719" y="644"/>
                    <a:pt x="1725" y="626"/>
                    <a:pt x="1725" y="607"/>
                  </a:cubicBezTo>
                  <a:cubicBezTo>
                    <a:pt x="1725" y="606"/>
                    <a:pt x="1725" y="606"/>
                    <a:pt x="1725" y="606"/>
                  </a:cubicBezTo>
                  <a:cubicBezTo>
                    <a:pt x="1723" y="583"/>
                    <a:pt x="1712" y="562"/>
                    <a:pt x="1692" y="549"/>
                  </a:cubicBezTo>
                  <a:cubicBezTo>
                    <a:pt x="1680" y="541"/>
                    <a:pt x="1666" y="538"/>
                    <a:pt x="1652" y="538"/>
                  </a:cubicBezTo>
                  <a:cubicBezTo>
                    <a:pt x="1651" y="538"/>
                    <a:pt x="1651" y="538"/>
                    <a:pt x="1651" y="538"/>
                  </a:cubicBezTo>
                  <a:cubicBezTo>
                    <a:pt x="1649" y="535"/>
                    <a:pt x="1649" y="535"/>
                    <a:pt x="1649" y="535"/>
                  </a:cubicBezTo>
                  <a:cubicBezTo>
                    <a:pt x="1630" y="489"/>
                    <a:pt x="1609" y="449"/>
                    <a:pt x="1586" y="412"/>
                  </a:cubicBezTo>
                  <a:cubicBezTo>
                    <a:pt x="1562" y="373"/>
                    <a:pt x="1534" y="337"/>
                    <a:pt x="1501" y="302"/>
                  </a:cubicBezTo>
                  <a:cubicBezTo>
                    <a:pt x="1499" y="300"/>
                    <a:pt x="1499" y="300"/>
                    <a:pt x="1499" y="300"/>
                  </a:cubicBezTo>
                  <a:cubicBezTo>
                    <a:pt x="1500" y="296"/>
                    <a:pt x="1500" y="296"/>
                    <a:pt x="1500" y="296"/>
                  </a:cubicBezTo>
                  <a:cubicBezTo>
                    <a:pt x="1501" y="293"/>
                    <a:pt x="1502" y="290"/>
                    <a:pt x="1503" y="287"/>
                  </a:cubicBezTo>
                  <a:cubicBezTo>
                    <a:pt x="1508" y="268"/>
                    <a:pt x="1505" y="249"/>
                    <a:pt x="1495" y="232"/>
                  </a:cubicBezTo>
                  <a:cubicBezTo>
                    <a:pt x="1485" y="216"/>
                    <a:pt x="1469" y="204"/>
                    <a:pt x="1451" y="199"/>
                  </a:cubicBezTo>
                  <a:cubicBezTo>
                    <a:pt x="1445" y="198"/>
                    <a:pt x="1439" y="197"/>
                    <a:pt x="1433" y="197"/>
                  </a:cubicBezTo>
                  <a:cubicBezTo>
                    <a:pt x="1422" y="197"/>
                    <a:pt x="1412" y="200"/>
                    <a:pt x="1402" y="204"/>
                  </a:cubicBezTo>
                  <a:cubicBezTo>
                    <a:pt x="1399" y="206"/>
                    <a:pt x="1399" y="206"/>
                    <a:pt x="1399" y="206"/>
                  </a:cubicBezTo>
                  <a:cubicBezTo>
                    <a:pt x="1396" y="204"/>
                    <a:pt x="1396" y="204"/>
                    <a:pt x="1396" y="204"/>
                  </a:cubicBezTo>
                  <a:cubicBezTo>
                    <a:pt x="1358" y="172"/>
                    <a:pt x="1324" y="149"/>
                    <a:pt x="1288" y="128"/>
                  </a:cubicBezTo>
                  <a:cubicBezTo>
                    <a:pt x="1251" y="108"/>
                    <a:pt x="1212" y="91"/>
                    <a:pt x="1165" y="75"/>
                  </a:cubicBezTo>
                  <a:cubicBezTo>
                    <a:pt x="1158" y="72"/>
                    <a:pt x="1158" y="72"/>
                    <a:pt x="1158" y="72"/>
                  </a:cubicBezTo>
                  <a:cubicBezTo>
                    <a:pt x="1158" y="69"/>
                    <a:pt x="1158" y="69"/>
                    <a:pt x="1158" y="69"/>
                  </a:cubicBezTo>
                  <a:cubicBezTo>
                    <a:pt x="1158" y="68"/>
                    <a:pt x="1158" y="67"/>
                    <a:pt x="1158" y="66"/>
                  </a:cubicBezTo>
                  <a:cubicBezTo>
                    <a:pt x="1157" y="55"/>
                    <a:pt x="1154" y="44"/>
                    <a:pt x="1148" y="35"/>
                  </a:cubicBezTo>
                  <a:cubicBezTo>
                    <a:pt x="1143" y="26"/>
                    <a:pt x="1136" y="19"/>
                    <a:pt x="1128" y="13"/>
                  </a:cubicBezTo>
                  <a:cubicBezTo>
                    <a:pt x="1120" y="8"/>
                    <a:pt x="1112" y="4"/>
                    <a:pt x="1104" y="2"/>
                  </a:cubicBezTo>
                  <a:cubicBezTo>
                    <a:pt x="1098" y="0"/>
                    <a:pt x="1092" y="0"/>
                    <a:pt x="1086" y="0"/>
                  </a:cubicBezTo>
                  <a:cubicBezTo>
                    <a:pt x="1073" y="0"/>
                    <a:pt x="1060" y="3"/>
                    <a:pt x="1049" y="10"/>
                  </a:cubicBezTo>
                  <a:cubicBezTo>
                    <a:pt x="1039" y="16"/>
                    <a:pt x="1031" y="24"/>
                    <a:pt x="1025" y="33"/>
                  </a:cubicBezTo>
                  <a:cubicBezTo>
                    <a:pt x="1024" y="36"/>
                    <a:pt x="1024" y="36"/>
                    <a:pt x="1024" y="36"/>
                  </a:cubicBezTo>
                  <a:cubicBezTo>
                    <a:pt x="1020" y="36"/>
                    <a:pt x="1020" y="36"/>
                    <a:pt x="1020" y="36"/>
                  </a:cubicBezTo>
                  <a:cubicBezTo>
                    <a:pt x="972" y="27"/>
                    <a:pt x="923" y="23"/>
                    <a:pt x="873" y="23"/>
                  </a:cubicBezTo>
                  <a:cubicBezTo>
                    <a:pt x="869" y="23"/>
                    <a:pt x="865" y="23"/>
                    <a:pt x="862" y="23"/>
                  </a:cubicBezTo>
                  <a:cubicBezTo>
                    <a:pt x="808" y="24"/>
                    <a:pt x="756" y="29"/>
                    <a:pt x="707" y="40"/>
                  </a:cubicBezTo>
                  <a:cubicBezTo>
                    <a:pt x="703" y="41"/>
                    <a:pt x="703" y="41"/>
                    <a:pt x="703" y="41"/>
                  </a:cubicBezTo>
                  <a:cubicBezTo>
                    <a:pt x="701" y="38"/>
                    <a:pt x="701" y="38"/>
                    <a:pt x="701" y="38"/>
                  </a:cubicBezTo>
                  <a:cubicBezTo>
                    <a:pt x="699" y="35"/>
                    <a:pt x="696" y="32"/>
                    <a:pt x="694" y="29"/>
                  </a:cubicBezTo>
                  <a:cubicBezTo>
                    <a:pt x="680" y="15"/>
                    <a:pt x="662" y="8"/>
                    <a:pt x="643" y="8"/>
                  </a:cubicBezTo>
                  <a:cubicBezTo>
                    <a:pt x="619" y="8"/>
                    <a:pt x="598" y="19"/>
                    <a:pt x="584" y="38"/>
                  </a:cubicBezTo>
                  <a:cubicBezTo>
                    <a:pt x="576" y="49"/>
                    <a:pt x="572" y="63"/>
                    <a:pt x="571" y="77"/>
                  </a:cubicBezTo>
                  <a:cubicBezTo>
                    <a:pt x="571" y="79"/>
                    <a:pt x="571" y="79"/>
                    <a:pt x="571" y="79"/>
                  </a:cubicBezTo>
                  <a:cubicBezTo>
                    <a:pt x="568" y="80"/>
                    <a:pt x="568" y="80"/>
                    <a:pt x="568" y="80"/>
                  </a:cubicBezTo>
                  <a:cubicBezTo>
                    <a:pt x="522" y="97"/>
                    <a:pt x="478" y="119"/>
                    <a:pt x="437" y="143"/>
                  </a:cubicBezTo>
                  <a:cubicBezTo>
                    <a:pt x="394" y="170"/>
                    <a:pt x="352" y="200"/>
                    <a:pt x="314" y="234"/>
                  </a:cubicBezTo>
                  <a:cubicBezTo>
                    <a:pt x="314" y="235"/>
                    <a:pt x="314" y="235"/>
                    <a:pt x="314" y="235"/>
                  </a:cubicBezTo>
                  <a:cubicBezTo>
                    <a:pt x="306" y="241"/>
                    <a:pt x="306" y="241"/>
                    <a:pt x="306" y="241"/>
                  </a:cubicBezTo>
                  <a:cubicBezTo>
                    <a:pt x="303" y="239"/>
                    <a:pt x="303" y="239"/>
                    <a:pt x="303" y="239"/>
                  </a:cubicBezTo>
                  <a:cubicBezTo>
                    <a:pt x="299" y="238"/>
                    <a:pt x="295" y="236"/>
                    <a:pt x="290" y="235"/>
                  </a:cubicBezTo>
                  <a:cubicBezTo>
                    <a:pt x="284" y="233"/>
                    <a:pt x="278" y="233"/>
                    <a:pt x="272" y="233"/>
                  </a:cubicBezTo>
                  <a:cubicBezTo>
                    <a:pt x="260" y="233"/>
                    <a:pt x="247" y="236"/>
                    <a:pt x="236" y="243"/>
                  </a:cubicBezTo>
                  <a:cubicBezTo>
                    <a:pt x="235" y="243"/>
                    <a:pt x="235" y="243"/>
                    <a:pt x="235" y="243"/>
                  </a:cubicBezTo>
                  <a:cubicBezTo>
                    <a:pt x="228" y="247"/>
                    <a:pt x="221" y="253"/>
                    <a:pt x="215" y="260"/>
                  </a:cubicBezTo>
                  <a:cubicBezTo>
                    <a:pt x="197" y="285"/>
                    <a:pt x="196" y="315"/>
                    <a:pt x="209" y="339"/>
                  </a:cubicBezTo>
                  <a:cubicBezTo>
                    <a:pt x="211" y="342"/>
                    <a:pt x="211" y="342"/>
                    <a:pt x="211" y="342"/>
                  </a:cubicBezTo>
                  <a:cubicBezTo>
                    <a:pt x="209" y="345"/>
                    <a:pt x="209" y="345"/>
                    <a:pt x="209" y="345"/>
                  </a:cubicBezTo>
                  <a:cubicBezTo>
                    <a:pt x="179" y="384"/>
                    <a:pt x="152" y="425"/>
                    <a:pt x="128" y="468"/>
                  </a:cubicBezTo>
                  <a:cubicBezTo>
                    <a:pt x="108" y="506"/>
                    <a:pt x="91" y="546"/>
                    <a:pt x="76" y="586"/>
                  </a:cubicBezTo>
                  <a:cubicBezTo>
                    <a:pt x="75" y="589"/>
                    <a:pt x="75" y="589"/>
                    <a:pt x="75" y="589"/>
                  </a:cubicBezTo>
                  <a:cubicBezTo>
                    <a:pt x="72" y="589"/>
                    <a:pt x="72" y="589"/>
                    <a:pt x="72" y="589"/>
                  </a:cubicBezTo>
                  <a:cubicBezTo>
                    <a:pt x="66" y="589"/>
                    <a:pt x="61" y="590"/>
                    <a:pt x="56" y="591"/>
                  </a:cubicBezTo>
                  <a:cubicBezTo>
                    <a:pt x="37" y="596"/>
                    <a:pt x="21" y="608"/>
                    <a:pt x="11" y="624"/>
                  </a:cubicBezTo>
                  <a:cubicBezTo>
                    <a:pt x="11" y="625"/>
                    <a:pt x="11" y="625"/>
                    <a:pt x="11" y="625"/>
                  </a:cubicBezTo>
                  <a:cubicBezTo>
                    <a:pt x="5" y="635"/>
                    <a:pt x="2" y="646"/>
                    <a:pt x="1" y="657"/>
                  </a:cubicBezTo>
                  <a:cubicBezTo>
                    <a:pt x="0" y="685"/>
                    <a:pt x="14" y="709"/>
                    <a:pt x="36" y="723"/>
                  </a:cubicBezTo>
                  <a:cubicBezTo>
                    <a:pt x="40" y="725"/>
                    <a:pt x="40" y="725"/>
                    <a:pt x="40" y="725"/>
                  </a:cubicBezTo>
                  <a:cubicBezTo>
                    <a:pt x="40" y="729"/>
                    <a:pt x="40" y="729"/>
                    <a:pt x="40" y="729"/>
                  </a:cubicBezTo>
                  <a:cubicBezTo>
                    <a:pt x="31" y="778"/>
                    <a:pt x="28" y="828"/>
                    <a:pt x="28" y="878"/>
                  </a:cubicBezTo>
                  <a:cubicBezTo>
                    <a:pt x="29" y="923"/>
                    <a:pt x="33" y="967"/>
                    <a:pt x="41" y="1011"/>
                  </a:cubicBezTo>
                  <a:cubicBezTo>
                    <a:pt x="41" y="1014"/>
                    <a:pt x="41" y="1014"/>
                    <a:pt x="41" y="1014"/>
                  </a:cubicBezTo>
                  <a:cubicBezTo>
                    <a:pt x="38" y="1016"/>
                    <a:pt x="38" y="1016"/>
                    <a:pt x="38" y="1016"/>
                  </a:cubicBezTo>
                  <a:cubicBezTo>
                    <a:pt x="32" y="1019"/>
                    <a:pt x="27" y="1023"/>
                    <a:pt x="23" y="1027"/>
                  </a:cubicBezTo>
                  <a:cubicBezTo>
                    <a:pt x="9" y="1041"/>
                    <a:pt x="1" y="1058"/>
                    <a:pt x="0" y="1078"/>
                  </a:cubicBezTo>
                  <a:cubicBezTo>
                    <a:pt x="0" y="1078"/>
                    <a:pt x="0" y="1078"/>
                    <a:pt x="0" y="1078"/>
                  </a:cubicBezTo>
                  <a:cubicBezTo>
                    <a:pt x="0" y="1090"/>
                    <a:pt x="2" y="1102"/>
                    <a:pt x="8" y="1112"/>
                  </a:cubicBezTo>
                  <a:cubicBezTo>
                    <a:pt x="21" y="1136"/>
                    <a:pt x="44" y="1151"/>
                    <a:pt x="70" y="1151"/>
                  </a:cubicBezTo>
                  <a:cubicBezTo>
                    <a:pt x="72" y="1151"/>
                    <a:pt x="72" y="1151"/>
                    <a:pt x="72" y="1151"/>
                  </a:cubicBezTo>
                  <a:cubicBezTo>
                    <a:pt x="77" y="1151"/>
                    <a:pt x="77" y="1151"/>
                    <a:pt x="77" y="1151"/>
                  </a:cubicBezTo>
                  <a:cubicBezTo>
                    <a:pt x="79" y="1155"/>
                    <a:pt x="79" y="1155"/>
                    <a:pt x="79" y="1155"/>
                  </a:cubicBezTo>
                  <a:cubicBezTo>
                    <a:pt x="93" y="1196"/>
                    <a:pt x="110" y="1234"/>
                    <a:pt x="130" y="1271"/>
                  </a:cubicBezTo>
                  <a:cubicBezTo>
                    <a:pt x="149" y="1305"/>
                    <a:pt x="178" y="1351"/>
                    <a:pt x="207" y="1389"/>
                  </a:cubicBezTo>
                  <a:cubicBezTo>
                    <a:pt x="210" y="1394"/>
                    <a:pt x="214" y="1398"/>
                    <a:pt x="217" y="1403"/>
                  </a:cubicBezTo>
                  <a:cubicBezTo>
                    <a:pt x="219" y="1405"/>
                    <a:pt x="219" y="1405"/>
                    <a:pt x="219" y="1405"/>
                  </a:cubicBezTo>
                  <a:cubicBezTo>
                    <a:pt x="217" y="1408"/>
                    <a:pt x="217" y="1408"/>
                    <a:pt x="217" y="1408"/>
                  </a:cubicBezTo>
                  <a:cubicBezTo>
                    <a:pt x="211" y="1419"/>
                    <a:pt x="208" y="1431"/>
                    <a:pt x="207" y="1443"/>
                  </a:cubicBezTo>
                  <a:cubicBezTo>
                    <a:pt x="207" y="1444"/>
                    <a:pt x="207" y="1444"/>
                    <a:pt x="207" y="1444"/>
                  </a:cubicBezTo>
                  <a:cubicBezTo>
                    <a:pt x="207" y="1447"/>
                    <a:pt x="208" y="1451"/>
                    <a:pt x="208" y="1454"/>
                  </a:cubicBezTo>
                  <a:cubicBezTo>
                    <a:pt x="208" y="1458"/>
                    <a:pt x="209" y="1462"/>
                    <a:pt x="211" y="1466"/>
                  </a:cubicBezTo>
                  <a:cubicBezTo>
                    <a:pt x="214" y="1477"/>
                    <a:pt x="220" y="1487"/>
                    <a:pt x="227" y="1495"/>
                  </a:cubicBezTo>
                  <a:cubicBezTo>
                    <a:pt x="228" y="1496"/>
                    <a:pt x="228" y="1496"/>
                    <a:pt x="228" y="1496"/>
                  </a:cubicBezTo>
                  <a:cubicBezTo>
                    <a:pt x="241" y="1509"/>
                    <a:pt x="259" y="1517"/>
                    <a:pt x="278" y="1517"/>
                  </a:cubicBezTo>
                  <a:cubicBezTo>
                    <a:pt x="278" y="1517"/>
                    <a:pt x="278" y="1517"/>
                    <a:pt x="278" y="1517"/>
                  </a:cubicBezTo>
                  <a:cubicBezTo>
                    <a:pt x="291" y="1517"/>
                    <a:pt x="304" y="1514"/>
                    <a:pt x="315" y="1507"/>
                  </a:cubicBezTo>
                  <a:cubicBezTo>
                    <a:pt x="319" y="1505"/>
                    <a:pt x="319" y="1505"/>
                    <a:pt x="319" y="1505"/>
                  </a:cubicBezTo>
                  <a:cubicBezTo>
                    <a:pt x="321" y="1508"/>
                    <a:pt x="321" y="1508"/>
                    <a:pt x="321" y="1508"/>
                  </a:cubicBezTo>
                  <a:cubicBezTo>
                    <a:pt x="353" y="1536"/>
                    <a:pt x="384" y="1559"/>
                    <a:pt x="418" y="1581"/>
                  </a:cubicBezTo>
                  <a:cubicBezTo>
                    <a:pt x="455" y="1604"/>
                    <a:pt x="495" y="1625"/>
                    <a:pt x="541" y="1644"/>
                  </a:cubicBezTo>
                  <a:cubicBezTo>
                    <a:pt x="545" y="1646"/>
                    <a:pt x="545" y="1646"/>
                    <a:pt x="545" y="1646"/>
                  </a:cubicBezTo>
                  <a:cubicBezTo>
                    <a:pt x="544" y="1650"/>
                    <a:pt x="544" y="1650"/>
                    <a:pt x="544" y="1650"/>
                  </a:cubicBezTo>
                  <a:cubicBezTo>
                    <a:pt x="543" y="1658"/>
                    <a:pt x="543" y="1667"/>
                    <a:pt x="545" y="1675"/>
                  </a:cubicBezTo>
                  <a:cubicBezTo>
                    <a:pt x="549" y="1694"/>
                    <a:pt x="559" y="1710"/>
                    <a:pt x="576" y="1721"/>
                  </a:cubicBezTo>
                  <a:cubicBezTo>
                    <a:pt x="587" y="1728"/>
                    <a:pt x="601" y="1732"/>
                    <a:pt x="615" y="1732"/>
                  </a:cubicBezTo>
                  <a:cubicBezTo>
                    <a:pt x="620" y="1732"/>
                    <a:pt x="625" y="1732"/>
                    <a:pt x="630" y="1731"/>
                  </a:cubicBezTo>
                  <a:cubicBezTo>
                    <a:pt x="648" y="1727"/>
                    <a:pt x="665" y="1716"/>
                    <a:pt x="675" y="1700"/>
                  </a:cubicBezTo>
                  <a:cubicBezTo>
                    <a:pt x="677" y="1698"/>
                    <a:pt x="677" y="1698"/>
                    <a:pt x="677" y="1698"/>
                  </a:cubicBezTo>
                  <a:cubicBezTo>
                    <a:pt x="677" y="1697"/>
                    <a:pt x="678" y="1696"/>
                    <a:pt x="678" y="1695"/>
                  </a:cubicBezTo>
                  <a:cubicBezTo>
                    <a:pt x="680" y="1692"/>
                    <a:pt x="680" y="1692"/>
                    <a:pt x="680" y="1692"/>
                  </a:cubicBezTo>
                  <a:cubicBezTo>
                    <a:pt x="684" y="1692"/>
                    <a:pt x="684" y="1692"/>
                    <a:pt x="684" y="1692"/>
                  </a:cubicBezTo>
                  <a:cubicBezTo>
                    <a:pt x="732" y="1702"/>
                    <a:pt x="772" y="1708"/>
                    <a:pt x="810" y="1711"/>
                  </a:cubicBezTo>
                  <a:cubicBezTo>
                    <a:pt x="815" y="1711"/>
                    <a:pt x="815" y="1711"/>
                    <a:pt x="815" y="1711"/>
                  </a:cubicBezTo>
                  <a:cubicBezTo>
                    <a:pt x="815" y="2078"/>
                    <a:pt x="815" y="2078"/>
                    <a:pt x="815" y="2078"/>
                  </a:cubicBezTo>
                  <a:lnTo>
                    <a:pt x="916" y="2078"/>
                  </a:lnTo>
                  <a:close/>
                </a:path>
              </a:pathLst>
            </a:custGeom>
            <a:solidFill>
              <a:srgbClr val="C5C7C9"/>
            </a:solidFill>
            <a:ln>
              <a:noFill/>
            </a:ln>
          </p:spPr>
          <p:txBody>
            <a:bodyPr/>
            <a:lstStyle/>
            <a:p>
              <a:pPr eaLnBrk="1" fontAlgn="auto" hangingPunct="1">
                <a:spcBef>
                  <a:spcPts val="0"/>
                </a:spcBef>
                <a:spcAft>
                  <a:spcPts val="0"/>
                </a:spcAft>
                <a:defRPr/>
              </a:pPr>
              <a:endParaRPr lang="en-US" sz="1350" dirty="0">
                <a:latin typeface="+mn-lt"/>
              </a:endParaRPr>
            </a:p>
          </p:txBody>
        </p:sp>
        <p:sp>
          <p:nvSpPr>
            <p:cNvPr id="8" name="Rectangle 6">
              <a:extLst>
                <a:ext uri="{FF2B5EF4-FFF2-40B4-BE49-F238E27FC236}">
                  <a16:creationId xmlns:a16="http://schemas.microsoft.com/office/drawing/2014/main" id="{95EE95CD-8E29-4304-93DB-FF142AA8D4DD}"/>
                </a:ext>
              </a:extLst>
            </p:cNvPr>
            <p:cNvSpPr>
              <a:spLocks noChangeArrowheads="1"/>
            </p:cNvSpPr>
            <p:nvPr userDrawn="1"/>
          </p:nvSpPr>
          <p:spPr bwMode="auto">
            <a:xfrm>
              <a:off x="1463675" y="4611689"/>
              <a:ext cx="419100" cy="30162"/>
            </a:xfrm>
            <a:prstGeom prst="rect">
              <a:avLst/>
            </a:prstGeom>
            <a:solidFill>
              <a:srgbClr val="C5C7C9"/>
            </a:solidFill>
            <a:ln>
              <a:noFill/>
            </a:ln>
          </p:spPr>
          <p:txBody>
            <a:bodyPr/>
            <a:lstStyle/>
            <a:p>
              <a:pPr eaLnBrk="1" fontAlgn="auto" hangingPunct="1">
                <a:spcBef>
                  <a:spcPts val="0"/>
                </a:spcBef>
                <a:spcAft>
                  <a:spcPts val="0"/>
                </a:spcAft>
                <a:defRPr/>
              </a:pPr>
              <a:endParaRPr lang="en-US" sz="1350" dirty="0">
                <a:latin typeface="+mn-lt"/>
              </a:endParaRPr>
            </a:p>
          </p:txBody>
        </p:sp>
      </p:grpSp>
      <p:sp>
        <p:nvSpPr>
          <p:cNvPr id="9" name="Rectangle 10">
            <a:extLst>
              <a:ext uri="{FF2B5EF4-FFF2-40B4-BE49-F238E27FC236}">
                <a16:creationId xmlns:a16="http://schemas.microsoft.com/office/drawing/2014/main" id="{B53FF0E2-A009-4641-B984-0AE2F9BC1700}"/>
              </a:ext>
            </a:extLst>
          </p:cNvPr>
          <p:cNvSpPr>
            <a:spLocks noChangeArrowheads="1"/>
          </p:cNvSpPr>
          <p:nvPr userDrawn="1"/>
        </p:nvSpPr>
        <p:spPr bwMode="auto">
          <a:xfrm>
            <a:off x="3741738" y="3221038"/>
            <a:ext cx="21129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rgbClr val="454545"/>
                </a:solidFill>
                <a:ea typeface="MS PGothic" panose="020B0600070205080204" pitchFamily="34" charset="-128"/>
                <a:cs typeface="Arial" panose="020B0604020202020204" pitchFamily="34" charset="0"/>
              </a:rPr>
              <a:t>Persistent</a:t>
            </a:r>
            <a:r>
              <a:rPr lang="en-US" altLang="en-US" sz="1600" b="1">
                <a:ea typeface="MS PGothic" panose="020B0600070205080204" pitchFamily="34" charset="-128"/>
                <a:cs typeface="Arial" panose="020B0604020202020204" pitchFamily="34" charset="0"/>
              </a:rPr>
              <a:t> </a:t>
            </a:r>
            <a:r>
              <a:rPr lang="en-US" altLang="en-US" sz="1600" b="1">
                <a:solidFill>
                  <a:srgbClr val="454545"/>
                </a:solidFill>
                <a:ea typeface="MS PGothic" panose="020B0600070205080204" pitchFamily="34" charset="-128"/>
                <a:cs typeface="Arial" panose="020B0604020202020204" pitchFamily="34" charset="0"/>
              </a:rPr>
              <a:t>Systems</a:t>
            </a:r>
            <a:r>
              <a:rPr lang="en-US" altLang="en-US" sz="1600" b="1">
                <a:ea typeface="MS PGothic" panose="020B0600070205080204" pitchFamily="34" charset="-128"/>
                <a:cs typeface="Arial" panose="020B0604020202020204" pitchFamily="34" charset="0"/>
              </a:rPr>
              <a:t> </a:t>
            </a:r>
            <a:r>
              <a:rPr lang="en-US" altLang="en-US" sz="1600" b="1">
                <a:solidFill>
                  <a:srgbClr val="454545"/>
                </a:solidFill>
                <a:ea typeface="MS PGothic" panose="020B0600070205080204" pitchFamily="34" charset="-128"/>
                <a:cs typeface="Arial" panose="020B0604020202020204" pitchFamily="34" charset="0"/>
              </a:rPr>
              <a:t>Inc.</a:t>
            </a:r>
          </a:p>
        </p:txBody>
      </p:sp>
      <p:sp>
        <p:nvSpPr>
          <p:cNvPr id="14" name="Text Placeholder 2"/>
          <p:cNvSpPr>
            <a:spLocks noGrp="1"/>
          </p:cNvSpPr>
          <p:nvPr>
            <p:ph type="body" sz="quarter" idx="14"/>
          </p:nvPr>
        </p:nvSpPr>
        <p:spPr>
          <a:xfrm>
            <a:off x="3742098" y="3511549"/>
            <a:ext cx="5093208" cy="1069848"/>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rgbClr val="454545"/>
                </a:solidFill>
                <a:latin typeface="+mn-lt"/>
                <a:ea typeface="ＭＳ Ｐゴシック" pitchFamily="34" charset="-128"/>
                <a:cs typeface="Arial" pitchFamily="34" charset="0"/>
              </a:defRPr>
            </a:lvl1pPr>
          </a:lstStyle>
          <a:p>
            <a:pPr lvl="0"/>
            <a:r>
              <a:rPr lang="en-US"/>
              <a:t>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3D96D12D-D0EC-4843-BE7F-228B602883DE}"/>
              </a:ext>
            </a:extLst>
          </p:cNvPr>
          <p:cNvSpPr>
            <a:spLocks noGrp="1"/>
          </p:cNvSpPr>
          <p:nvPr>
            <p:ph type="body" sz="quarter" idx="10"/>
          </p:nvPr>
        </p:nvSpPr>
        <p:spPr>
          <a:xfrm>
            <a:off x="3739312" y="2716612"/>
            <a:ext cx="5093756" cy="288977"/>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a:solidFill>
                  <a:srgbClr val="454545"/>
                </a:solidFill>
                <a:latin typeface="+mn-lt"/>
                <a:ea typeface="ＭＳ Ｐゴシック" pitchFamily="34" charset="-128"/>
                <a:cs typeface="Arial" pitchFamily="34" charset="0"/>
              </a:defRPr>
            </a:lvl1pPr>
          </a:lstStyle>
          <a:p>
            <a:pPr lvl="0"/>
            <a:r>
              <a:rPr lang="en-US"/>
              <a:t>Edit Master text styles</a:t>
            </a:r>
          </a:p>
        </p:txBody>
      </p:sp>
      <p:sp>
        <p:nvSpPr>
          <p:cNvPr id="20" name="Text Placeholder 2">
            <a:extLst>
              <a:ext uri="{FF2B5EF4-FFF2-40B4-BE49-F238E27FC236}">
                <a16:creationId xmlns:a16="http://schemas.microsoft.com/office/drawing/2014/main" id="{3FEAAF22-CF46-4CD0-937F-642B1A59C611}"/>
              </a:ext>
            </a:extLst>
          </p:cNvPr>
          <p:cNvSpPr>
            <a:spLocks noGrp="1"/>
          </p:cNvSpPr>
          <p:nvPr>
            <p:ph type="body" sz="quarter" idx="13"/>
          </p:nvPr>
        </p:nvSpPr>
        <p:spPr>
          <a:xfrm>
            <a:off x="3739312" y="2419350"/>
            <a:ext cx="5093756" cy="285535"/>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rgbClr val="454545"/>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38674254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Grey Contact Us Slide_ Half India Add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8C7691-F030-4EA6-B4A8-AC6EFB5665D0}"/>
              </a:ext>
            </a:extLst>
          </p:cNvPr>
          <p:cNvSpPr/>
          <p:nvPr userDrawn="1"/>
        </p:nvSpPr>
        <p:spPr>
          <a:xfrm>
            <a:off x="0" y="2111375"/>
            <a:ext cx="9144000" cy="2722563"/>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a:extLst>
              <a:ext uri="{FF2B5EF4-FFF2-40B4-BE49-F238E27FC236}">
                <a16:creationId xmlns:a16="http://schemas.microsoft.com/office/drawing/2014/main" id="{3D4679D2-2B2E-416C-83A7-3EE7E79637D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562"/>
          <a:stretch>
            <a:fillRect/>
          </a:stretch>
        </p:blipFill>
        <p:spPr bwMode="auto">
          <a:xfrm>
            <a:off x="452438" y="2224088"/>
            <a:ext cx="2598737"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a:extLst>
              <a:ext uri="{FF2B5EF4-FFF2-40B4-BE49-F238E27FC236}">
                <a16:creationId xmlns:a16="http://schemas.microsoft.com/office/drawing/2014/main" id="{74828075-90C2-4C05-99C5-AC8ABF8800C5}"/>
              </a:ext>
            </a:extLst>
          </p:cNvPr>
          <p:cNvSpPr>
            <a:spLocks noChangeArrowheads="1"/>
          </p:cNvSpPr>
          <p:nvPr userDrawn="1"/>
        </p:nvSpPr>
        <p:spPr bwMode="auto">
          <a:xfrm>
            <a:off x="3741738" y="3221038"/>
            <a:ext cx="2441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rgbClr val="454545"/>
                </a:solidFill>
                <a:ea typeface="MS PGothic" panose="020B0600070205080204" pitchFamily="34" charset="-128"/>
                <a:cs typeface="Arial" panose="020B0604020202020204" pitchFamily="34" charset="0"/>
              </a:rPr>
              <a:t>Persistent</a:t>
            </a:r>
            <a:r>
              <a:rPr lang="en-US" altLang="en-US" sz="1600" b="1">
                <a:ea typeface="MS PGothic" panose="020B0600070205080204" pitchFamily="34" charset="-128"/>
                <a:cs typeface="Arial" panose="020B0604020202020204" pitchFamily="34" charset="0"/>
              </a:rPr>
              <a:t> </a:t>
            </a:r>
            <a:r>
              <a:rPr lang="en-US" altLang="en-US" sz="1600" b="1">
                <a:solidFill>
                  <a:srgbClr val="454545"/>
                </a:solidFill>
                <a:ea typeface="MS PGothic" panose="020B0600070205080204" pitchFamily="34" charset="-128"/>
                <a:cs typeface="Arial" panose="020B0604020202020204" pitchFamily="34" charset="0"/>
              </a:rPr>
              <a:t>Systems</a:t>
            </a:r>
            <a:r>
              <a:rPr lang="en-US" altLang="en-US" sz="1600" b="1">
                <a:ea typeface="MS PGothic" panose="020B0600070205080204" pitchFamily="34" charset="-128"/>
                <a:cs typeface="Arial" panose="020B0604020202020204" pitchFamily="34" charset="0"/>
              </a:rPr>
              <a:t> </a:t>
            </a:r>
            <a:r>
              <a:rPr lang="en-US" altLang="en-US" sz="1600" b="1">
                <a:solidFill>
                  <a:srgbClr val="454545"/>
                </a:solidFill>
                <a:ea typeface="MS PGothic" panose="020B0600070205080204" pitchFamily="34" charset="-128"/>
                <a:cs typeface="Arial" panose="020B0604020202020204" pitchFamily="34" charset="0"/>
              </a:rPr>
              <a:t>Limited</a:t>
            </a:r>
          </a:p>
        </p:txBody>
      </p:sp>
      <p:sp>
        <p:nvSpPr>
          <p:cNvPr id="15" name="Text Placeholder 2"/>
          <p:cNvSpPr>
            <a:spLocks noGrp="1"/>
          </p:cNvSpPr>
          <p:nvPr>
            <p:ph type="body" sz="quarter" idx="14"/>
          </p:nvPr>
        </p:nvSpPr>
        <p:spPr>
          <a:xfrm>
            <a:off x="3742098" y="3511549"/>
            <a:ext cx="5093208" cy="1069848"/>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rgbClr val="454545"/>
                </a:solidFill>
                <a:latin typeface="+mn-lt"/>
                <a:ea typeface="ＭＳ Ｐゴシック" pitchFamily="34" charset="-128"/>
                <a:cs typeface="Arial" pitchFamily="34" charset="0"/>
              </a:defRPr>
            </a:lvl1pPr>
          </a:lstStyle>
          <a:p>
            <a:pPr lvl="0"/>
            <a:r>
              <a:rPr lang="en-US"/>
              <a:t>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86DF360C-9053-4669-BF8A-95633F8A53F2}"/>
              </a:ext>
            </a:extLst>
          </p:cNvPr>
          <p:cNvSpPr>
            <a:spLocks noGrp="1"/>
          </p:cNvSpPr>
          <p:nvPr>
            <p:ph type="body" sz="quarter" idx="10"/>
          </p:nvPr>
        </p:nvSpPr>
        <p:spPr>
          <a:xfrm>
            <a:off x="3739312" y="2716612"/>
            <a:ext cx="5093756" cy="288977"/>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a:solidFill>
                  <a:srgbClr val="454545"/>
                </a:solidFill>
                <a:latin typeface="+mn-lt"/>
                <a:ea typeface="ＭＳ Ｐゴシック" pitchFamily="34" charset="-128"/>
                <a:cs typeface="Arial" pitchFamily="34" charset="0"/>
              </a:defRPr>
            </a:lvl1pPr>
          </a:lstStyle>
          <a:p>
            <a:pPr lvl="0"/>
            <a:r>
              <a:rPr lang="en-US"/>
              <a:t>Edit Master text styles</a:t>
            </a:r>
          </a:p>
        </p:txBody>
      </p:sp>
      <p:sp>
        <p:nvSpPr>
          <p:cNvPr id="16" name="Text Placeholder 2">
            <a:extLst>
              <a:ext uri="{FF2B5EF4-FFF2-40B4-BE49-F238E27FC236}">
                <a16:creationId xmlns:a16="http://schemas.microsoft.com/office/drawing/2014/main" id="{853FAB22-C007-494D-A7AF-20283DC8E473}"/>
              </a:ext>
            </a:extLst>
          </p:cNvPr>
          <p:cNvSpPr>
            <a:spLocks noGrp="1"/>
          </p:cNvSpPr>
          <p:nvPr>
            <p:ph type="body" sz="quarter" idx="13"/>
          </p:nvPr>
        </p:nvSpPr>
        <p:spPr>
          <a:xfrm>
            <a:off x="3739312" y="2419350"/>
            <a:ext cx="5093756" cy="285535"/>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rgbClr val="454545"/>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5755930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Grey Contact Us Slide_Full India Add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52AFFD-4016-4C4C-976C-F12E854BDBCB}"/>
              </a:ext>
            </a:extLst>
          </p:cNvPr>
          <p:cNvSpPr/>
          <p:nvPr userDrawn="1"/>
        </p:nvSpPr>
        <p:spPr>
          <a:xfrm>
            <a:off x="0" y="0"/>
            <a:ext cx="9144000" cy="51435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grpSp>
        <p:nvGrpSpPr>
          <p:cNvPr id="6" name="Group 7">
            <a:extLst>
              <a:ext uri="{FF2B5EF4-FFF2-40B4-BE49-F238E27FC236}">
                <a16:creationId xmlns:a16="http://schemas.microsoft.com/office/drawing/2014/main" id="{1A572D13-8339-4D9A-A8D7-0B91B0BE166D}"/>
              </a:ext>
            </a:extLst>
          </p:cNvPr>
          <p:cNvGrpSpPr>
            <a:grpSpLocks/>
          </p:cNvGrpSpPr>
          <p:nvPr userDrawn="1"/>
        </p:nvGrpSpPr>
        <p:grpSpPr bwMode="auto">
          <a:xfrm>
            <a:off x="414338" y="1628775"/>
            <a:ext cx="2536825" cy="3013075"/>
            <a:chOff x="414338" y="1628776"/>
            <a:chExt cx="2536824" cy="3013075"/>
          </a:xfrm>
        </p:grpSpPr>
        <p:sp>
          <p:nvSpPr>
            <p:cNvPr id="7" name="Freeform 5">
              <a:extLst>
                <a:ext uri="{FF2B5EF4-FFF2-40B4-BE49-F238E27FC236}">
                  <a16:creationId xmlns:a16="http://schemas.microsoft.com/office/drawing/2014/main" id="{ADC0589E-6EA6-4797-98E9-B03E6177B5E3}"/>
                </a:ext>
              </a:extLst>
            </p:cNvPr>
            <p:cNvSpPr>
              <a:spLocks noEditPoints="1"/>
            </p:cNvSpPr>
            <p:nvPr userDrawn="1"/>
          </p:nvSpPr>
          <p:spPr bwMode="auto">
            <a:xfrm>
              <a:off x="414338" y="1628776"/>
              <a:ext cx="2536824" cy="3013075"/>
            </a:xfrm>
            <a:custGeom>
              <a:avLst/>
              <a:gdLst>
                <a:gd name="T0" fmla="*/ 643 w 1749"/>
                <a:gd name="T1" fmla="*/ 128 h 2078"/>
                <a:gd name="T2" fmla="*/ 1015 w 1749"/>
                <a:gd name="T3" fmla="*/ 63 h 2078"/>
                <a:gd name="T4" fmla="*/ 865 w 1749"/>
                <a:gd name="T5" fmla="*/ 278 h 2078"/>
                <a:gd name="T6" fmla="*/ 230 w 1749"/>
                <a:gd name="T7" fmla="*/ 328 h 2078"/>
                <a:gd name="T8" fmla="*/ 1154 w 1749"/>
                <a:gd name="T9" fmla="*/ 95 h 2078"/>
                <a:gd name="T10" fmla="*/ 334 w 1749"/>
                <a:gd name="T11" fmla="*/ 268 h 2078"/>
                <a:gd name="T12" fmla="*/ 276 w 1749"/>
                <a:gd name="T13" fmla="*/ 475 h 2078"/>
                <a:gd name="T14" fmla="*/ 1434 w 1749"/>
                <a:gd name="T15" fmla="*/ 475 h 2078"/>
                <a:gd name="T16" fmla="*/ 668 w 1749"/>
                <a:gd name="T17" fmla="*/ 155 h 2078"/>
                <a:gd name="T18" fmla="*/ 916 w 1749"/>
                <a:gd name="T19" fmla="*/ 579 h 2078"/>
                <a:gd name="T20" fmla="*/ 586 w 1749"/>
                <a:gd name="T21" fmla="*/ 379 h 2078"/>
                <a:gd name="T22" fmla="*/ 1573 w 1749"/>
                <a:gd name="T23" fmla="*/ 597 h 2078"/>
                <a:gd name="T24" fmla="*/ 1146 w 1749"/>
                <a:gd name="T25" fmla="*/ 619 h 2078"/>
                <a:gd name="T26" fmla="*/ 225 w 1749"/>
                <a:gd name="T27" fmla="*/ 565 h 2078"/>
                <a:gd name="T28" fmla="*/ 347 w 1749"/>
                <a:gd name="T29" fmla="*/ 575 h 2078"/>
                <a:gd name="T30" fmla="*/ 1604 w 1749"/>
                <a:gd name="T31" fmla="*/ 607 h 2078"/>
                <a:gd name="T32" fmla="*/ 754 w 1749"/>
                <a:gd name="T33" fmla="*/ 654 h 2078"/>
                <a:gd name="T34" fmla="*/ 73 w 1749"/>
                <a:gd name="T35" fmla="*/ 710 h 2078"/>
                <a:gd name="T36" fmla="*/ 530 w 1749"/>
                <a:gd name="T37" fmla="*/ 730 h 2078"/>
                <a:gd name="T38" fmla="*/ 1116 w 1749"/>
                <a:gd name="T39" fmla="*/ 656 h 2078"/>
                <a:gd name="T40" fmla="*/ 542 w 1749"/>
                <a:gd name="T41" fmla="*/ 750 h 2078"/>
                <a:gd name="T42" fmla="*/ 1022 w 1749"/>
                <a:gd name="T43" fmla="*/ 679 h 2078"/>
                <a:gd name="T44" fmla="*/ 1240 w 1749"/>
                <a:gd name="T45" fmla="*/ 777 h 2078"/>
                <a:gd name="T46" fmla="*/ 1097 w 1749"/>
                <a:gd name="T47" fmla="*/ 782 h 2078"/>
                <a:gd name="T48" fmla="*/ 1653 w 1749"/>
                <a:gd name="T49" fmla="*/ 682 h 2078"/>
                <a:gd name="T50" fmla="*/ 51 w 1749"/>
                <a:gd name="T51" fmla="*/ 851 h 2078"/>
                <a:gd name="T52" fmla="*/ 1199 w 1749"/>
                <a:gd name="T53" fmla="*/ 803 h 2078"/>
                <a:gd name="T54" fmla="*/ 522 w 1749"/>
                <a:gd name="T55" fmla="*/ 762 h 2078"/>
                <a:gd name="T56" fmla="*/ 656 w 1749"/>
                <a:gd name="T57" fmla="*/ 880 h 2078"/>
                <a:gd name="T58" fmla="*/ 1062 w 1749"/>
                <a:gd name="T59" fmla="*/ 964 h 2078"/>
                <a:gd name="T60" fmla="*/ 197 w 1749"/>
                <a:gd name="T61" fmla="*/ 890 h 2078"/>
                <a:gd name="T62" fmla="*/ 1070 w 1749"/>
                <a:gd name="T63" fmla="*/ 986 h 2078"/>
                <a:gd name="T64" fmla="*/ 690 w 1749"/>
                <a:gd name="T65" fmla="*/ 983 h 2078"/>
                <a:gd name="T66" fmla="*/ 887 w 1749"/>
                <a:gd name="T67" fmla="*/ 1045 h 2078"/>
                <a:gd name="T68" fmla="*/ 775 w 1749"/>
                <a:gd name="T69" fmla="*/ 1050 h 2078"/>
                <a:gd name="T70" fmla="*/ 1099 w 1749"/>
                <a:gd name="T71" fmla="*/ 1129 h 2078"/>
                <a:gd name="T72" fmla="*/ 1406 w 1749"/>
                <a:gd name="T73" fmla="*/ 1125 h 2078"/>
                <a:gd name="T74" fmla="*/ 494 w 1749"/>
                <a:gd name="T75" fmla="*/ 940 h 2078"/>
                <a:gd name="T76" fmla="*/ 366 w 1749"/>
                <a:gd name="T77" fmla="*/ 1140 h 2078"/>
                <a:gd name="T78" fmla="*/ 948 w 1749"/>
                <a:gd name="T79" fmla="*/ 1193 h 2078"/>
                <a:gd name="T80" fmla="*/ 143 w 1749"/>
                <a:gd name="T81" fmla="*/ 1114 h 2078"/>
                <a:gd name="T82" fmla="*/ 1398 w 1749"/>
                <a:gd name="T83" fmla="*/ 1146 h 2078"/>
                <a:gd name="T84" fmla="*/ 824 w 1749"/>
                <a:gd name="T85" fmla="*/ 1148 h 2078"/>
                <a:gd name="T86" fmla="*/ 601 w 1749"/>
                <a:gd name="T87" fmla="*/ 1110 h 2078"/>
                <a:gd name="T88" fmla="*/ 299 w 1749"/>
                <a:gd name="T89" fmla="*/ 1207 h 2078"/>
                <a:gd name="T90" fmla="*/ 1408 w 1749"/>
                <a:gd name="T91" fmla="*/ 1199 h 2078"/>
                <a:gd name="T92" fmla="*/ 324 w 1749"/>
                <a:gd name="T93" fmla="*/ 1387 h 2078"/>
                <a:gd name="T94" fmla="*/ 242 w 1749"/>
                <a:gd name="T95" fmla="*/ 1476 h 2078"/>
                <a:gd name="T96" fmla="*/ 1165 w 1749"/>
                <a:gd name="T97" fmla="*/ 1535 h 2078"/>
                <a:gd name="T98" fmla="*/ 732 w 1749"/>
                <a:gd name="T99" fmla="*/ 1225 h 2078"/>
                <a:gd name="T100" fmla="*/ 1193 w 1749"/>
                <a:gd name="T101" fmla="*/ 1372 h 2078"/>
                <a:gd name="T102" fmla="*/ 351 w 1749"/>
                <a:gd name="T103" fmla="*/ 1445 h 2078"/>
                <a:gd name="T104" fmla="*/ 815 w 1749"/>
                <a:gd name="T105" fmla="*/ 1537 h 2078"/>
                <a:gd name="T106" fmla="*/ 1086 w 1749"/>
                <a:gd name="T107" fmla="*/ 1679 h 2078"/>
                <a:gd name="T108" fmla="*/ 642 w 1749"/>
                <a:gd name="T109" fmla="*/ 1620 h 2078"/>
                <a:gd name="T110" fmla="*/ 1199 w 1749"/>
                <a:gd name="T111" fmla="*/ 1646 h 2078"/>
                <a:gd name="T112" fmla="*/ 1737 w 1749"/>
                <a:gd name="T113" fmla="*/ 1097 h 2078"/>
                <a:gd name="T114" fmla="*/ 1495 w 1749"/>
                <a:gd name="T115" fmla="*/ 232 h 2078"/>
                <a:gd name="T116" fmla="*/ 707 w 1749"/>
                <a:gd name="T117" fmla="*/ 40 h 2078"/>
                <a:gd name="T118" fmla="*/ 209 w 1749"/>
                <a:gd name="T119" fmla="*/ 345 h 2078"/>
                <a:gd name="T120" fmla="*/ 72 w 1749"/>
                <a:gd name="T121" fmla="*/ 1151 h 2078"/>
                <a:gd name="T122" fmla="*/ 545 w 1749"/>
                <a:gd name="T123" fmla="*/ 1646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9" h="2078">
                  <a:moveTo>
                    <a:pt x="1086" y="23"/>
                  </a:moveTo>
                  <a:cubicBezTo>
                    <a:pt x="1090" y="23"/>
                    <a:pt x="1094" y="23"/>
                    <a:pt x="1098" y="24"/>
                  </a:cubicBezTo>
                  <a:cubicBezTo>
                    <a:pt x="1101" y="25"/>
                    <a:pt x="1104" y="26"/>
                    <a:pt x="1107" y="28"/>
                  </a:cubicBezTo>
                  <a:cubicBezTo>
                    <a:pt x="1110" y="29"/>
                    <a:pt x="1113" y="31"/>
                    <a:pt x="1115" y="32"/>
                  </a:cubicBezTo>
                  <a:cubicBezTo>
                    <a:pt x="1120" y="36"/>
                    <a:pt x="1125" y="41"/>
                    <a:pt x="1128" y="47"/>
                  </a:cubicBezTo>
                  <a:cubicBezTo>
                    <a:pt x="1135" y="58"/>
                    <a:pt x="1137" y="71"/>
                    <a:pt x="1134" y="84"/>
                  </a:cubicBezTo>
                  <a:cubicBezTo>
                    <a:pt x="1133" y="87"/>
                    <a:pt x="1132" y="90"/>
                    <a:pt x="1130" y="92"/>
                  </a:cubicBezTo>
                  <a:cubicBezTo>
                    <a:pt x="1126" y="101"/>
                    <a:pt x="1120" y="109"/>
                    <a:pt x="1111" y="114"/>
                  </a:cubicBezTo>
                  <a:cubicBezTo>
                    <a:pt x="1105" y="118"/>
                    <a:pt x="1098" y="120"/>
                    <a:pt x="1090" y="120"/>
                  </a:cubicBezTo>
                  <a:cubicBezTo>
                    <a:pt x="1089" y="120"/>
                    <a:pt x="1088" y="121"/>
                    <a:pt x="1086" y="121"/>
                  </a:cubicBezTo>
                  <a:cubicBezTo>
                    <a:pt x="1082" y="121"/>
                    <a:pt x="1078" y="120"/>
                    <a:pt x="1074" y="119"/>
                  </a:cubicBezTo>
                  <a:cubicBezTo>
                    <a:pt x="1073" y="119"/>
                    <a:pt x="1072" y="118"/>
                    <a:pt x="1071" y="118"/>
                  </a:cubicBezTo>
                  <a:cubicBezTo>
                    <a:pt x="1069" y="117"/>
                    <a:pt x="1068" y="117"/>
                    <a:pt x="1066" y="116"/>
                  </a:cubicBezTo>
                  <a:cubicBezTo>
                    <a:pt x="1065" y="116"/>
                    <a:pt x="1063" y="115"/>
                    <a:pt x="1062" y="114"/>
                  </a:cubicBezTo>
                  <a:cubicBezTo>
                    <a:pt x="1061" y="113"/>
                    <a:pt x="1060" y="113"/>
                    <a:pt x="1059" y="112"/>
                  </a:cubicBezTo>
                  <a:cubicBezTo>
                    <a:pt x="1053" y="108"/>
                    <a:pt x="1048" y="103"/>
                    <a:pt x="1044" y="97"/>
                  </a:cubicBezTo>
                  <a:cubicBezTo>
                    <a:pt x="1038" y="85"/>
                    <a:pt x="1036" y="72"/>
                    <a:pt x="1039" y="60"/>
                  </a:cubicBezTo>
                  <a:cubicBezTo>
                    <a:pt x="1042" y="47"/>
                    <a:pt x="1050" y="37"/>
                    <a:pt x="1061" y="30"/>
                  </a:cubicBezTo>
                  <a:cubicBezTo>
                    <a:pt x="1069" y="25"/>
                    <a:pt x="1077" y="23"/>
                    <a:pt x="1086" y="23"/>
                  </a:cubicBezTo>
                  <a:moveTo>
                    <a:pt x="647" y="128"/>
                  </a:moveTo>
                  <a:cubicBezTo>
                    <a:pt x="643" y="128"/>
                    <a:pt x="643" y="128"/>
                    <a:pt x="643" y="128"/>
                  </a:cubicBezTo>
                  <a:cubicBezTo>
                    <a:pt x="630" y="128"/>
                    <a:pt x="617" y="123"/>
                    <a:pt x="608" y="114"/>
                  </a:cubicBezTo>
                  <a:cubicBezTo>
                    <a:pt x="600" y="106"/>
                    <a:pt x="595" y="96"/>
                    <a:pt x="594" y="85"/>
                  </a:cubicBezTo>
                  <a:cubicBezTo>
                    <a:pt x="594" y="85"/>
                    <a:pt x="594" y="85"/>
                    <a:pt x="594" y="85"/>
                  </a:cubicBezTo>
                  <a:cubicBezTo>
                    <a:pt x="594" y="80"/>
                    <a:pt x="594" y="80"/>
                    <a:pt x="594" y="80"/>
                  </a:cubicBezTo>
                  <a:cubicBezTo>
                    <a:pt x="594" y="67"/>
                    <a:pt x="599" y="54"/>
                    <a:pt x="608" y="45"/>
                  </a:cubicBezTo>
                  <a:cubicBezTo>
                    <a:pt x="617" y="36"/>
                    <a:pt x="630" y="31"/>
                    <a:pt x="643" y="31"/>
                  </a:cubicBezTo>
                  <a:cubicBezTo>
                    <a:pt x="643" y="31"/>
                    <a:pt x="643" y="31"/>
                    <a:pt x="643" y="31"/>
                  </a:cubicBezTo>
                  <a:cubicBezTo>
                    <a:pt x="656" y="31"/>
                    <a:pt x="668" y="36"/>
                    <a:pt x="677" y="45"/>
                  </a:cubicBezTo>
                  <a:cubicBezTo>
                    <a:pt x="686" y="54"/>
                    <a:pt x="692" y="67"/>
                    <a:pt x="692" y="80"/>
                  </a:cubicBezTo>
                  <a:cubicBezTo>
                    <a:pt x="692" y="93"/>
                    <a:pt x="686" y="105"/>
                    <a:pt x="677" y="114"/>
                  </a:cubicBezTo>
                  <a:cubicBezTo>
                    <a:pt x="669" y="122"/>
                    <a:pt x="659" y="127"/>
                    <a:pt x="647" y="128"/>
                  </a:cubicBezTo>
                  <a:close/>
                  <a:moveTo>
                    <a:pt x="1013" y="123"/>
                  </a:moveTo>
                  <a:cubicBezTo>
                    <a:pt x="993" y="123"/>
                    <a:pt x="975" y="126"/>
                    <a:pt x="957" y="134"/>
                  </a:cubicBezTo>
                  <a:cubicBezTo>
                    <a:pt x="927" y="148"/>
                    <a:pt x="902" y="173"/>
                    <a:pt x="886" y="206"/>
                  </a:cubicBezTo>
                  <a:cubicBezTo>
                    <a:pt x="885" y="207"/>
                    <a:pt x="884" y="209"/>
                    <a:pt x="883" y="211"/>
                  </a:cubicBezTo>
                  <a:cubicBezTo>
                    <a:pt x="873" y="209"/>
                    <a:pt x="873" y="209"/>
                    <a:pt x="873" y="209"/>
                  </a:cubicBezTo>
                  <a:cubicBezTo>
                    <a:pt x="873" y="46"/>
                    <a:pt x="873" y="46"/>
                    <a:pt x="873" y="46"/>
                  </a:cubicBezTo>
                  <a:cubicBezTo>
                    <a:pt x="879" y="46"/>
                    <a:pt x="879" y="46"/>
                    <a:pt x="879" y="46"/>
                  </a:cubicBezTo>
                  <a:cubicBezTo>
                    <a:pt x="923" y="46"/>
                    <a:pt x="967" y="50"/>
                    <a:pt x="1011" y="57"/>
                  </a:cubicBezTo>
                  <a:cubicBezTo>
                    <a:pt x="1015" y="58"/>
                    <a:pt x="1015" y="58"/>
                    <a:pt x="1015" y="58"/>
                  </a:cubicBezTo>
                  <a:cubicBezTo>
                    <a:pt x="1015" y="63"/>
                    <a:pt x="1015" y="63"/>
                    <a:pt x="1015" y="63"/>
                  </a:cubicBezTo>
                  <a:cubicBezTo>
                    <a:pt x="1013" y="79"/>
                    <a:pt x="1016" y="95"/>
                    <a:pt x="1025" y="109"/>
                  </a:cubicBezTo>
                  <a:cubicBezTo>
                    <a:pt x="1026" y="111"/>
                    <a:pt x="1027" y="113"/>
                    <a:pt x="1029" y="115"/>
                  </a:cubicBezTo>
                  <a:cubicBezTo>
                    <a:pt x="1035" y="124"/>
                    <a:pt x="1035" y="124"/>
                    <a:pt x="1035" y="124"/>
                  </a:cubicBezTo>
                  <a:cubicBezTo>
                    <a:pt x="1024" y="123"/>
                    <a:pt x="1024" y="123"/>
                    <a:pt x="1024" y="123"/>
                  </a:cubicBezTo>
                  <a:cubicBezTo>
                    <a:pt x="1020" y="123"/>
                    <a:pt x="1016" y="123"/>
                    <a:pt x="1013" y="123"/>
                  </a:cubicBezTo>
                  <a:moveTo>
                    <a:pt x="850" y="219"/>
                  </a:moveTo>
                  <a:cubicBezTo>
                    <a:pt x="840" y="221"/>
                    <a:pt x="840" y="221"/>
                    <a:pt x="840" y="221"/>
                  </a:cubicBezTo>
                  <a:cubicBezTo>
                    <a:pt x="831" y="199"/>
                    <a:pt x="817" y="180"/>
                    <a:pt x="801" y="165"/>
                  </a:cubicBezTo>
                  <a:cubicBezTo>
                    <a:pt x="775" y="142"/>
                    <a:pt x="742" y="129"/>
                    <a:pt x="706" y="128"/>
                  </a:cubicBezTo>
                  <a:cubicBezTo>
                    <a:pt x="697" y="128"/>
                    <a:pt x="697" y="128"/>
                    <a:pt x="697" y="128"/>
                  </a:cubicBezTo>
                  <a:cubicBezTo>
                    <a:pt x="702" y="120"/>
                    <a:pt x="702" y="120"/>
                    <a:pt x="702" y="120"/>
                  </a:cubicBezTo>
                  <a:cubicBezTo>
                    <a:pt x="710" y="108"/>
                    <a:pt x="715" y="94"/>
                    <a:pt x="715" y="80"/>
                  </a:cubicBezTo>
                  <a:cubicBezTo>
                    <a:pt x="715" y="75"/>
                    <a:pt x="714" y="71"/>
                    <a:pt x="714" y="67"/>
                  </a:cubicBezTo>
                  <a:cubicBezTo>
                    <a:pt x="713" y="62"/>
                    <a:pt x="713" y="62"/>
                    <a:pt x="713" y="62"/>
                  </a:cubicBezTo>
                  <a:cubicBezTo>
                    <a:pt x="718" y="61"/>
                    <a:pt x="718" y="61"/>
                    <a:pt x="718" y="61"/>
                  </a:cubicBezTo>
                  <a:cubicBezTo>
                    <a:pt x="759" y="53"/>
                    <a:pt x="801" y="48"/>
                    <a:pt x="845" y="46"/>
                  </a:cubicBezTo>
                  <a:cubicBezTo>
                    <a:pt x="850" y="46"/>
                    <a:pt x="850" y="46"/>
                    <a:pt x="850" y="46"/>
                  </a:cubicBezTo>
                  <a:lnTo>
                    <a:pt x="850" y="219"/>
                  </a:lnTo>
                  <a:close/>
                  <a:moveTo>
                    <a:pt x="865" y="278"/>
                  </a:moveTo>
                  <a:cubicBezTo>
                    <a:pt x="855" y="278"/>
                    <a:pt x="855" y="278"/>
                    <a:pt x="855" y="278"/>
                  </a:cubicBezTo>
                  <a:cubicBezTo>
                    <a:pt x="865" y="278"/>
                    <a:pt x="865" y="278"/>
                    <a:pt x="865" y="278"/>
                  </a:cubicBezTo>
                  <a:close/>
                  <a:moveTo>
                    <a:pt x="1433" y="220"/>
                  </a:moveTo>
                  <a:cubicBezTo>
                    <a:pt x="1437" y="220"/>
                    <a:pt x="1441" y="221"/>
                    <a:pt x="1445" y="222"/>
                  </a:cubicBezTo>
                  <a:cubicBezTo>
                    <a:pt x="1458" y="225"/>
                    <a:pt x="1469" y="233"/>
                    <a:pt x="1475" y="244"/>
                  </a:cubicBezTo>
                  <a:cubicBezTo>
                    <a:pt x="1482" y="255"/>
                    <a:pt x="1484" y="268"/>
                    <a:pt x="1481" y="281"/>
                  </a:cubicBezTo>
                  <a:cubicBezTo>
                    <a:pt x="1478" y="294"/>
                    <a:pt x="1470" y="304"/>
                    <a:pt x="1458" y="311"/>
                  </a:cubicBezTo>
                  <a:cubicBezTo>
                    <a:pt x="1451" y="315"/>
                    <a:pt x="1442" y="318"/>
                    <a:pt x="1433" y="318"/>
                  </a:cubicBezTo>
                  <a:cubicBezTo>
                    <a:pt x="1429" y="318"/>
                    <a:pt x="1425" y="317"/>
                    <a:pt x="1421" y="316"/>
                  </a:cubicBezTo>
                  <a:cubicBezTo>
                    <a:pt x="1409" y="313"/>
                    <a:pt x="1398" y="305"/>
                    <a:pt x="1391" y="294"/>
                  </a:cubicBezTo>
                  <a:cubicBezTo>
                    <a:pt x="1385" y="283"/>
                    <a:pt x="1383" y="270"/>
                    <a:pt x="1386" y="257"/>
                  </a:cubicBezTo>
                  <a:cubicBezTo>
                    <a:pt x="1389" y="245"/>
                    <a:pt x="1397" y="234"/>
                    <a:pt x="1408" y="227"/>
                  </a:cubicBezTo>
                  <a:cubicBezTo>
                    <a:pt x="1416" y="223"/>
                    <a:pt x="1424" y="220"/>
                    <a:pt x="1433" y="220"/>
                  </a:cubicBezTo>
                  <a:moveTo>
                    <a:pt x="272" y="256"/>
                  </a:moveTo>
                  <a:cubicBezTo>
                    <a:pt x="276" y="256"/>
                    <a:pt x="281" y="256"/>
                    <a:pt x="285" y="257"/>
                  </a:cubicBezTo>
                  <a:cubicBezTo>
                    <a:pt x="297" y="261"/>
                    <a:pt x="308" y="269"/>
                    <a:pt x="314" y="280"/>
                  </a:cubicBezTo>
                  <a:cubicBezTo>
                    <a:pt x="321" y="291"/>
                    <a:pt x="323" y="304"/>
                    <a:pt x="320" y="317"/>
                  </a:cubicBezTo>
                  <a:cubicBezTo>
                    <a:pt x="316" y="329"/>
                    <a:pt x="308" y="340"/>
                    <a:pt x="297" y="347"/>
                  </a:cubicBezTo>
                  <a:cubicBezTo>
                    <a:pt x="290" y="351"/>
                    <a:pt x="281" y="353"/>
                    <a:pt x="272" y="353"/>
                  </a:cubicBezTo>
                  <a:cubicBezTo>
                    <a:pt x="268" y="353"/>
                    <a:pt x="264" y="353"/>
                    <a:pt x="260" y="352"/>
                  </a:cubicBezTo>
                  <a:cubicBezTo>
                    <a:pt x="249" y="349"/>
                    <a:pt x="239" y="342"/>
                    <a:pt x="232" y="332"/>
                  </a:cubicBezTo>
                  <a:cubicBezTo>
                    <a:pt x="232" y="332"/>
                    <a:pt x="232" y="332"/>
                    <a:pt x="232" y="332"/>
                  </a:cubicBezTo>
                  <a:cubicBezTo>
                    <a:pt x="230" y="328"/>
                    <a:pt x="230" y="328"/>
                    <a:pt x="230" y="328"/>
                  </a:cubicBezTo>
                  <a:cubicBezTo>
                    <a:pt x="224" y="317"/>
                    <a:pt x="222" y="304"/>
                    <a:pt x="225" y="292"/>
                  </a:cubicBezTo>
                  <a:cubicBezTo>
                    <a:pt x="228" y="281"/>
                    <a:pt x="235" y="271"/>
                    <a:pt x="245" y="264"/>
                  </a:cubicBezTo>
                  <a:cubicBezTo>
                    <a:pt x="245" y="264"/>
                    <a:pt x="245" y="264"/>
                    <a:pt x="245" y="264"/>
                  </a:cubicBezTo>
                  <a:cubicBezTo>
                    <a:pt x="249" y="262"/>
                    <a:pt x="249" y="262"/>
                    <a:pt x="249" y="262"/>
                  </a:cubicBezTo>
                  <a:cubicBezTo>
                    <a:pt x="256" y="258"/>
                    <a:pt x="264" y="256"/>
                    <a:pt x="272" y="256"/>
                  </a:cubicBezTo>
                  <a:moveTo>
                    <a:pt x="1297" y="275"/>
                  </a:moveTo>
                  <a:cubicBezTo>
                    <a:pt x="1268" y="275"/>
                    <a:pt x="1239" y="284"/>
                    <a:pt x="1212" y="302"/>
                  </a:cubicBezTo>
                  <a:cubicBezTo>
                    <a:pt x="1204" y="308"/>
                    <a:pt x="1195" y="315"/>
                    <a:pt x="1188" y="323"/>
                  </a:cubicBezTo>
                  <a:cubicBezTo>
                    <a:pt x="1177" y="333"/>
                    <a:pt x="1167" y="343"/>
                    <a:pt x="1159" y="355"/>
                  </a:cubicBezTo>
                  <a:cubicBezTo>
                    <a:pt x="1150" y="350"/>
                    <a:pt x="1150" y="350"/>
                    <a:pt x="1150" y="350"/>
                  </a:cubicBezTo>
                  <a:cubicBezTo>
                    <a:pt x="1151" y="349"/>
                    <a:pt x="1151" y="349"/>
                    <a:pt x="1151" y="349"/>
                  </a:cubicBezTo>
                  <a:cubicBezTo>
                    <a:pt x="1168" y="307"/>
                    <a:pt x="1171" y="264"/>
                    <a:pt x="1158" y="226"/>
                  </a:cubicBezTo>
                  <a:cubicBezTo>
                    <a:pt x="1149" y="197"/>
                    <a:pt x="1130" y="172"/>
                    <a:pt x="1105" y="153"/>
                  </a:cubicBezTo>
                  <a:cubicBezTo>
                    <a:pt x="1104" y="153"/>
                    <a:pt x="1103" y="152"/>
                    <a:pt x="1101" y="151"/>
                  </a:cubicBezTo>
                  <a:cubicBezTo>
                    <a:pt x="1092" y="144"/>
                    <a:pt x="1092" y="144"/>
                    <a:pt x="1092" y="144"/>
                  </a:cubicBezTo>
                  <a:cubicBezTo>
                    <a:pt x="1103" y="142"/>
                    <a:pt x="1103" y="142"/>
                    <a:pt x="1103" y="142"/>
                  </a:cubicBezTo>
                  <a:cubicBezTo>
                    <a:pt x="1106" y="141"/>
                    <a:pt x="1110" y="140"/>
                    <a:pt x="1113" y="139"/>
                  </a:cubicBezTo>
                  <a:cubicBezTo>
                    <a:pt x="1116" y="137"/>
                    <a:pt x="1120" y="135"/>
                    <a:pt x="1123" y="133"/>
                  </a:cubicBezTo>
                  <a:cubicBezTo>
                    <a:pt x="1130" y="129"/>
                    <a:pt x="1136" y="124"/>
                    <a:pt x="1141" y="118"/>
                  </a:cubicBezTo>
                  <a:cubicBezTo>
                    <a:pt x="1146" y="113"/>
                    <a:pt x="1150" y="106"/>
                    <a:pt x="1153" y="100"/>
                  </a:cubicBezTo>
                  <a:cubicBezTo>
                    <a:pt x="1154" y="95"/>
                    <a:pt x="1154" y="95"/>
                    <a:pt x="1154" y="95"/>
                  </a:cubicBezTo>
                  <a:cubicBezTo>
                    <a:pt x="1163" y="98"/>
                    <a:pt x="1163" y="98"/>
                    <a:pt x="1163" y="98"/>
                  </a:cubicBezTo>
                  <a:cubicBezTo>
                    <a:pt x="1206" y="113"/>
                    <a:pt x="1242" y="129"/>
                    <a:pt x="1276" y="149"/>
                  </a:cubicBezTo>
                  <a:cubicBezTo>
                    <a:pt x="1309" y="167"/>
                    <a:pt x="1341" y="189"/>
                    <a:pt x="1376" y="217"/>
                  </a:cubicBezTo>
                  <a:cubicBezTo>
                    <a:pt x="1380" y="220"/>
                    <a:pt x="1380" y="220"/>
                    <a:pt x="1380" y="220"/>
                  </a:cubicBezTo>
                  <a:cubicBezTo>
                    <a:pt x="1377" y="224"/>
                    <a:pt x="1377" y="224"/>
                    <a:pt x="1377" y="224"/>
                  </a:cubicBezTo>
                  <a:cubicBezTo>
                    <a:pt x="1371" y="233"/>
                    <a:pt x="1366" y="242"/>
                    <a:pt x="1364" y="252"/>
                  </a:cubicBezTo>
                  <a:cubicBezTo>
                    <a:pt x="1361" y="262"/>
                    <a:pt x="1361" y="272"/>
                    <a:pt x="1363" y="283"/>
                  </a:cubicBezTo>
                  <a:cubicBezTo>
                    <a:pt x="1365" y="293"/>
                    <a:pt x="1365" y="293"/>
                    <a:pt x="1365" y="293"/>
                  </a:cubicBezTo>
                  <a:cubicBezTo>
                    <a:pt x="1355" y="288"/>
                    <a:pt x="1355" y="288"/>
                    <a:pt x="1355" y="288"/>
                  </a:cubicBezTo>
                  <a:cubicBezTo>
                    <a:pt x="1341" y="281"/>
                    <a:pt x="1326" y="277"/>
                    <a:pt x="1310" y="276"/>
                  </a:cubicBezTo>
                  <a:cubicBezTo>
                    <a:pt x="1306" y="275"/>
                    <a:pt x="1301" y="275"/>
                    <a:pt x="1297" y="275"/>
                  </a:cubicBezTo>
                  <a:moveTo>
                    <a:pt x="559" y="314"/>
                  </a:moveTo>
                  <a:cubicBezTo>
                    <a:pt x="561" y="329"/>
                    <a:pt x="566" y="343"/>
                    <a:pt x="572" y="356"/>
                  </a:cubicBezTo>
                  <a:cubicBezTo>
                    <a:pt x="563" y="361"/>
                    <a:pt x="563" y="361"/>
                    <a:pt x="563" y="361"/>
                  </a:cubicBezTo>
                  <a:cubicBezTo>
                    <a:pt x="562" y="359"/>
                    <a:pt x="562" y="359"/>
                    <a:pt x="562" y="359"/>
                  </a:cubicBezTo>
                  <a:cubicBezTo>
                    <a:pt x="535" y="323"/>
                    <a:pt x="499" y="298"/>
                    <a:pt x="460" y="289"/>
                  </a:cubicBezTo>
                  <a:cubicBezTo>
                    <a:pt x="450" y="287"/>
                    <a:pt x="439" y="286"/>
                    <a:pt x="428" y="286"/>
                  </a:cubicBezTo>
                  <a:cubicBezTo>
                    <a:pt x="402" y="286"/>
                    <a:pt x="376" y="293"/>
                    <a:pt x="352" y="307"/>
                  </a:cubicBezTo>
                  <a:cubicBezTo>
                    <a:pt x="344" y="312"/>
                    <a:pt x="344" y="312"/>
                    <a:pt x="344" y="312"/>
                  </a:cubicBezTo>
                  <a:cubicBezTo>
                    <a:pt x="344" y="303"/>
                    <a:pt x="344" y="303"/>
                    <a:pt x="344" y="303"/>
                  </a:cubicBezTo>
                  <a:cubicBezTo>
                    <a:pt x="344" y="291"/>
                    <a:pt x="341" y="279"/>
                    <a:pt x="334" y="268"/>
                  </a:cubicBezTo>
                  <a:cubicBezTo>
                    <a:pt x="332" y="265"/>
                    <a:pt x="330" y="262"/>
                    <a:pt x="328" y="259"/>
                  </a:cubicBezTo>
                  <a:cubicBezTo>
                    <a:pt x="325" y="255"/>
                    <a:pt x="325" y="255"/>
                    <a:pt x="325" y="255"/>
                  </a:cubicBezTo>
                  <a:cubicBezTo>
                    <a:pt x="329" y="252"/>
                    <a:pt x="329" y="252"/>
                    <a:pt x="329" y="252"/>
                  </a:cubicBezTo>
                  <a:cubicBezTo>
                    <a:pt x="366" y="219"/>
                    <a:pt x="407" y="189"/>
                    <a:pt x="449" y="163"/>
                  </a:cubicBezTo>
                  <a:cubicBezTo>
                    <a:pt x="487" y="140"/>
                    <a:pt x="528" y="120"/>
                    <a:pt x="569" y="104"/>
                  </a:cubicBezTo>
                  <a:cubicBezTo>
                    <a:pt x="574" y="102"/>
                    <a:pt x="574" y="102"/>
                    <a:pt x="574" y="102"/>
                  </a:cubicBezTo>
                  <a:cubicBezTo>
                    <a:pt x="576" y="107"/>
                    <a:pt x="576" y="107"/>
                    <a:pt x="576" y="107"/>
                  </a:cubicBezTo>
                  <a:cubicBezTo>
                    <a:pt x="580" y="116"/>
                    <a:pt x="585" y="124"/>
                    <a:pt x="592" y="131"/>
                  </a:cubicBezTo>
                  <a:cubicBezTo>
                    <a:pt x="598" y="137"/>
                    <a:pt x="605" y="141"/>
                    <a:pt x="612" y="145"/>
                  </a:cubicBezTo>
                  <a:cubicBezTo>
                    <a:pt x="621" y="149"/>
                    <a:pt x="621" y="149"/>
                    <a:pt x="621" y="149"/>
                  </a:cubicBezTo>
                  <a:cubicBezTo>
                    <a:pt x="613" y="154"/>
                    <a:pt x="613" y="154"/>
                    <a:pt x="613" y="154"/>
                  </a:cubicBezTo>
                  <a:cubicBezTo>
                    <a:pt x="601" y="162"/>
                    <a:pt x="590" y="173"/>
                    <a:pt x="581" y="185"/>
                  </a:cubicBezTo>
                  <a:cubicBezTo>
                    <a:pt x="561" y="212"/>
                    <a:pt x="551" y="246"/>
                    <a:pt x="554" y="282"/>
                  </a:cubicBezTo>
                  <a:cubicBezTo>
                    <a:pt x="554" y="291"/>
                    <a:pt x="555" y="300"/>
                    <a:pt x="557" y="309"/>
                  </a:cubicBezTo>
                  <a:cubicBezTo>
                    <a:pt x="557" y="309"/>
                    <a:pt x="557" y="309"/>
                    <a:pt x="557" y="309"/>
                  </a:cubicBezTo>
                  <a:lnTo>
                    <a:pt x="559" y="314"/>
                  </a:lnTo>
                  <a:close/>
                  <a:moveTo>
                    <a:pt x="286" y="383"/>
                  </a:moveTo>
                  <a:cubicBezTo>
                    <a:pt x="282" y="393"/>
                    <a:pt x="279" y="404"/>
                    <a:pt x="278" y="415"/>
                  </a:cubicBezTo>
                  <a:cubicBezTo>
                    <a:pt x="276" y="433"/>
                    <a:pt x="277" y="451"/>
                    <a:pt x="282" y="469"/>
                  </a:cubicBezTo>
                  <a:cubicBezTo>
                    <a:pt x="285" y="478"/>
                    <a:pt x="285" y="478"/>
                    <a:pt x="285" y="478"/>
                  </a:cubicBezTo>
                  <a:cubicBezTo>
                    <a:pt x="276" y="475"/>
                    <a:pt x="276" y="475"/>
                    <a:pt x="276" y="475"/>
                  </a:cubicBezTo>
                  <a:cubicBezTo>
                    <a:pt x="261" y="471"/>
                    <a:pt x="248" y="468"/>
                    <a:pt x="234" y="464"/>
                  </a:cubicBezTo>
                  <a:cubicBezTo>
                    <a:pt x="217" y="459"/>
                    <a:pt x="199" y="453"/>
                    <a:pt x="175" y="446"/>
                  </a:cubicBezTo>
                  <a:cubicBezTo>
                    <a:pt x="169" y="444"/>
                    <a:pt x="169" y="444"/>
                    <a:pt x="169" y="444"/>
                  </a:cubicBezTo>
                  <a:cubicBezTo>
                    <a:pt x="172" y="438"/>
                    <a:pt x="172" y="438"/>
                    <a:pt x="172" y="438"/>
                  </a:cubicBezTo>
                  <a:cubicBezTo>
                    <a:pt x="188" y="412"/>
                    <a:pt x="205" y="388"/>
                    <a:pt x="223" y="364"/>
                  </a:cubicBezTo>
                  <a:cubicBezTo>
                    <a:pt x="227" y="360"/>
                    <a:pt x="227" y="360"/>
                    <a:pt x="227" y="360"/>
                  </a:cubicBezTo>
                  <a:cubicBezTo>
                    <a:pt x="231" y="363"/>
                    <a:pt x="231" y="363"/>
                    <a:pt x="231" y="363"/>
                  </a:cubicBezTo>
                  <a:cubicBezTo>
                    <a:pt x="238" y="368"/>
                    <a:pt x="246" y="372"/>
                    <a:pt x="254" y="374"/>
                  </a:cubicBezTo>
                  <a:cubicBezTo>
                    <a:pt x="260" y="376"/>
                    <a:pt x="266" y="376"/>
                    <a:pt x="272" y="376"/>
                  </a:cubicBezTo>
                  <a:cubicBezTo>
                    <a:pt x="275" y="376"/>
                    <a:pt x="278" y="376"/>
                    <a:pt x="281" y="376"/>
                  </a:cubicBezTo>
                  <a:cubicBezTo>
                    <a:pt x="289" y="375"/>
                    <a:pt x="289" y="375"/>
                    <a:pt x="289" y="375"/>
                  </a:cubicBezTo>
                  <a:lnTo>
                    <a:pt x="286" y="383"/>
                  </a:lnTo>
                  <a:close/>
                  <a:moveTo>
                    <a:pt x="1489" y="323"/>
                  </a:moveTo>
                  <a:cubicBezTo>
                    <a:pt x="1518" y="355"/>
                    <a:pt x="1544" y="389"/>
                    <a:pt x="1567" y="424"/>
                  </a:cubicBezTo>
                  <a:cubicBezTo>
                    <a:pt x="1569" y="429"/>
                    <a:pt x="1572" y="433"/>
                    <a:pt x="1574" y="437"/>
                  </a:cubicBezTo>
                  <a:cubicBezTo>
                    <a:pt x="1578" y="442"/>
                    <a:pt x="1578" y="442"/>
                    <a:pt x="1578" y="442"/>
                  </a:cubicBezTo>
                  <a:cubicBezTo>
                    <a:pt x="1571" y="444"/>
                    <a:pt x="1571" y="444"/>
                    <a:pt x="1571" y="444"/>
                  </a:cubicBezTo>
                  <a:cubicBezTo>
                    <a:pt x="1546" y="453"/>
                    <a:pt x="1522" y="460"/>
                    <a:pt x="1498" y="467"/>
                  </a:cubicBezTo>
                  <a:cubicBezTo>
                    <a:pt x="1479" y="472"/>
                    <a:pt x="1460" y="477"/>
                    <a:pt x="1440" y="482"/>
                  </a:cubicBezTo>
                  <a:cubicBezTo>
                    <a:pt x="1431" y="484"/>
                    <a:pt x="1431" y="484"/>
                    <a:pt x="1431" y="484"/>
                  </a:cubicBezTo>
                  <a:cubicBezTo>
                    <a:pt x="1434" y="475"/>
                    <a:pt x="1434" y="475"/>
                    <a:pt x="1434" y="475"/>
                  </a:cubicBezTo>
                  <a:cubicBezTo>
                    <a:pt x="1437" y="468"/>
                    <a:pt x="1438" y="461"/>
                    <a:pt x="1440" y="454"/>
                  </a:cubicBezTo>
                  <a:cubicBezTo>
                    <a:pt x="1447" y="418"/>
                    <a:pt x="1440" y="381"/>
                    <a:pt x="1420" y="348"/>
                  </a:cubicBezTo>
                  <a:cubicBezTo>
                    <a:pt x="1415" y="339"/>
                    <a:pt x="1415" y="339"/>
                    <a:pt x="1415" y="339"/>
                  </a:cubicBezTo>
                  <a:cubicBezTo>
                    <a:pt x="1425" y="341"/>
                    <a:pt x="1425" y="341"/>
                    <a:pt x="1425" y="341"/>
                  </a:cubicBezTo>
                  <a:cubicBezTo>
                    <a:pt x="1428" y="341"/>
                    <a:pt x="1431" y="341"/>
                    <a:pt x="1433" y="341"/>
                  </a:cubicBezTo>
                  <a:cubicBezTo>
                    <a:pt x="1446" y="341"/>
                    <a:pt x="1459" y="337"/>
                    <a:pt x="1470" y="331"/>
                  </a:cubicBezTo>
                  <a:cubicBezTo>
                    <a:pt x="1474" y="328"/>
                    <a:pt x="1478" y="326"/>
                    <a:pt x="1481" y="323"/>
                  </a:cubicBezTo>
                  <a:cubicBezTo>
                    <a:pt x="1485" y="319"/>
                    <a:pt x="1485" y="319"/>
                    <a:pt x="1485" y="319"/>
                  </a:cubicBezTo>
                  <a:lnTo>
                    <a:pt x="1489" y="323"/>
                  </a:lnTo>
                  <a:close/>
                  <a:moveTo>
                    <a:pt x="701" y="151"/>
                  </a:moveTo>
                  <a:cubicBezTo>
                    <a:pt x="733" y="151"/>
                    <a:pt x="762" y="162"/>
                    <a:pt x="785" y="183"/>
                  </a:cubicBezTo>
                  <a:cubicBezTo>
                    <a:pt x="811" y="206"/>
                    <a:pt x="828" y="240"/>
                    <a:pt x="832" y="279"/>
                  </a:cubicBezTo>
                  <a:cubicBezTo>
                    <a:pt x="838" y="334"/>
                    <a:pt x="812" y="433"/>
                    <a:pt x="796" y="487"/>
                  </a:cubicBezTo>
                  <a:cubicBezTo>
                    <a:pt x="794" y="493"/>
                    <a:pt x="794" y="493"/>
                    <a:pt x="794" y="493"/>
                  </a:cubicBezTo>
                  <a:cubicBezTo>
                    <a:pt x="788" y="490"/>
                    <a:pt x="788" y="490"/>
                    <a:pt x="788" y="490"/>
                  </a:cubicBezTo>
                  <a:cubicBezTo>
                    <a:pt x="777" y="484"/>
                    <a:pt x="766" y="478"/>
                    <a:pt x="756" y="473"/>
                  </a:cubicBezTo>
                  <a:cubicBezTo>
                    <a:pt x="673" y="430"/>
                    <a:pt x="596" y="389"/>
                    <a:pt x="581" y="310"/>
                  </a:cubicBezTo>
                  <a:cubicBezTo>
                    <a:pt x="581" y="309"/>
                    <a:pt x="581" y="309"/>
                    <a:pt x="581" y="309"/>
                  </a:cubicBezTo>
                  <a:cubicBezTo>
                    <a:pt x="579" y="300"/>
                    <a:pt x="577" y="290"/>
                    <a:pt x="577" y="281"/>
                  </a:cubicBezTo>
                  <a:cubicBezTo>
                    <a:pt x="575" y="250"/>
                    <a:pt x="583" y="221"/>
                    <a:pt x="599" y="199"/>
                  </a:cubicBezTo>
                  <a:cubicBezTo>
                    <a:pt x="616" y="177"/>
                    <a:pt x="639" y="162"/>
                    <a:pt x="668" y="155"/>
                  </a:cubicBezTo>
                  <a:cubicBezTo>
                    <a:pt x="676" y="153"/>
                    <a:pt x="684" y="152"/>
                    <a:pt x="692" y="151"/>
                  </a:cubicBezTo>
                  <a:cubicBezTo>
                    <a:pt x="695" y="151"/>
                    <a:pt x="698" y="151"/>
                    <a:pt x="701" y="151"/>
                  </a:cubicBezTo>
                  <a:moveTo>
                    <a:pt x="1012" y="146"/>
                  </a:moveTo>
                  <a:cubicBezTo>
                    <a:pt x="1024" y="146"/>
                    <a:pt x="1036" y="147"/>
                    <a:pt x="1048" y="151"/>
                  </a:cubicBezTo>
                  <a:cubicBezTo>
                    <a:pt x="1055" y="153"/>
                    <a:pt x="1063" y="156"/>
                    <a:pt x="1070" y="160"/>
                  </a:cubicBezTo>
                  <a:cubicBezTo>
                    <a:pt x="1103" y="175"/>
                    <a:pt x="1126" y="201"/>
                    <a:pt x="1136" y="233"/>
                  </a:cubicBezTo>
                  <a:cubicBezTo>
                    <a:pt x="1147" y="266"/>
                    <a:pt x="1145" y="304"/>
                    <a:pt x="1130" y="340"/>
                  </a:cubicBezTo>
                  <a:cubicBezTo>
                    <a:pt x="1105" y="397"/>
                    <a:pt x="1020" y="480"/>
                    <a:pt x="984" y="514"/>
                  </a:cubicBezTo>
                  <a:cubicBezTo>
                    <a:pt x="979" y="518"/>
                    <a:pt x="979" y="518"/>
                    <a:pt x="979" y="518"/>
                  </a:cubicBezTo>
                  <a:cubicBezTo>
                    <a:pt x="971" y="504"/>
                    <a:pt x="971" y="504"/>
                    <a:pt x="971" y="504"/>
                  </a:cubicBezTo>
                  <a:cubicBezTo>
                    <a:pt x="920" y="416"/>
                    <a:pt x="868" y="325"/>
                    <a:pt x="896" y="243"/>
                  </a:cubicBezTo>
                  <a:cubicBezTo>
                    <a:pt x="896" y="242"/>
                    <a:pt x="896" y="242"/>
                    <a:pt x="896" y="242"/>
                  </a:cubicBezTo>
                  <a:cubicBezTo>
                    <a:pt x="899" y="233"/>
                    <a:pt x="902" y="224"/>
                    <a:pt x="906" y="216"/>
                  </a:cubicBezTo>
                  <a:cubicBezTo>
                    <a:pt x="920" y="188"/>
                    <a:pt x="941" y="167"/>
                    <a:pt x="967" y="155"/>
                  </a:cubicBezTo>
                  <a:cubicBezTo>
                    <a:pt x="981" y="149"/>
                    <a:pt x="996" y="146"/>
                    <a:pt x="1012" y="146"/>
                  </a:cubicBezTo>
                  <a:moveTo>
                    <a:pt x="866" y="312"/>
                  </a:moveTo>
                  <a:cubicBezTo>
                    <a:pt x="872" y="379"/>
                    <a:pt x="912" y="448"/>
                    <a:pt x="951" y="515"/>
                  </a:cubicBezTo>
                  <a:cubicBezTo>
                    <a:pt x="962" y="534"/>
                    <a:pt x="962" y="534"/>
                    <a:pt x="962" y="534"/>
                  </a:cubicBezTo>
                  <a:cubicBezTo>
                    <a:pt x="959" y="537"/>
                    <a:pt x="959" y="537"/>
                    <a:pt x="959" y="537"/>
                  </a:cubicBezTo>
                  <a:cubicBezTo>
                    <a:pt x="944" y="550"/>
                    <a:pt x="931" y="563"/>
                    <a:pt x="919" y="575"/>
                  </a:cubicBezTo>
                  <a:cubicBezTo>
                    <a:pt x="916" y="579"/>
                    <a:pt x="916" y="579"/>
                    <a:pt x="916" y="579"/>
                  </a:cubicBezTo>
                  <a:cubicBezTo>
                    <a:pt x="912" y="576"/>
                    <a:pt x="912" y="576"/>
                    <a:pt x="912" y="576"/>
                  </a:cubicBezTo>
                  <a:cubicBezTo>
                    <a:pt x="889" y="552"/>
                    <a:pt x="859" y="530"/>
                    <a:pt x="818" y="506"/>
                  </a:cubicBezTo>
                  <a:cubicBezTo>
                    <a:pt x="814" y="504"/>
                    <a:pt x="814" y="504"/>
                    <a:pt x="814" y="504"/>
                  </a:cubicBezTo>
                  <a:cubicBezTo>
                    <a:pt x="816" y="500"/>
                    <a:pt x="816" y="500"/>
                    <a:pt x="816" y="500"/>
                  </a:cubicBezTo>
                  <a:cubicBezTo>
                    <a:pt x="829" y="457"/>
                    <a:pt x="852" y="375"/>
                    <a:pt x="856" y="312"/>
                  </a:cubicBezTo>
                  <a:lnTo>
                    <a:pt x="866" y="312"/>
                  </a:lnTo>
                  <a:close/>
                  <a:moveTo>
                    <a:pt x="429" y="309"/>
                  </a:moveTo>
                  <a:cubicBezTo>
                    <a:pt x="437" y="309"/>
                    <a:pt x="446" y="310"/>
                    <a:pt x="455" y="312"/>
                  </a:cubicBezTo>
                  <a:cubicBezTo>
                    <a:pt x="489" y="319"/>
                    <a:pt x="520" y="341"/>
                    <a:pt x="543" y="372"/>
                  </a:cubicBezTo>
                  <a:cubicBezTo>
                    <a:pt x="576" y="418"/>
                    <a:pt x="602" y="517"/>
                    <a:pt x="614" y="572"/>
                  </a:cubicBezTo>
                  <a:cubicBezTo>
                    <a:pt x="615" y="578"/>
                    <a:pt x="615" y="578"/>
                    <a:pt x="615" y="578"/>
                  </a:cubicBezTo>
                  <a:cubicBezTo>
                    <a:pt x="600" y="579"/>
                    <a:pt x="600" y="579"/>
                    <a:pt x="600" y="579"/>
                  </a:cubicBezTo>
                  <a:cubicBezTo>
                    <a:pt x="575" y="580"/>
                    <a:pt x="549" y="581"/>
                    <a:pt x="524" y="581"/>
                  </a:cubicBezTo>
                  <a:cubicBezTo>
                    <a:pt x="457" y="581"/>
                    <a:pt x="383" y="574"/>
                    <a:pt x="340" y="523"/>
                  </a:cubicBezTo>
                  <a:cubicBezTo>
                    <a:pt x="339" y="522"/>
                    <a:pt x="339" y="522"/>
                    <a:pt x="339" y="522"/>
                  </a:cubicBezTo>
                  <a:cubicBezTo>
                    <a:pt x="333" y="515"/>
                    <a:pt x="327" y="508"/>
                    <a:pt x="322" y="500"/>
                  </a:cubicBezTo>
                  <a:cubicBezTo>
                    <a:pt x="305" y="474"/>
                    <a:pt x="298" y="445"/>
                    <a:pt x="301" y="417"/>
                  </a:cubicBezTo>
                  <a:cubicBezTo>
                    <a:pt x="304" y="390"/>
                    <a:pt x="318" y="365"/>
                    <a:pt x="339" y="346"/>
                  </a:cubicBezTo>
                  <a:cubicBezTo>
                    <a:pt x="345" y="340"/>
                    <a:pt x="351" y="335"/>
                    <a:pt x="358" y="331"/>
                  </a:cubicBezTo>
                  <a:cubicBezTo>
                    <a:pt x="380" y="316"/>
                    <a:pt x="404" y="309"/>
                    <a:pt x="429" y="309"/>
                  </a:cubicBezTo>
                  <a:moveTo>
                    <a:pt x="586" y="379"/>
                  </a:moveTo>
                  <a:cubicBezTo>
                    <a:pt x="621" y="428"/>
                    <a:pt x="681" y="460"/>
                    <a:pt x="745" y="493"/>
                  </a:cubicBezTo>
                  <a:cubicBezTo>
                    <a:pt x="757" y="500"/>
                    <a:pt x="770" y="506"/>
                    <a:pt x="783" y="513"/>
                  </a:cubicBezTo>
                  <a:cubicBezTo>
                    <a:pt x="787" y="515"/>
                    <a:pt x="787" y="515"/>
                    <a:pt x="787" y="515"/>
                  </a:cubicBezTo>
                  <a:cubicBezTo>
                    <a:pt x="785" y="519"/>
                    <a:pt x="785" y="519"/>
                    <a:pt x="785" y="519"/>
                  </a:cubicBezTo>
                  <a:cubicBezTo>
                    <a:pt x="778" y="540"/>
                    <a:pt x="772" y="559"/>
                    <a:pt x="768" y="578"/>
                  </a:cubicBezTo>
                  <a:cubicBezTo>
                    <a:pt x="766" y="583"/>
                    <a:pt x="766" y="583"/>
                    <a:pt x="766" y="583"/>
                  </a:cubicBezTo>
                  <a:cubicBezTo>
                    <a:pt x="762" y="582"/>
                    <a:pt x="762" y="582"/>
                    <a:pt x="762" y="582"/>
                  </a:cubicBezTo>
                  <a:cubicBezTo>
                    <a:pt x="738" y="579"/>
                    <a:pt x="711" y="577"/>
                    <a:pt x="678" y="577"/>
                  </a:cubicBezTo>
                  <a:cubicBezTo>
                    <a:pt x="668" y="577"/>
                    <a:pt x="656" y="577"/>
                    <a:pt x="643" y="578"/>
                  </a:cubicBezTo>
                  <a:cubicBezTo>
                    <a:pt x="639" y="578"/>
                    <a:pt x="639" y="578"/>
                    <a:pt x="639" y="578"/>
                  </a:cubicBezTo>
                  <a:cubicBezTo>
                    <a:pt x="638" y="573"/>
                    <a:pt x="638" y="573"/>
                    <a:pt x="638" y="573"/>
                  </a:cubicBezTo>
                  <a:cubicBezTo>
                    <a:pt x="628" y="527"/>
                    <a:pt x="606" y="440"/>
                    <a:pt x="577" y="384"/>
                  </a:cubicBezTo>
                  <a:lnTo>
                    <a:pt x="586" y="379"/>
                  </a:lnTo>
                  <a:close/>
                  <a:moveTo>
                    <a:pt x="1591" y="467"/>
                  </a:moveTo>
                  <a:cubicBezTo>
                    <a:pt x="1603" y="489"/>
                    <a:pt x="1615" y="512"/>
                    <a:pt x="1626" y="537"/>
                  </a:cubicBezTo>
                  <a:cubicBezTo>
                    <a:pt x="1628" y="542"/>
                    <a:pt x="1628" y="542"/>
                    <a:pt x="1628" y="542"/>
                  </a:cubicBezTo>
                  <a:cubicBezTo>
                    <a:pt x="1623" y="544"/>
                    <a:pt x="1623" y="544"/>
                    <a:pt x="1623" y="544"/>
                  </a:cubicBezTo>
                  <a:cubicBezTo>
                    <a:pt x="1614" y="548"/>
                    <a:pt x="1606" y="554"/>
                    <a:pt x="1600" y="561"/>
                  </a:cubicBezTo>
                  <a:cubicBezTo>
                    <a:pt x="1591" y="570"/>
                    <a:pt x="1585" y="582"/>
                    <a:pt x="1582" y="594"/>
                  </a:cubicBezTo>
                  <a:cubicBezTo>
                    <a:pt x="1580" y="605"/>
                    <a:pt x="1580" y="605"/>
                    <a:pt x="1580" y="605"/>
                  </a:cubicBezTo>
                  <a:cubicBezTo>
                    <a:pt x="1573" y="597"/>
                    <a:pt x="1573" y="597"/>
                    <a:pt x="1573" y="597"/>
                  </a:cubicBezTo>
                  <a:cubicBezTo>
                    <a:pt x="1566" y="587"/>
                    <a:pt x="1557" y="579"/>
                    <a:pt x="1547" y="572"/>
                  </a:cubicBezTo>
                  <a:cubicBezTo>
                    <a:pt x="1524" y="556"/>
                    <a:pt x="1495" y="547"/>
                    <a:pt x="1464" y="547"/>
                  </a:cubicBezTo>
                  <a:cubicBezTo>
                    <a:pt x="1459" y="547"/>
                    <a:pt x="1454" y="547"/>
                    <a:pt x="1449" y="548"/>
                  </a:cubicBezTo>
                  <a:cubicBezTo>
                    <a:pt x="1439" y="548"/>
                    <a:pt x="1429" y="550"/>
                    <a:pt x="1418" y="553"/>
                  </a:cubicBezTo>
                  <a:cubicBezTo>
                    <a:pt x="1403" y="556"/>
                    <a:pt x="1389" y="561"/>
                    <a:pt x="1376" y="568"/>
                  </a:cubicBezTo>
                  <a:cubicBezTo>
                    <a:pt x="1371" y="559"/>
                    <a:pt x="1371" y="559"/>
                    <a:pt x="1371" y="559"/>
                  </a:cubicBezTo>
                  <a:cubicBezTo>
                    <a:pt x="1373" y="558"/>
                    <a:pt x="1373" y="558"/>
                    <a:pt x="1373" y="558"/>
                  </a:cubicBezTo>
                  <a:cubicBezTo>
                    <a:pt x="1389" y="545"/>
                    <a:pt x="1403" y="530"/>
                    <a:pt x="1415" y="514"/>
                  </a:cubicBezTo>
                  <a:cubicBezTo>
                    <a:pt x="1416" y="512"/>
                    <a:pt x="1416" y="512"/>
                    <a:pt x="1416" y="512"/>
                  </a:cubicBezTo>
                  <a:cubicBezTo>
                    <a:pt x="1418" y="511"/>
                    <a:pt x="1418" y="511"/>
                    <a:pt x="1418" y="511"/>
                  </a:cubicBezTo>
                  <a:cubicBezTo>
                    <a:pt x="1450" y="504"/>
                    <a:pt x="1478" y="496"/>
                    <a:pt x="1504" y="489"/>
                  </a:cubicBezTo>
                  <a:cubicBezTo>
                    <a:pt x="1531" y="481"/>
                    <a:pt x="1557" y="473"/>
                    <a:pt x="1585" y="464"/>
                  </a:cubicBezTo>
                  <a:cubicBezTo>
                    <a:pt x="1589" y="463"/>
                    <a:pt x="1589" y="463"/>
                    <a:pt x="1589" y="463"/>
                  </a:cubicBezTo>
                  <a:lnTo>
                    <a:pt x="1591" y="467"/>
                  </a:lnTo>
                  <a:close/>
                  <a:moveTo>
                    <a:pt x="1297" y="298"/>
                  </a:moveTo>
                  <a:cubicBezTo>
                    <a:pt x="1301" y="298"/>
                    <a:pt x="1304" y="298"/>
                    <a:pt x="1308" y="298"/>
                  </a:cubicBezTo>
                  <a:cubicBezTo>
                    <a:pt x="1335" y="301"/>
                    <a:pt x="1360" y="314"/>
                    <a:pt x="1381" y="335"/>
                  </a:cubicBezTo>
                  <a:cubicBezTo>
                    <a:pt x="1386" y="340"/>
                    <a:pt x="1391" y="347"/>
                    <a:pt x="1396" y="353"/>
                  </a:cubicBezTo>
                  <a:cubicBezTo>
                    <a:pt x="1416" y="383"/>
                    <a:pt x="1424" y="416"/>
                    <a:pt x="1417" y="450"/>
                  </a:cubicBezTo>
                  <a:cubicBezTo>
                    <a:pt x="1410" y="484"/>
                    <a:pt x="1390" y="515"/>
                    <a:pt x="1359" y="539"/>
                  </a:cubicBezTo>
                  <a:cubicBezTo>
                    <a:pt x="1309" y="577"/>
                    <a:pt x="1193" y="608"/>
                    <a:pt x="1146" y="619"/>
                  </a:cubicBezTo>
                  <a:cubicBezTo>
                    <a:pt x="1139" y="620"/>
                    <a:pt x="1139" y="620"/>
                    <a:pt x="1139" y="620"/>
                  </a:cubicBezTo>
                  <a:cubicBezTo>
                    <a:pt x="1139" y="604"/>
                    <a:pt x="1139" y="604"/>
                    <a:pt x="1139" y="604"/>
                  </a:cubicBezTo>
                  <a:cubicBezTo>
                    <a:pt x="1139" y="502"/>
                    <a:pt x="1138" y="397"/>
                    <a:pt x="1203" y="340"/>
                  </a:cubicBezTo>
                  <a:cubicBezTo>
                    <a:pt x="1204" y="339"/>
                    <a:pt x="1204" y="339"/>
                    <a:pt x="1204" y="339"/>
                  </a:cubicBezTo>
                  <a:cubicBezTo>
                    <a:pt x="1211" y="333"/>
                    <a:pt x="1218" y="327"/>
                    <a:pt x="1225" y="321"/>
                  </a:cubicBezTo>
                  <a:cubicBezTo>
                    <a:pt x="1248" y="306"/>
                    <a:pt x="1273" y="298"/>
                    <a:pt x="1297" y="298"/>
                  </a:cubicBezTo>
                  <a:moveTo>
                    <a:pt x="813" y="530"/>
                  </a:moveTo>
                  <a:cubicBezTo>
                    <a:pt x="849" y="552"/>
                    <a:pt x="876" y="572"/>
                    <a:pt x="897" y="594"/>
                  </a:cubicBezTo>
                  <a:cubicBezTo>
                    <a:pt x="900" y="597"/>
                    <a:pt x="900" y="597"/>
                    <a:pt x="900" y="597"/>
                  </a:cubicBezTo>
                  <a:cubicBezTo>
                    <a:pt x="897" y="601"/>
                    <a:pt x="897" y="601"/>
                    <a:pt x="897" y="601"/>
                  </a:cubicBezTo>
                  <a:cubicBezTo>
                    <a:pt x="891" y="609"/>
                    <a:pt x="885" y="616"/>
                    <a:pt x="880" y="624"/>
                  </a:cubicBezTo>
                  <a:cubicBezTo>
                    <a:pt x="876" y="628"/>
                    <a:pt x="876" y="628"/>
                    <a:pt x="876" y="628"/>
                  </a:cubicBezTo>
                  <a:cubicBezTo>
                    <a:pt x="872" y="625"/>
                    <a:pt x="872" y="625"/>
                    <a:pt x="872" y="625"/>
                  </a:cubicBezTo>
                  <a:cubicBezTo>
                    <a:pt x="850" y="608"/>
                    <a:pt x="825" y="597"/>
                    <a:pt x="794" y="589"/>
                  </a:cubicBezTo>
                  <a:cubicBezTo>
                    <a:pt x="789" y="587"/>
                    <a:pt x="789" y="587"/>
                    <a:pt x="789" y="587"/>
                  </a:cubicBezTo>
                  <a:cubicBezTo>
                    <a:pt x="790" y="582"/>
                    <a:pt x="790" y="582"/>
                    <a:pt x="790" y="582"/>
                  </a:cubicBezTo>
                  <a:cubicBezTo>
                    <a:pt x="794" y="567"/>
                    <a:pt x="799" y="550"/>
                    <a:pt x="805" y="533"/>
                  </a:cubicBezTo>
                  <a:cubicBezTo>
                    <a:pt x="807" y="527"/>
                    <a:pt x="807" y="527"/>
                    <a:pt x="807" y="527"/>
                  </a:cubicBezTo>
                  <a:lnTo>
                    <a:pt x="813" y="530"/>
                  </a:lnTo>
                  <a:close/>
                  <a:moveTo>
                    <a:pt x="271" y="558"/>
                  </a:moveTo>
                  <a:cubicBezTo>
                    <a:pt x="255" y="558"/>
                    <a:pt x="239" y="560"/>
                    <a:pt x="225" y="565"/>
                  </a:cubicBezTo>
                  <a:cubicBezTo>
                    <a:pt x="192" y="575"/>
                    <a:pt x="164" y="596"/>
                    <a:pt x="144" y="626"/>
                  </a:cubicBezTo>
                  <a:cubicBezTo>
                    <a:pt x="140" y="633"/>
                    <a:pt x="140" y="633"/>
                    <a:pt x="140" y="633"/>
                  </a:cubicBezTo>
                  <a:cubicBezTo>
                    <a:pt x="136" y="626"/>
                    <a:pt x="136" y="626"/>
                    <a:pt x="136" y="626"/>
                  </a:cubicBezTo>
                  <a:cubicBezTo>
                    <a:pt x="130" y="615"/>
                    <a:pt x="121" y="606"/>
                    <a:pt x="110" y="600"/>
                  </a:cubicBezTo>
                  <a:cubicBezTo>
                    <a:pt x="110" y="599"/>
                    <a:pt x="110" y="599"/>
                    <a:pt x="110" y="599"/>
                  </a:cubicBezTo>
                  <a:cubicBezTo>
                    <a:pt x="108" y="598"/>
                    <a:pt x="105" y="597"/>
                    <a:pt x="103" y="596"/>
                  </a:cubicBezTo>
                  <a:cubicBezTo>
                    <a:pt x="98" y="594"/>
                    <a:pt x="98" y="594"/>
                    <a:pt x="98" y="594"/>
                  </a:cubicBezTo>
                  <a:cubicBezTo>
                    <a:pt x="100" y="589"/>
                    <a:pt x="100" y="589"/>
                    <a:pt x="100" y="589"/>
                  </a:cubicBezTo>
                  <a:cubicBezTo>
                    <a:pt x="113" y="551"/>
                    <a:pt x="130" y="514"/>
                    <a:pt x="149" y="479"/>
                  </a:cubicBezTo>
                  <a:cubicBezTo>
                    <a:pt x="151" y="475"/>
                    <a:pt x="153" y="471"/>
                    <a:pt x="155" y="468"/>
                  </a:cubicBezTo>
                  <a:cubicBezTo>
                    <a:pt x="157" y="464"/>
                    <a:pt x="157" y="464"/>
                    <a:pt x="157" y="464"/>
                  </a:cubicBezTo>
                  <a:cubicBezTo>
                    <a:pt x="161" y="465"/>
                    <a:pt x="161" y="465"/>
                    <a:pt x="161" y="465"/>
                  </a:cubicBezTo>
                  <a:cubicBezTo>
                    <a:pt x="188" y="474"/>
                    <a:pt x="208" y="480"/>
                    <a:pt x="227" y="486"/>
                  </a:cubicBezTo>
                  <a:cubicBezTo>
                    <a:pt x="249" y="492"/>
                    <a:pt x="271" y="498"/>
                    <a:pt x="296" y="504"/>
                  </a:cubicBezTo>
                  <a:cubicBezTo>
                    <a:pt x="298" y="505"/>
                    <a:pt x="298" y="505"/>
                    <a:pt x="298" y="505"/>
                  </a:cubicBezTo>
                  <a:cubicBezTo>
                    <a:pt x="299" y="507"/>
                    <a:pt x="299" y="507"/>
                    <a:pt x="299" y="507"/>
                  </a:cubicBezTo>
                  <a:cubicBezTo>
                    <a:pt x="300" y="509"/>
                    <a:pt x="301" y="511"/>
                    <a:pt x="303" y="513"/>
                  </a:cubicBezTo>
                  <a:cubicBezTo>
                    <a:pt x="308" y="522"/>
                    <a:pt x="315" y="530"/>
                    <a:pt x="322" y="538"/>
                  </a:cubicBezTo>
                  <a:cubicBezTo>
                    <a:pt x="332" y="550"/>
                    <a:pt x="344" y="560"/>
                    <a:pt x="357" y="569"/>
                  </a:cubicBezTo>
                  <a:cubicBezTo>
                    <a:pt x="352" y="578"/>
                    <a:pt x="352" y="578"/>
                    <a:pt x="352" y="578"/>
                  </a:cubicBezTo>
                  <a:cubicBezTo>
                    <a:pt x="351" y="577"/>
                    <a:pt x="349" y="576"/>
                    <a:pt x="347" y="575"/>
                  </a:cubicBezTo>
                  <a:cubicBezTo>
                    <a:pt x="323" y="564"/>
                    <a:pt x="296" y="558"/>
                    <a:pt x="271" y="558"/>
                  </a:cubicBezTo>
                  <a:moveTo>
                    <a:pt x="1143" y="385"/>
                  </a:moveTo>
                  <a:cubicBezTo>
                    <a:pt x="1115" y="447"/>
                    <a:pt x="1116" y="527"/>
                    <a:pt x="1116" y="604"/>
                  </a:cubicBezTo>
                  <a:cubicBezTo>
                    <a:pt x="1116" y="626"/>
                    <a:pt x="1116" y="626"/>
                    <a:pt x="1116" y="626"/>
                  </a:cubicBezTo>
                  <a:cubicBezTo>
                    <a:pt x="1112" y="626"/>
                    <a:pt x="1112" y="626"/>
                    <a:pt x="1112" y="626"/>
                  </a:cubicBezTo>
                  <a:cubicBezTo>
                    <a:pt x="1089" y="632"/>
                    <a:pt x="1067" y="638"/>
                    <a:pt x="1047" y="645"/>
                  </a:cubicBezTo>
                  <a:cubicBezTo>
                    <a:pt x="1043" y="647"/>
                    <a:pt x="1043" y="647"/>
                    <a:pt x="1043" y="647"/>
                  </a:cubicBezTo>
                  <a:cubicBezTo>
                    <a:pt x="1041" y="642"/>
                    <a:pt x="1041" y="642"/>
                    <a:pt x="1041" y="642"/>
                  </a:cubicBezTo>
                  <a:cubicBezTo>
                    <a:pt x="1028" y="606"/>
                    <a:pt x="1009" y="571"/>
                    <a:pt x="993" y="542"/>
                  </a:cubicBezTo>
                  <a:cubicBezTo>
                    <a:pt x="991" y="539"/>
                    <a:pt x="991" y="539"/>
                    <a:pt x="991" y="539"/>
                  </a:cubicBezTo>
                  <a:cubicBezTo>
                    <a:pt x="994" y="536"/>
                    <a:pt x="994" y="536"/>
                    <a:pt x="994" y="536"/>
                  </a:cubicBezTo>
                  <a:cubicBezTo>
                    <a:pt x="1016" y="515"/>
                    <a:pt x="1094" y="442"/>
                    <a:pt x="1134" y="380"/>
                  </a:cubicBezTo>
                  <a:lnTo>
                    <a:pt x="1143" y="385"/>
                  </a:lnTo>
                  <a:close/>
                  <a:moveTo>
                    <a:pt x="1701" y="612"/>
                  </a:moveTo>
                  <a:cubicBezTo>
                    <a:pt x="1701" y="624"/>
                    <a:pt x="1696" y="634"/>
                    <a:pt x="1689" y="643"/>
                  </a:cubicBezTo>
                  <a:cubicBezTo>
                    <a:pt x="1680" y="652"/>
                    <a:pt x="1668" y="658"/>
                    <a:pt x="1656" y="658"/>
                  </a:cubicBezTo>
                  <a:cubicBezTo>
                    <a:pt x="1650" y="659"/>
                    <a:pt x="1650" y="659"/>
                    <a:pt x="1650" y="659"/>
                  </a:cubicBezTo>
                  <a:cubicBezTo>
                    <a:pt x="1650" y="658"/>
                    <a:pt x="1650" y="658"/>
                    <a:pt x="1650" y="658"/>
                  </a:cubicBezTo>
                  <a:cubicBezTo>
                    <a:pt x="1639" y="658"/>
                    <a:pt x="1628" y="653"/>
                    <a:pt x="1620" y="646"/>
                  </a:cubicBezTo>
                  <a:cubicBezTo>
                    <a:pt x="1610" y="637"/>
                    <a:pt x="1605" y="625"/>
                    <a:pt x="1604" y="613"/>
                  </a:cubicBezTo>
                  <a:cubicBezTo>
                    <a:pt x="1604" y="607"/>
                    <a:pt x="1604" y="607"/>
                    <a:pt x="1604" y="607"/>
                  </a:cubicBezTo>
                  <a:cubicBezTo>
                    <a:pt x="1604" y="607"/>
                    <a:pt x="1604" y="607"/>
                    <a:pt x="1604" y="607"/>
                  </a:cubicBezTo>
                  <a:cubicBezTo>
                    <a:pt x="1605" y="596"/>
                    <a:pt x="1609" y="585"/>
                    <a:pt x="1617" y="577"/>
                  </a:cubicBezTo>
                  <a:cubicBezTo>
                    <a:pt x="1625" y="567"/>
                    <a:pt x="1637" y="562"/>
                    <a:pt x="1650" y="561"/>
                  </a:cubicBezTo>
                  <a:cubicBezTo>
                    <a:pt x="1655" y="561"/>
                    <a:pt x="1655" y="561"/>
                    <a:pt x="1655" y="561"/>
                  </a:cubicBezTo>
                  <a:cubicBezTo>
                    <a:pt x="1655" y="561"/>
                    <a:pt x="1655" y="561"/>
                    <a:pt x="1655" y="561"/>
                  </a:cubicBezTo>
                  <a:cubicBezTo>
                    <a:pt x="1667" y="561"/>
                    <a:pt x="1677" y="566"/>
                    <a:pt x="1686" y="574"/>
                  </a:cubicBezTo>
                  <a:cubicBezTo>
                    <a:pt x="1695" y="582"/>
                    <a:pt x="1701" y="594"/>
                    <a:pt x="1701" y="607"/>
                  </a:cubicBezTo>
                  <a:cubicBezTo>
                    <a:pt x="1702" y="612"/>
                    <a:pt x="1702" y="612"/>
                    <a:pt x="1702" y="612"/>
                  </a:cubicBezTo>
                  <a:lnTo>
                    <a:pt x="1701" y="612"/>
                  </a:lnTo>
                  <a:close/>
                  <a:moveTo>
                    <a:pt x="730" y="658"/>
                  </a:moveTo>
                  <a:cubicBezTo>
                    <a:pt x="709" y="658"/>
                    <a:pt x="688" y="661"/>
                    <a:pt x="665" y="667"/>
                  </a:cubicBezTo>
                  <a:cubicBezTo>
                    <a:pt x="660" y="669"/>
                    <a:pt x="660" y="669"/>
                    <a:pt x="660" y="669"/>
                  </a:cubicBezTo>
                  <a:cubicBezTo>
                    <a:pt x="658" y="664"/>
                    <a:pt x="658" y="664"/>
                    <a:pt x="658" y="664"/>
                  </a:cubicBezTo>
                  <a:cubicBezTo>
                    <a:pt x="653" y="646"/>
                    <a:pt x="649" y="627"/>
                    <a:pt x="645" y="607"/>
                  </a:cubicBezTo>
                  <a:cubicBezTo>
                    <a:pt x="644" y="601"/>
                    <a:pt x="644" y="601"/>
                    <a:pt x="644" y="601"/>
                  </a:cubicBezTo>
                  <a:cubicBezTo>
                    <a:pt x="650" y="600"/>
                    <a:pt x="650" y="600"/>
                    <a:pt x="650" y="600"/>
                  </a:cubicBezTo>
                  <a:cubicBezTo>
                    <a:pt x="659" y="600"/>
                    <a:pt x="668" y="600"/>
                    <a:pt x="678" y="600"/>
                  </a:cubicBezTo>
                  <a:cubicBezTo>
                    <a:pt x="709" y="600"/>
                    <a:pt x="733" y="602"/>
                    <a:pt x="756" y="605"/>
                  </a:cubicBezTo>
                  <a:cubicBezTo>
                    <a:pt x="761" y="606"/>
                    <a:pt x="761" y="606"/>
                    <a:pt x="761" y="606"/>
                  </a:cubicBezTo>
                  <a:cubicBezTo>
                    <a:pt x="760" y="611"/>
                    <a:pt x="760" y="611"/>
                    <a:pt x="760" y="611"/>
                  </a:cubicBezTo>
                  <a:cubicBezTo>
                    <a:pt x="758" y="626"/>
                    <a:pt x="755" y="640"/>
                    <a:pt x="754" y="654"/>
                  </a:cubicBezTo>
                  <a:cubicBezTo>
                    <a:pt x="754" y="659"/>
                    <a:pt x="754" y="659"/>
                    <a:pt x="754" y="659"/>
                  </a:cubicBezTo>
                  <a:cubicBezTo>
                    <a:pt x="748" y="658"/>
                    <a:pt x="748" y="658"/>
                    <a:pt x="748" y="658"/>
                  </a:cubicBezTo>
                  <a:cubicBezTo>
                    <a:pt x="742" y="658"/>
                    <a:pt x="736" y="658"/>
                    <a:pt x="730" y="658"/>
                  </a:cubicBezTo>
                  <a:moveTo>
                    <a:pt x="976" y="560"/>
                  </a:moveTo>
                  <a:cubicBezTo>
                    <a:pt x="997" y="597"/>
                    <a:pt x="1010" y="624"/>
                    <a:pt x="1019" y="650"/>
                  </a:cubicBezTo>
                  <a:cubicBezTo>
                    <a:pt x="1021" y="655"/>
                    <a:pt x="1021" y="655"/>
                    <a:pt x="1021" y="655"/>
                  </a:cubicBezTo>
                  <a:cubicBezTo>
                    <a:pt x="1016" y="657"/>
                    <a:pt x="1016" y="657"/>
                    <a:pt x="1016" y="657"/>
                  </a:cubicBezTo>
                  <a:cubicBezTo>
                    <a:pt x="1003" y="662"/>
                    <a:pt x="990" y="669"/>
                    <a:pt x="978" y="675"/>
                  </a:cubicBezTo>
                  <a:cubicBezTo>
                    <a:pt x="972" y="678"/>
                    <a:pt x="972" y="678"/>
                    <a:pt x="972" y="678"/>
                  </a:cubicBezTo>
                  <a:cubicBezTo>
                    <a:pt x="970" y="672"/>
                    <a:pt x="970" y="672"/>
                    <a:pt x="970" y="672"/>
                  </a:cubicBezTo>
                  <a:cubicBezTo>
                    <a:pt x="962" y="646"/>
                    <a:pt x="950" y="622"/>
                    <a:pt x="934" y="601"/>
                  </a:cubicBezTo>
                  <a:cubicBezTo>
                    <a:pt x="931" y="597"/>
                    <a:pt x="931" y="597"/>
                    <a:pt x="931" y="597"/>
                  </a:cubicBezTo>
                  <a:cubicBezTo>
                    <a:pt x="934" y="594"/>
                    <a:pt x="934" y="594"/>
                    <a:pt x="934" y="594"/>
                  </a:cubicBezTo>
                  <a:cubicBezTo>
                    <a:pt x="944" y="582"/>
                    <a:pt x="956" y="571"/>
                    <a:pt x="968" y="559"/>
                  </a:cubicBezTo>
                  <a:cubicBezTo>
                    <a:pt x="973" y="555"/>
                    <a:pt x="973" y="555"/>
                    <a:pt x="973" y="555"/>
                  </a:cubicBezTo>
                  <a:lnTo>
                    <a:pt x="976" y="560"/>
                  </a:lnTo>
                  <a:close/>
                  <a:moveTo>
                    <a:pt x="99" y="620"/>
                  </a:moveTo>
                  <a:cubicBezTo>
                    <a:pt x="110" y="626"/>
                    <a:pt x="117" y="637"/>
                    <a:pt x="121" y="649"/>
                  </a:cubicBezTo>
                  <a:cubicBezTo>
                    <a:pt x="124" y="662"/>
                    <a:pt x="122" y="675"/>
                    <a:pt x="115" y="686"/>
                  </a:cubicBezTo>
                  <a:cubicBezTo>
                    <a:pt x="108" y="697"/>
                    <a:pt x="98" y="705"/>
                    <a:pt x="85" y="709"/>
                  </a:cubicBezTo>
                  <a:cubicBezTo>
                    <a:pt x="81" y="710"/>
                    <a:pt x="77" y="710"/>
                    <a:pt x="73" y="710"/>
                  </a:cubicBezTo>
                  <a:cubicBezTo>
                    <a:pt x="65" y="710"/>
                    <a:pt x="56" y="708"/>
                    <a:pt x="49" y="704"/>
                  </a:cubicBezTo>
                  <a:cubicBezTo>
                    <a:pt x="43" y="702"/>
                    <a:pt x="43" y="702"/>
                    <a:pt x="43" y="702"/>
                  </a:cubicBezTo>
                  <a:cubicBezTo>
                    <a:pt x="44" y="700"/>
                    <a:pt x="44" y="700"/>
                    <a:pt x="44" y="700"/>
                  </a:cubicBezTo>
                  <a:cubicBezTo>
                    <a:pt x="35" y="694"/>
                    <a:pt x="29" y="684"/>
                    <a:pt x="26" y="673"/>
                  </a:cubicBezTo>
                  <a:cubicBezTo>
                    <a:pt x="23" y="662"/>
                    <a:pt x="24" y="651"/>
                    <a:pt x="29" y="641"/>
                  </a:cubicBezTo>
                  <a:cubicBezTo>
                    <a:pt x="29" y="641"/>
                    <a:pt x="29" y="641"/>
                    <a:pt x="29" y="641"/>
                  </a:cubicBezTo>
                  <a:cubicBezTo>
                    <a:pt x="34" y="632"/>
                    <a:pt x="34" y="632"/>
                    <a:pt x="34" y="632"/>
                  </a:cubicBezTo>
                  <a:cubicBezTo>
                    <a:pt x="34" y="632"/>
                    <a:pt x="34" y="632"/>
                    <a:pt x="34" y="632"/>
                  </a:cubicBezTo>
                  <a:cubicBezTo>
                    <a:pt x="41" y="623"/>
                    <a:pt x="50" y="617"/>
                    <a:pt x="61" y="614"/>
                  </a:cubicBezTo>
                  <a:cubicBezTo>
                    <a:pt x="65" y="613"/>
                    <a:pt x="69" y="612"/>
                    <a:pt x="73" y="612"/>
                  </a:cubicBezTo>
                  <a:cubicBezTo>
                    <a:pt x="75" y="612"/>
                    <a:pt x="77" y="613"/>
                    <a:pt x="79" y="613"/>
                  </a:cubicBezTo>
                  <a:cubicBezTo>
                    <a:pt x="80" y="613"/>
                    <a:pt x="80" y="613"/>
                    <a:pt x="80" y="613"/>
                  </a:cubicBezTo>
                  <a:cubicBezTo>
                    <a:pt x="94" y="617"/>
                    <a:pt x="94" y="617"/>
                    <a:pt x="94" y="617"/>
                  </a:cubicBezTo>
                  <a:cubicBezTo>
                    <a:pt x="94" y="617"/>
                    <a:pt x="94" y="617"/>
                    <a:pt x="94" y="617"/>
                  </a:cubicBezTo>
                  <a:cubicBezTo>
                    <a:pt x="99" y="619"/>
                    <a:pt x="99" y="619"/>
                    <a:pt x="99" y="619"/>
                  </a:cubicBezTo>
                  <a:lnTo>
                    <a:pt x="99" y="620"/>
                  </a:lnTo>
                  <a:close/>
                  <a:moveTo>
                    <a:pt x="621" y="606"/>
                  </a:moveTo>
                  <a:cubicBezTo>
                    <a:pt x="625" y="629"/>
                    <a:pt x="631" y="651"/>
                    <a:pt x="637" y="672"/>
                  </a:cubicBezTo>
                  <a:cubicBezTo>
                    <a:pt x="638" y="676"/>
                    <a:pt x="638" y="676"/>
                    <a:pt x="638" y="676"/>
                  </a:cubicBezTo>
                  <a:cubicBezTo>
                    <a:pt x="634" y="678"/>
                    <a:pt x="634" y="678"/>
                    <a:pt x="634" y="678"/>
                  </a:cubicBezTo>
                  <a:cubicBezTo>
                    <a:pt x="597" y="692"/>
                    <a:pt x="561" y="712"/>
                    <a:pt x="530" y="730"/>
                  </a:cubicBezTo>
                  <a:cubicBezTo>
                    <a:pt x="526" y="732"/>
                    <a:pt x="526" y="732"/>
                    <a:pt x="526" y="732"/>
                  </a:cubicBezTo>
                  <a:cubicBezTo>
                    <a:pt x="524" y="729"/>
                    <a:pt x="524" y="729"/>
                    <a:pt x="524" y="729"/>
                  </a:cubicBezTo>
                  <a:cubicBezTo>
                    <a:pt x="496" y="699"/>
                    <a:pt x="427" y="623"/>
                    <a:pt x="369" y="587"/>
                  </a:cubicBezTo>
                  <a:cubicBezTo>
                    <a:pt x="374" y="578"/>
                    <a:pt x="374" y="578"/>
                    <a:pt x="374" y="578"/>
                  </a:cubicBezTo>
                  <a:cubicBezTo>
                    <a:pt x="420" y="601"/>
                    <a:pt x="478" y="604"/>
                    <a:pt x="523" y="604"/>
                  </a:cubicBezTo>
                  <a:cubicBezTo>
                    <a:pt x="549" y="604"/>
                    <a:pt x="575" y="603"/>
                    <a:pt x="601" y="602"/>
                  </a:cubicBezTo>
                  <a:cubicBezTo>
                    <a:pt x="620" y="601"/>
                    <a:pt x="620" y="601"/>
                    <a:pt x="620" y="601"/>
                  </a:cubicBezTo>
                  <a:lnTo>
                    <a:pt x="621" y="606"/>
                  </a:lnTo>
                  <a:close/>
                  <a:moveTo>
                    <a:pt x="1116" y="656"/>
                  </a:moveTo>
                  <a:cubicBezTo>
                    <a:pt x="1116" y="697"/>
                    <a:pt x="1113" y="728"/>
                    <a:pt x="1109" y="755"/>
                  </a:cubicBezTo>
                  <a:cubicBezTo>
                    <a:pt x="1108" y="760"/>
                    <a:pt x="1108" y="760"/>
                    <a:pt x="1108" y="760"/>
                  </a:cubicBezTo>
                  <a:cubicBezTo>
                    <a:pt x="1103" y="759"/>
                    <a:pt x="1103" y="759"/>
                    <a:pt x="1103" y="759"/>
                  </a:cubicBezTo>
                  <a:cubicBezTo>
                    <a:pt x="1090" y="758"/>
                    <a:pt x="1077" y="757"/>
                    <a:pt x="1064" y="756"/>
                  </a:cubicBezTo>
                  <a:cubicBezTo>
                    <a:pt x="1059" y="756"/>
                    <a:pt x="1059" y="756"/>
                    <a:pt x="1059" y="756"/>
                  </a:cubicBezTo>
                  <a:cubicBezTo>
                    <a:pt x="1059" y="751"/>
                    <a:pt x="1059" y="751"/>
                    <a:pt x="1059" y="751"/>
                  </a:cubicBezTo>
                  <a:cubicBezTo>
                    <a:pt x="1061" y="726"/>
                    <a:pt x="1058" y="701"/>
                    <a:pt x="1051" y="673"/>
                  </a:cubicBezTo>
                  <a:cubicBezTo>
                    <a:pt x="1050" y="669"/>
                    <a:pt x="1050" y="669"/>
                    <a:pt x="1050" y="669"/>
                  </a:cubicBezTo>
                  <a:cubicBezTo>
                    <a:pt x="1054" y="667"/>
                    <a:pt x="1054" y="667"/>
                    <a:pt x="1054" y="667"/>
                  </a:cubicBezTo>
                  <a:cubicBezTo>
                    <a:pt x="1072" y="661"/>
                    <a:pt x="1090" y="656"/>
                    <a:pt x="1110" y="651"/>
                  </a:cubicBezTo>
                  <a:cubicBezTo>
                    <a:pt x="1116" y="649"/>
                    <a:pt x="1116" y="649"/>
                    <a:pt x="1116" y="649"/>
                  </a:cubicBezTo>
                  <a:lnTo>
                    <a:pt x="1116" y="656"/>
                  </a:lnTo>
                  <a:close/>
                  <a:moveTo>
                    <a:pt x="1350" y="584"/>
                  </a:moveTo>
                  <a:cubicBezTo>
                    <a:pt x="1295" y="624"/>
                    <a:pt x="1257" y="697"/>
                    <a:pt x="1219" y="766"/>
                  </a:cubicBezTo>
                  <a:cubicBezTo>
                    <a:pt x="1211" y="783"/>
                    <a:pt x="1211" y="783"/>
                    <a:pt x="1211" y="783"/>
                  </a:cubicBezTo>
                  <a:cubicBezTo>
                    <a:pt x="1207" y="782"/>
                    <a:pt x="1207" y="782"/>
                    <a:pt x="1207" y="782"/>
                  </a:cubicBezTo>
                  <a:cubicBezTo>
                    <a:pt x="1182" y="774"/>
                    <a:pt x="1159" y="768"/>
                    <a:pt x="1136" y="764"/>
                  </a:cubicBezTo>
                  <a:cubicBezTo>
                    <a:pt x="1131" y="763"/>
                    <a:pt x="1131" y="763"/>
                    <a:pt x="1131" y="763"/>
                  </a:cubicBezTo>
                  <a:cubicBezTo>
                    <a:pt x="1132" y="758"/>
                    <a:pt x="1132" y="758"/>
                    <a:pt x="1132" y="758"/>
                  </a:cubicBezTo>
                  <a:cubicBezTo>
                    <a:pt x="1138" y="721"/>
                    <a:pt x="1139" y="682"/>
                    <a:pt x="1139" y="648"/>
                  </a:cubicBezTo>
                  <a:cubicBezTo>
                    <a:pt x="1139" y="644"/>
                    <a:pt x="1139" y="644"/>
                    <a:pt x="1139" y="644"/>
                  </a:cubicBezTo>
                  <a:cubicBezTo>
                    <a:pt x="1143" y="643"/>
                    <a:pt x="1143" y="643"/>
                    <a:pt x="1143" y="643"/>
                  </a:cubicBezTo>
                  <a:cubicBezTo>
                    <a:pt x="1174" y="636"/>
                    <a:pt x="1279" y="610"/>
                    <a:pt x="1345" y="575"/>
                  </a:cubicBezTo>
                  <a:lnTo>
                    <a:pt x="1350" y="584"/>
                  </a:lnTo>
                  <a:close/>
                  <a:moveTo>
                    <a:pt x="647" y="704"/>
                  </a:moveTo>
                  <a:cubicBezTo>
                    <a:pt x="652" y="719"/>
                    <a:pt x="658" y="733"/>
                    <a:pt x="664" y="746"/>
                  </a:cubicBezTo>
                  <a:cubicBezTo>
                    <a:pt x="666" y="751"/>
                    <a:pt x="666" y="751"/>
                    <a:pt x="666" y="751"/>
                  </a:cubicBezTo>
                  <a:cubicBezTo>
                    <a:pt x="661" y="753"/>
                    <a:pt x="661" y="753"/>
                    <a:pt x="661" y="753"/>
                  </a:cubicBezTo>
                  <a:cubicBezTo>
                    <a:pt x="638" y="763"/>
                    <a:pt x="617" y="779"/>
                    <a:pt x="595" y="799"/>
                  </a:cubicBezTo>
                  <a:cubicBezTo>
                    <a:pt x="592" y="803"/>
                    <a:pt x="592" y="803"/>
                    <a:pt x="592" y="803"/>
                  </a:cubicBezTo>
                  <a:cubicBezTo>
                    <a:pt x="588" y="799"/>
                    <a:pt x="588" y="799"/>
                    <a:pt x="588" y="799"/>
                  </a:cubicBezTo>
                  <a:cubicBezTo>
                    <a:pt x="574" y="786"/>
                    <a:pt x="560" y="771"/>
                    <a:pt x="546" y="755"/>
                  </a:cubicBezTo>
                  <a:cubicBezTo>
                    <a:pt x="542" y="750"/>
                    <a:pt x="542" y="750"/>
                    <a:pt x="542" y="750"/>
                  </a:cubicBezTo>
                  <a:cubicBezTo>
                    <a:pt x="547" y="747"/>
                    <a:pt x="547" y="747"/>
                    <a:pt x="547" y="747"/>
                  </a:cubicBezTo>
                  <a:cubicBezTo>
                    <a:pt x="573" y="732"/>
                    <a:pt x="607" y="714"/>
                    <a:pt x="640" y="700"/>
                  </a:cubicBezTo>
                  <a:cubicBezTo>
                    <a:pt x="645" y="699"/>
                    <a:pt x="645" y="699"/>
                    <a:pt x="645" y="699"/>
                  </a:cubicBezTo>
                  <a:lnTo>
                    <a:pt x="647" y="704"/>
                  </a:lnTo>
                  <a:close/>
                  <a:moveTo>
                    <a:pt x="919" y="621"/>
                  </a:moveTo>
                  <a:cubicBezTo>
                    <a:pt x="929" y="635"/>
                    <a:pt x="938" y="650"/>
                    <a:pt x="944" y="666"/>
                  </a:cubicBezTo>
                  <a:cubicBezTo>
                    <a:pt x="946" y="673"/>
                    <a:pt x="949" y="681"/>
                    <a:pt x="951" y="687"/>
                  </a:cubicBezTo>
                  <a:cubicBezTo>
                    <a:pt x="951" y="691"/>
                    <a:pt x="951" y="691"/>
                    <a:pt x="951" y="691"/>
                  </a:cubicBezTo>
                  <a:cubicBezTo>
                    <a:pt x="948" y="692"/>
                    <a:pt x="948" y="692"/>
                    <a:pt x="948" y="692"/>
                  </a:cubicBezTo>
                  <a:cubicBezTo>
                    <a:pt x="901" y="725"/>
                    <a:pt x="870" y="764"/>
                    <a:pt x="858" y="810"/>
                  </a:cubicBezTo>
                  <a:cubicBezTo>
                    <a:pt x="848" y="810"/>
                    <a:pt x="848" y="810"/>
                    <a:pt x="848" y="810"/>
                  </a:cubicBezTo>
                  <a:cubicBezTo>
                    <a:pt x="839" y="770"/>
                    <a:pt x="844" y="705"/>
                    <a:pt x="911" y="620"/>
                  </a:cubicBezTo>
                  <a:cubicBezTo>
                    <a:pt x="915" y="615"/>
                    <a:pt x="915" y="615"/>
                    <a:pt x="915" y="615"/>
                  </a:cubicBezTo>
                  <a:lnTo>
                    <a:pt x="919" y="621"/>
                  </a:lnTo>
                  <a:close/>
                  <a:moveTo>
                    <a:pt x="1029" y="683"/>
                  </a:moveTo>
                  <a:cubicBezTo>
                    <a:pt x="1036" y="708"/>
                    <a:pt x="1038" y="730"/>
                    <a:pt x="1036" y="752"/>
                  </a:cubicBezTo>
                  <a:cubicBezTo>
                    <a:pt x="1035" y="756"/>
                    <a:pt x="1035" y="756"/>
                    <a:pt x="1035" y="756"/>
                  </a:cubicBezTo>
                  <a:cubicBezTo>
                    <a:pt x="1031" y="757"/>
                    <a:pt x="1031" y="757"/>
                    <a:pt x="1031" y="757"/>
                  </a:cubicBezTo>
                  <a:cubicBezTo>
                    <a:pt x="972" y="761"/>
                    <a:pt x="924" y="780"/>
                    <a:pt x="890" y="814"/>
                  </a:cubicBezTo>
                  <a:cubicBezTo>
                    <a:pt x="882" y="809"/>
                    <a:pt x="882" y="809"/>
                    <a:pt x="882" y="809"/>
                  </a:cubicBezTo>
                  <a:cubicBezTo>
                    <a:pt x="894" y="772"/>
                    <a:pt x="928" y="719"/>
                    <a:pt x="1022" y="679"/>
                  </a:cubicBezTo>
                  <a:cubicBezTo>
                    <a:pt x="1028" y="677"/>
                    <a:pt x="1028" y="677"/>
                    <a:pt x="1028" y="677"/>
                  </a:cubicBezTo>
                  <a:lnTo>
                    <a:pt x="1029" y="683"/>
                  </a:lnTo>
                  <a:close/>
                  <a:moveTo>
                    <a:pt x="789" y="611"/>
                  </a:moveTo>
                  <a:cubicBezTo>
                    <a:pt x="817" y="619"/>
                    <a:pt x="841" y="630"/>
                    <a:pt x="860" y="645"/>
                  </a:cubicBezTo>
                  <a:cubicBezTo>
                    <a:pt x="864" y="648"/>
                    <a:pt x="864" y="648"/>
                    <a:pt x="864" y="648"/>
                  </a:cubicBezTo>
                  <a:cubicBezTo>
                    <a:pt x="861" y="652"/>
                    <a:pt x="861" y="652"/>
                    <a:pt x="861" y="652"/>
                  </a:cubicBezTo>
                  <a:cubicBezTo>
                    <a:pt x="816" y="726"/>
                    <a:pt x="818" y="786"/>
                    <a:pt x="827" y="822"/>
                  </a:cubicBezTo>
                  <a:cubicBezTo>
                    <a:pt x="818" y="827"/>
                    <a:pt x="818" y="827"/>
                    <a:pt x="818" y="827"/>
                  </a:cubicBezTo>
                  <a:cubicBezTo>
                    <a:pt x="790" y="794"/>
                    <a:pt x="761" y="731"/>
                    <a:pt x="783" y="615"/>
                  </a:cubicBezTo>
                  <a:cubicBezTo>
                    <a:pt x="784" y="610"/>
                    <a:pt x="784" y="610"/>
                    <a:pt x="784" y="610"/>
                  </a:cubicBezTo>
                  <a:lnTo>
                    <a:pt x="789" y="611"/>
                  </a:lnTo>
                  <a:close/>
                  <a:moveTo>
                    <a:pt x="1464" y="570"/>
                  </a:moveTo>
                  <a:cubicBezTo>
                    <a:pt x="1490" y="570"/>
                    <a:pt x="1514" y="577"/>
                    <a:pt x="1534" y="591"/>
                  </a:cubicBezTo>
                  <a:cubicBezTo>
                    <a:pt x="1556" y="607"/>
                    <a:pt x="1572" y="630"/>
                    <a:pt x="1579" y="658"/>
                  </a:cubicBezTo>
                  <a:cubicBezTo>
                    <a:pt x="1581" y="666"/>
                    <a:pt x="1583" y="674"/>
                    <a:pt x="1583" y="682"/>
                  </a:cubicBezTo>
                  <a:cubicBezTo>
                    <a:pt x="1587" y="718"/>
                    <a:pt x="1577" y="751"/>
                    <a:pt x="1555" y="777"/>
                  </a:cubicBezTo>
                  <a:cubicBezTo>
                    <a:pt x="1532" y="803"/>
                    <a:pt x="1498" y="820"/>
                    <a:pt x="1460" y="826"/>
                  </a:cubicBezTo>
                  <a:cubicBezTo>
                    <a:pt x="1453" y="827"/>
                    <a:pt x="1444" y="827"/>
                    <a:pt x="1435" y="827"/>
                  </a:cubicBezTo>
                  <a:cubicBezTo>
                    <a:pt x="1372" y="827"/>
                    <a:pt x="1277" y="802"/>
                    <a:pt x="1239" y="791"/>
                  </a:cubicBezTo>
                  <a:cubicBezTo>
                    <a:pt x="1233" y="790"/>
                    <a:pt x="1233" y="790"/>
                    <a:pt x="1233" y="790"/>
                  </a:cubicBezTo>
                  <a:cubicBezTo>
                    <a:pt x="1240" y="777"/>
                    <a:pt x="1240" y="777"/>
                    <a:pt x="1240" y="777"/>
                  </a:cubicBezTo>
                  <a:cubicBezTo>
                    <a:pt x="1288" y="687"/>
                    <a:pt x="1338" y="594"/>
                    <a:pt x="1423" y="576"/>
                  </a:cubicBezTo>
                  <a:cubicBezTo>
                    <a:pt x="1423" y="576"/>
                    <a:pt x="1423" y="576"/>
                    <a:pt x="1423" y="576"/>
                  </a:cubicBezTo>
                  <a:cubicBezTo>
                    <a:pt x="1432" y="573"/>
                    <a:pt x="1442" y="572"/>
                    <a:pt x="1451" y="571"/>
                  </a:cubicBezTo>
                  <a:cubicBezTo>
                    <a:pt x="1455" y="570"/>
                    <a:pt x="1460" y="570"/>
                    <a:pt x="1464" y="570"/>
                  </a:cubicBezTo>
                  <a:moveTo>
                    <a:pt x="271" y="581"/>
                  </a:moveTo>
                  <a:cubicBezTo>
                    <a:pt x="293" y="581"/>
                    <a:pt x="316" y="587"/>
                    <a:pt x="338" y="596"/>
                  </a:cubicBezTo>
                  <a:cubicBezTo>
                    <a:pt x="392" y="621"/>
                    <a:pt x="471" y="705"/>
                    <a:pt x="502" y="740"/>
                  </a:cubicBezTo>
                  <a:cubicBezTo>
                    <a:pt x="506" y="744"/>
                    <a:pt x="506" y="744"/>
                    <a:pt x="506" y="744"/>
                  </a:cubicBezTo>
                  <a:cubicBezTo>
                    <a:pt x="497" y="750"/>
                    <a:pt x="497" y="750"/>
                    <a:pt x="497" y="750"/>
                  </a:cubicBezTo>
                  <a:cubicBezTo>
                    <a:pt x="426" y="792"/>
                    <a:pt x="352" y="836"/>
                    <a:pt x="284" y="836"/>
                  </a:cubicBezTo>
                  <a:cubicBezTo>
                    <a:pt x="284" y="836"/>
                    <a:pt x="284" y="836"/>
                    <a:pt x="284" y="836"/>
                  </a:cubicBezTo>
                  <a:cubicBezTo>
                    <a:pt x="267" y="836"/>
                    <a:pt x="250" y="833"/>
                    <a:pt x="235" y="827"/>
                  </a:cubicBezTo>
                  <a:cubicBezTo>
                    <a:pt x="234" y="827"/>
                    <a:pt x="234" y="827"/>
                    <a:pt x="234" y="827"/>
                  </a:cubicBezTo>
                  <a:cubicBezTo>
                    <a:pt x="225" y="824"/>
                    <a:pt x="217" y="821"/>
                    <a:pt x="208" y="816"/>
                  </a:cubicBezTo>
                  <a:cubicBezTo>
                    <a:pt x="181" y="802"/>
                    <a:pt x="160" y="781"/>
                    <a:pt x="149" y="755"/>
                  </a:cubicBezTo>
                  <a:cubicBezTo>
                    <a:pt x="139" y="729"/>
                    <a:pt x="138" y="701"/>
                    <a:pt x="147" y="674"/>
                  </a:cubicBezTo>
                  <a:cubicBezTo>
                    <a:pt x="149" y="666"/>
                    <a:pt x="152" y="659"/>
                    <a:pt x="156" y="651"/>
                  </a:cubicBezTo>
                  <a:cubicBezTo>
                    <a:pt x="173" y="619"/>
                    <a:pt x="199" y="597"/>
                    <a:pt x="231" y="587"/>
                  </a:cubicBezTo>
                  <a:cubicBezTo>
                    <a:pt x="244" y="583"/>
                    <a:pt x="257" y="581"/>
                    <a:pt x="271" y="581"/>
                  </a:cubicBezTo>
                  <a:moveTo>
                    <a:pt x="1053" y="779"/>
                  </a:moveTo>
                  <a:cubicBezTo>
                    <a:pt x="1067" y="779"/>
                    <a:pt x="1082" y="780"/>
                    <a:pt x="1097" y="782"/>
                  </a:cubicBezTo>
                  <a:cubicBezTo>
                    <a:pt x="1103" y="782"/>
                    <a:pt x="1103" y="782"/>
                    <a:pt x="1103" y="782"/>
                  </a:cubicBezTo>
                  <a:cubicBezTo>
                    <a:pt x="1102" y="788"/>
                    <a:pt x="1102" y="788"/>
                    <a:pt x="1102" y="788"/>
                  </a:cubicBezTo>
                  <a:cubicBezTo>
                    <a:pt x="1095" y="813"/>
                    <a:pt x="1086" y="834"/>
                    <a:pt x="1073" y="852"/>
                  </a:cubicBezTo>
                  <a:cubicBezTo>
                    <a:pt x="1071" y="855"/>
                    <a:pt x="1071" y="855"/>
                    <a:pt x="1071" y="855"/>
                  </a:cubicBezTo>
                  <a:cubicBezTo>
                    <a:pt x="1067" y="853"/>
                    <a:pt x="1067" y="853"/>
                    <a:pt x="1067" y="853"/>
                  </a:cubicBezTo>
                  <a:cubicBezTo>
                    <a:pt x="1032" y="836"/>
                    <a:pt x="997" y="828"/>
                    <a:pt x="964" y="828"/>
                  </a:cubicBezTo>
                  <a:cubicBezTo>
                    <a:pt x="948" y="828"/>
                    <a:pt x="932" y="830"/>
                    <a:pt x="916" y="834"/>
                  </a:cubicBezTo>
                  <a:cubicBezTo>
                    <a:pt x="911" y="826"/>
                    <a:pt x="911" y="826"/>
                    <a:pt x="911" y="826"/>
                  </a:cubicBezTo>
                  <a:cubicBezTo>
                    <a:pt x="945" y="795"/>
                    <a:pt x="993" y="779"/>
                    <a:pt x="1053" y="779"/>
                  </a:cubicBezTo>
                  <a:moveTo>
                    <a:pt x="1674" y="684"/>
                  </a:moveTo>
                  <a:cubicBezTo>
                    <a:pt x="1685" y="733"/>
                    <a:pt x="1692" y="783"/>
                    <a:pt x="1694" y="833"/>
                  </a:cubicBezTo>
                  <a:cubicBezTo>
                    <a:pt x="1694" y="839"/>
                    <a:pt x="1694" y="845"/>
                    <a:pt x="1694" y="850"/>
                  </a:cubicBezTo>
                  <a:cubicBezTo>
                    <a:pt x="1695" y="856"/>
                    <a:pt x="1695" y="856"/>
                    <a:pt x="1695" y="856"/>
                  </a:cubicBezTo>
                  <a:cubicBezTo>
                    <a:pt x="1481" y="856"/>
                    <a:pt x="1481" y="856"/>
                    <a:pt x="1481" y="856"/>
                  </a:cubicBezTo>
                  <a:cubicBezTo>
                    <a:pt x="1480" y="846"/>
                    <a:pt x="1480" y="846"/>
                    <a:pt x="1480" y="846"/>
                  </a:cubicBezTo>
                  <a:cubicBezTo>
                    <a:pt x="1517" y="837"/>
                    <a:pt x="1549" y="818"/>
                    <a:pt x="1572" y="792"/>
                  </a:cubicBezTo>
                  <a:cubicBezTo>
                    <a:pt x="1598" y="761"/>
                    <a:pt x="1610" y="723"/>
                    <a:pt x="1607" y="680"/>
                  </a:cubicBezTo>
                  <a:cubicBezTo>
                    <a:pt x="1606" y="678"/>
                    <a:pt x="1606" y="677"/>
                    <a:pt x="1606" y="675"/>
                  </a:cubicBezTo>
                  <a:cubicBezTo>
                    <a:pt x="1605" y="664"/>
                    <a:pt x="1605" y="664"/>
                    <a:pt x="1605" y="664"/>
                  </a:cubicBezTo>
                  <a:cubicBezTo>
                    <a:pt x="1614" y="670"/>
                    <a:pt x="1614" y="670"/>
                    <a:pt x="1614" y="670"/>
                  </a:cubicBezTo>
                  <a:cubicBezTo>
                    <a:pt x="1626" y="678"/>
                    <a:pt x="1639" y="682"/>
                    <a:pt x="1653" y="682"/>
                  </a:cubicBezTo>
                  <a:cubicBezTo>
                    <a:pt x="1654" y="682"/>
                    <a:pt x="1656" y="681"/>
                    <a:pt x="1656" y="681"/>
                  </a:cubicBezTo>
                  <a:cubicBezTo>
                    <a:pt x="1660" y="681"/>
                    <a:pt x="1664" y="681"/>
                    <a:pt x="1668" y="680"/>
                  </a:cubicBezTo>
                  <a:cubicBezTo>
                    <a:pt x="1673" y="679"/>
                    <a:pt x="1673" y="679"/>
                    <a:pt x="1673" y="679"/>
                  </a:cubicBezTo>
                  <a:lnTo>
                    <a:pt x="1674" y="684"/>
                  </a:lnTo>
                  <a:close/>
                  <a:moveTo>
                    <a:pt x="731" y="681"/>
                  </a:moveTo>
                  <a:cubicBezTo>
                    <a:pt x="736" y="681"/>
                    <a:pt x="742" y="681"/>
                    <a:pt x="747" y="682"/>
                  </a:cubicBezTo>
                  <a:cubicBezTo>
                    <a:pt x="752" y="682"/>
                    <a:pt x="752" y="682"/>
                    <a:pt x="752" y="682"/>
                  </a:cubicBezTo>
                  <a:cubicBezTo>
                    <a:pt x="752" y="687"/>
                    <a:pt x="752" y="687"/>
                    <a:pt x="752" y="687"/>
                  </a:cubicBezTo>
                  <a:cubicBezTo>
                    <a:pt x="751" y="772"/>
                    <a:pt x="781" y="821"/>
                    <a:pt x="806" y="848"/>
                  </a:cubicBezTo>
                  <a:cubicBezTo>
                    <a:pt x="801" y="856"/>
                    <a:pt x="801" y="856"/>
                    <a:pt x="801" y="856"/>
                  </a:cubicBezTo>
                  <a:cubicBezTo>
                    <a:pt x="761" y="842"/>
                    <a:pt x="706" y="803"/>
                    <a:pt x="669" y="696"/>
                  </a:cubicBezTo>
                  <a:cubicBezTo>
                    <a:pt x="667" y="691"/>
                    <a:pt x="667" y="691"/>
                    <a:pt x="667" y="691"/>
                  </a:cubicBezTo>
                  <a:cubicBezTo>
                    <a:pt x="672" y="690"/>
                    <a:pt x="672" y="690"/>
                    <a:pt x="672" y="690"/>
                  </a:cubicBezTo>
                  <a:cubicBezTo>
                    <a:pt x="693" y="684"/>
                    <a:pt x="712" y="681"/>
                    <a:pt x="731" y="681"/>
                  </a:cubicBezTo>
                  <a:moveTo>
                    <a:pt x="119" y="726"/>
                  </a:moveTo>
                  <a:cubicBezTo>
                    <a:pt x="120" y="739"/>
                    <a:pt x="123" y="752"/>
                    <a:pt x="128" y="764"/>
                  </a:cubicBezTo>
                  <a:cubicBezTo>
                    <a:pt x="141" y="795"/>
                    <a:pt x="165" y="820"/>
                    <a:pt x="198" y="837"/>
                  </a:cubicBezTo>
                  <a:cubicBezTo>
                    <a:pt x="205" y="841"/>
                    <a:pt x="213" y="844"/>
                    <a:pt x="221" y="847"/>
                  </a:cubicBezTo>
                  <a:cubicBezTo>
                    <a:pt x="219" y="857"/>
                    <a:pt x="219" y="857"/>
                    <a:pt x="219" y="857"/>
                  </a:cubicBezTo>
                  <a:cubicBezTo>
                    <a:pt x="51" y="856"/>
                    <a:pt x="51" y="856"/>
                    <a:pt x="51" y="856"/>
                  </a:cubicBezTo>
                  <a:cubicBezTo>
                    <a:pt x="51" y="851"/>
                    <a:pt x="51" y="851"/>
                    <a:pt x="51" y="851"/>
                  </a:cubicBezTo>
                  <a:cubicBezTo>
                    <a:pt x="52" y="813"/>
                    <a:pt x="56" y="775"/>
                    <a:pt x="62" y="737"/>
                  </a:cubicBezTo>
                  <a:cubicBezTo>
                    <a:pt x="62" y="733"/>
                    <a:pt x="62" y="733"/>
                    <a:pt x="62" y="733"/>
                  </a:cubicBezTo>
                  <a:cubicBezTo>
                    <a:pt x="67" y="733"/>
                    <a:pt x="67" y="733"/>
                    <a:pt x="67" y="733"/>
                  </a:cubicBezTo>
                  <a:cubicBezTo>
                    <a:pt x="69" y="733"/>
                    <a:pt x="71" y="733"/>
                    <a:pt x="73" y="733"/>
                  </a:cubicBezTo>
                  <a:cubicBezTo>
                    <a:pt x="79" y="733"/>
                    <a:pt x="85" y="732"/>
                    <a:pt x="91" y="731"/>
                  </a:cubicBezTo>
                  <a:cubicBezTo>
                    <a:pt x="98" y="729"/>
                    <a:pt x="105" y="726"/>
                    <a:pt x="111" y="723"/>
                  </a:cubicBezTo>
                  <a:cubicBezTo>
                    <a:pt x="118" y="718"/>
                    <a:pt x="118" y="718"/>
                    <a:pt x="118" y="718"/>
                  </a:cubicBezTo>
                  <a:lnTo>
                    <a:pt x="119" y="726"/>
                  </a:lnTo>
                  <a:close/>
                  <a:moveTo>
                    <a:pt x="679" y="776"/>
                  </a:moveTo>
                  <a:cubicBezTo>
                    <a:pt x="711" y="831"/>
                    <a:pt x="752" y="866"/>
                    <a:pt x="801" y="880"/>
                  </a:cubicBezTo>
                  <a:cubicBezTo>
                    <a:pt x="801" y="890"/>
                    <a:pt x="801" y="890"/>
                    <a:pt x="801" y="890"/>
                  </a:cubicBezTo>
                  <a:cubicBezTo>
                    <a:pt x="792" y="892"/>
                    <a:pt x="783" y="893"/>
                    <a:pt x="774" y="893"/>
                  </a:cubicBezTo>
                  <a:cubicBezTo>
                    <a:pt x="723" y="893"/>
                    <a:pt x="669" y="869"/>
                    <a:pt x="613" y="822"/>
                  </a:cubicBezTo>
                  <a:cubicBezTo>
                    <a:pt x="609" y="818"/>
                    <a:pt x="609" y="818"/>
                    <a:pt x="609" y="818"/>
                  </a:cubicBezTo>
                  <a:cubicBezTo>
                    <a:pt x="613" y="814"/>
                    <a:pt x="613" y="814"/>
                    <a:pt x="613" y="814"/>
                  </a:cubicBezTo>
                  <a:cubicBezTo>
                    <a:pt x="633" y="796"/>
                    <a:pt x="652" y="782"/>
                    <a:pt x="673" y="773"/>
                  </a:cubicBezTo>
                  <a:cubicBezTo>
                    <a:pt x="677" y="772"/>
                    <a:pt x="677" y="772"/>
                    <a:pt x="677" y="772"/>
                  </a:cubicBezTo>
                  <a:lnTo>
                    <a:pt x="679" y="776"/>
                  </a:lnTo>
                  <a:close/>
                  <a:moveTo>
                    <a:pt x="1131" y="787"/>
                  </a:moveTo>
                  <a:cubicBezTo>
                    <a:pt x="1151" y="790"/>
                    <a:pt x="1172" y="795"/>
                    <a:pt x="1193" y="802"/>
                  </a:cubicBezTo>
                  <a:cubicBezTo>
                    <a:pt x="1199" y="803"/>
                    <a:pt x="1199" y="803"/>
                    <a:pt x="1199" y="803"/>
                  </a:cubicBezTo>
                  <a:cubicBezTo>
                    <a:pt x="1196" y="809"/>
                    <a:pt x="1196" y="809"/>
                    <a:pt x="1196" y="809"/>
                  </a:cubicBezTo>
                  <a:cubicBezTo>
                    <a:pt x="1182" y="834"/>
                    <a:pt x="1164" y="867"/>
                    <a:pt x="1142" y="895"/>
                  </a:cubicBezTo>
                  <a:cubicBezTo>
                    <a:pt x="1139" y="899"/>
                    <a:pt x="1139" y="899"/>
                    <a:pt x="1139" y="899"/>
                  </a:cubicBezTo>
                  <a:cubicBezTo>
                    <a:pt x="1135" y="896"/>
                    <a:pt x="1135" y="896"/>
                    <a:pt x="1135" y="896"/>
                  </a:cubicBezTo>
                  <a:cubicBezTo>
                    <a:pt x="1122" y="886"/>
                    <a:pt x="1109" y="877"/>
                    <a:pt x="1096" y="869"/>
                  </a:cubicBezTo>
                  <a:cubicBezTo>
                    <a:pt x="1091" y="866"/>
                    <a:pt x="1091" y="866"/>
                    <a:pt x="1091" y="866"/>
                  </a:cubicBezTo>
                  <a:cubicBezTo>
                    <a:pt x="1094" y="862"/>
                    <a:pt x="1094" y="862"/>
                    <a:pt x="1094" y="862"/>
                  </a:cubicBezTo>
                  <a:cubicBezTo>
                    <a:pt x="1108" y="841"/>
                    <a:pt x="1118" y="818"/>
                    <a:pt x="1125" y="791"/>
                  </a:cubicBezTo>
                  <a:cubicBezTo>
                    <a:pt x="1126" y="786"/>
                    <a:pt x="1126" y="786"/>
                    <a:pt x="1126" y="786"/>
                  </a:cubicBezTo>
                  <a:lnTo>
                    <a:pt x="1131" y="787"/>
                  </a:lnTo>
                  <a:close/>
                  <a:moveTo>
                    <a:pt x="524" y="766"/>
                  </a:moveTo>
                  <a:cubicBezTo>
                    <a:pt x="540" y="784"/>
                    <a:pt x="557" y="801"/>
                    <a:pt x="572" y="816"/>
                  </a:cubicBezTo>
                  <a:cubicBezTo>
                    <a:pt x="576" y="820"/>
                    <a:pt x="576" y="820"/>
                    <a:pt x="576" y="820"/>
                  </a:cubicBezTo>
                  <a:cubicBezTo>
                    <a:pt x="573" y="823"/>
                    <a:pt x="573" y="823"/>
                    <a:pt x="573" y="823"/>
                  </a:cubicBezTo>
                  <a:cubicBezTo>
                    <a:pt x="548" y="853"/>
                    <a:pt x="526" y="887"/>
                    <a:pt x="508" y="916"/>
                  </a:cubicBezTo>
                  <a:cubicBezTo>
                    <a:pt x="506" y="920"/>
                    <a:pt x="506" y="920"/>
                    <a:pt x="506" y="920"/>
                  </a:cubicBezTo>
                  <a:cubicBezTo>
                    <a:pt x="502" y="918"/>
                    <a:pt x="502" y="918"/>
                    <a:pt x="502" y="918"/>
                  </a:cubicBezTo>
                  <a:cubicBezTo>
                    <a:pt x="464" y="905"/>
                    <a:pt x="367" y="874"/>
                    <a:pt x="297" y="869"/>
                  </a:cubicBezTo>
                  <a:cubicBezTo>
                    <a:pt x="297" y="859"/>
                    <a:pt x="297" y="859"/>
                    <a:pt x="297" y="859"/>
                  </a:cubicBezTo>
                  <a:cubicBezTo>
                    <a:pt x="366" y="855"/>
                    <a:pt x="439" y="811"/>
                    <a:pt x="509" y="770"/>
                  </a:cubicBezTo>
                  <a:cubicBezTo>
                    <a:pt x="522" y="762"/>
                    <a:pt x="522" y="762"/>
                    <a:pt x="522" y="762"/>
                  </a:cubicBezTo>
                  <a:lnTo>
                    <a:pt x="524" y="766"/>
                  </a:lnTo>
                  <a:close/>
                  <a:moveTo>
                    <a:pt x="597" y="839"/>
                  </a:moveTo>
                  <a:cubicBezTo>
                    <a:pt x="608" y="848"/>
                    <a:pt x="620" y="857"/>
                    <a:pt x="631" y="865"/>
                  </a:cubicBezTo>
                  <a:cubicBezTo>
                    <a:pt x="636" y="868"/>
                    <a:pt x="636" y="868"/>
                    <a:pt x="636" y="868"/>
                  </a:cubicBezTo>
                  <a:cubicBezTo>
                    <a:pt x="632" y="872"/>
                    <a:pt x="632" y="872"/>
                    <a:pt x="632" y="872"/>
                  </a:cubicBezTo>
                  <a:cubicBezTo>
                    <a:pt x="616" y="892"/>
                    <a:pt x="604" y="915"/>
                    <a:pt x="595" y="943"/>
                  </a:cubicBezTo>
                  <a:cubicBezTo>
                    <a:pt x="593" y="947"/>
                    <a:pt x="593" y="947"/>
                    <a:pt x="593" y="947"/>
                  </a:cubicBezTo>
                  <a:cubicBezTo>
                    <a:pt x="589" y="946"/>
                    <a:pt x="589" y="946"/>
                    <a:pt x="589" y="946"/>
                  </a:cubicBezTo>
                  <a:cubicBezTo>
                    <a:pt x="571" y="942"/>
                    <a:pt x="553" y="936"/>
                    <a:pt x="534" y="930"/>
                  </a:cubicBezTo>
                  <a:cubicBezTo>
                    <a:pt x="528" y="928"/>
                    <a:pt x="528" y="928"/>
                    <a:pt x="528" y="928"/>
                  </a:cubicBezTo>
                  <a:cubicBezTo>
                    <a:pt x="531" y="922"/>
                    <a:pt x="531" y="922"/>
                    <a:pt x="531" y="922"/>
                  </a:cubicBezTo>
                  <a:cubicBezTo>
                    <a:pt x="546" y="898"/>
                    <a:pt x="567" y="866"/>
                    <a:pt x="590" y="839"/>
                  </a:cubicBezTo>
                  <a:cubicBezTo>
                    <a:pt x="593" y="835"/>
                    <a:pt x="593" y="835"/>
                    <a:pt x="593" y="835"/>
                  </a:cubicBezTo>
                  <a:lnTo>
                    <a:pt x="597" y="839"/>
                  </a:lnTo>
                  <a:close/>
                  <a:moveTo>
                    <a:pt x="817" y="920"/>
                  </a:moveTo>
                  <a:cubicBezTo>
                    <a:pt x="785" y="947"/>
                    <a:pt x="742" y="960"/>
                    <a:pt x="689" y="960"/>
                  </a:cubicBezTo>
                  <a:cubicBezTo>
                    <a:pt x="668" y="960"/>
                    <a:pt x="646" y="958"/>
                    <a:pt x="622" y="953"/>
                  </a:cubicBezTo>
                  <a:cubicBezTo>
                    <a:pt x="616" y="952"/>
                    <a:pt x="616" y="952"/>
                    <a:pt x="616" y="952"/>
                  </a:cubicBezTo>
                  <a:cubicBezTo>
                    <a:pt x="618" y="947"/>
                    <a:pt x="618" y="947"/>
                    <a:pt x="618" y="947"/>
                  </a:cubicBezTo>
                  <a:cubicBezTo>
                    <a:pt x="627" y="922"/>
                    <a:pt x="638" y="901"/>
                    <a:pt x="653" y="884"/>
                  </a:cubicBezTo>
                  <a:cubicBezTo>
                    <a:pt x="656" y="880"/>
                    <a:pt x="656" y="880"/>
                    <a:pt x="656" y="880"/>
                  </a:cubicBezTo>
                  <a:cubicBezTo>
                    <a:pt x="659" y="883"/>
                    <a:pt x="659" y="883"/>
                    <a:pt x="659" y="883"/>
                  </a:cubicBezTo>
                  <a:cubicBezTo>
                    <a:pt x="698" y="904"/>
                    <a:pt x="737" y="915"/>
                    <a:pt x="773" y="915"/>
                  </a:cubicBezTo>
                  <a:cubicBezTo>
                    <a:pt x="787" y="915"/>
                    <a:pt x="800" y="914"/>
                    <a:pt x="812" y="911"/>
                  </a:cubicBezTo>
                  <a:lnTo>
                    <a:pt x="817" y="920"/>
                  </a:lnTo>
                  <a:close/>
                  <a:moveTo>
                    <a:pt x="1226" y="812"/>
                  </a:moveTo>
                  <a:cubicBezTo>
                    <a:pt x="1264" y="823"/>
                    <a:pt x="1360" y="849"/>
                    <a:pt x="1431" y="850"/>
                  </a:cubicBezTo>
                  <a:cubicBezTo>
                    <a:pt x="1431" y="860"/>
                    <a:pt x="1431" y="860"/>
                    <a:pt x="1431" y="860"/>
                  </a:cubicBezTo>
                  <a:cubicBezTo>
                    <a:pt x="1363" y="869"/>
                    <a:pt x="1294" y="913"/>
                    <a:pt x="1226" y="956"/>
                  </a:cubicBezTo>
                  <a:cubicBezTo>
                    <a:pt x="1211" y="965"/>
                    <a:pt x="1211" y="965"/>
                    <a:pt x="1211" y="965"/>
                  </a:cubicBezTo>
                  <a:cubicBezTo>
                    <a:pt x="1208" y="962"/>
                    <a:pt x="1208" y="962"/>
                    <a:pt x="1208" y="962"/>
                  </a:cubicBezTo>
                  <a:cubicBezTo>
                    <a:pt x="1192" y="946"/>
                    <a:pt x="1176" y="930"/>
                    <a:pt x="1160" y="917"/>
                  </a:cubicBezTo>
                  <a:cubicBezTo>
                    <a:pt x="1157" y="913"/>
                    <a:pt x="1157" y="913"/>
                    <a:pt x="1157" y="913"/>
                  </a:cubicBezTo>
                  <a:cubicBezTo>
                    <a:pt x="1160" y="910"/>
                    <a:pt x="1160" y="910"/>
                    <a:pt x="1160" y="910"/>
                  </a:cubicBezTo>
                  <a:cubicBezTo>
                    <a:pt x="1183" y="879"/>
                    <a:pt x="1203" y="844"/>
                    <a:pt x="1220" y="814"/>
                  </a:cubicBezTo>
                  <a:cubicBezTo>
                    <a:pt x="1222" y="810"/>
                    <a:pt x="1222" y="810"/>
                    <a:pt x="1222" y="810"/>
                  </a:cubicBezTo>
                  <a:lnTo>
                    <a:pt x="1226" y="812"/>
                  </a:lnTo>
                  <a:close/>
                  <a:moveTo>
                    <a:pt x="964" y="851"/>
                  </a:moveTo>
                  <a:cubicBezTo>
                    <a:pt x="1013" y="851"/>
                    <a:pt x="1065" y="872"/>
                    <a:pt x="1119" y="913"/>
                  </a:cubicBezTo>
                  <a:cubicBezTo>
                    <a:pt x="1124" y="916"/>
                    <a:pt x="1124" y="916"/>
                    <a:pt x="1124" y="916"/>
                  </a:cubicBezTo>
                  <a:cubicBezTo>
                    <a:pt x="1120" y="921"/>
                    <a:pt x="1120" y="921"/>
                    <a:pt x="1120" y="921"/>
                  </a:cubicBezTo>
                  <a:cubicBezTo>
                    <a:pt x="1101" y="940"/>
                    <a:pt x="1083" y="954"/>
                    <a:pt x="1062" y="964"/>
                  </a:cubicBezTo>
                  <a:cubicBezTo>
                    <a:pt x="1058" y="966"/>
                    <a:pt x="1058" y="966"/>
                    <a:pt x="1058" y="966"/>
                  </a:cubicBezTo>
                  <a:cubicBezTo>
                    <a:pt x="1056" y="963"/>
                    <a:pt x="1056" y="963"/>
                    <a:pt x="1056" y="963"/>
                  </a:cubicBezTo>
                  <a:cubicBezTo>
                    <a:pt x="1021" y="910"/>
                    <a:pt x="979" y="877"/>
                    <a:pt x="929" y="865"/>
                  </a:cubicBezTo>
                  <a:cubicBezTo>
                    <a:pt x="929" y="855"/>
                    <a:pt x="929" y="855"/>
                    <a:pt x="929" y="855"/>
                  </a:cubicBezTo>
                  <a:cubicBezTo>
                    <a:pt x="941" y="852"/>
                    <a:pt x="952" y="851"/>
                    <a:pt x="964" y="851"/>
                  </a:cubicBezTo>
                  <a:moveTo>
                    <a:pt x="1674" y="989"/>
                  </a:moveTo>
                  <a:cubicBezTo>
                    <a:pt x="1667" y="989"/>
                    <a:pt x="1661" y="990"/>
                    <a:pt x="1654" y="992"/>
                  </a:cubicBezTo>
                  <a:cubicBezTo>
                    <a:pt x="1645" y="995"/>
                    <a:pt x="1636" y="999"/>
                    <a:pt x="1629" y="1005"/>
                  </a:cubicBezTo>
                  <a:cubicBezTo>
                    <a:pt x="1621" y="1012"/>
                    <a:pt x="1621" y="1012"/>
                    <a:pt x="1621" y="1012"/>
                  </a:cubicBezTo>
                  <a:cubicBezTo>
                    <a:pt x="1620" y="1002"/>
                    <a:pt x="1620" y="1002"/>
                    <a:pt x="1620" y="1002"/>
                  </a:cubicBezTo>
                  <a:cubicBezTo>
                    <a:pt x="1620" y="983"/>
                    <a:pt x="1615" y="964"/>
                    <a:pt x="1607" y="947"/>
                  </a:cubicBezTo>
                  <a:cubicBezTo>
                    <a:pt x="1596" y="924"/>
                    <a:pt x="1578" y="903"/>
                    <a:pt x="1554" y="888"/>
                  </a:cubicBezTo>
                  <a:cubicBezTo>
                    <a:pt x="1539" y="879"/>
                    <a:pt x="1539" y="879"/>
                    <a:pt x="1539" y="879"/>
                  </a:cubicBezTo>
                  <a:cubicBezTo>
                    <a:pt x="1695" y="879"/>
                    <a:pt x="1695" y="879"/>
                    <a:pt x="1695" y="879"/>
                  </a:cubicBezTo>
                  <a:cubicBezTo>
                    <a:pt x="1694" y="884"/>
                    <a:pt x="1694" y="884"/>
                    <a:pt x="1694" y="884"/>
                  </a:cubicBezTo>
                  <a:cubicBezTo>
                    <a:pt x="1694" y="918"/>
                    <a:pt x="1691" y="952"/>
                    <a:pt x="1686" y="985"/>
                  </a:cubicBezTo>
                  <a:cubicBezTo>
                    <a:pt x="1685" y="990"/>
                    <a:pt x="1685" y="990"/>
                    <a:pt x="1685" y="990"/>
                  </a:cubicBezTo>
                  <a:cubicBezTo>
                    <a:pt x="1680" y="990"/>
                    <a:pt x="1680" y="990"/>
                    <a:pt x="1680" y="990"/>
                  </a:cubicBezTo>
                  <a:cubicBezTo>
                    <a:pt x="1678" y="990"/>
                    <a:pt x="1676" y="989"/>
                    <a:pt x="1674" y="989"/>
                  </a:cubicBezTo>
                  <a:moveTo>
                    <a:pt x="194" y="880"/>
                  </a:moveTo>
                  <a:cubicBezTo>
                    <a:pt x="197" y="890"/>
                    <a:pt x="197" y="890"/>
                    <a:pt x="197" y="890"/>
                  </a:cubicBezTo>
                  <a:cubicBezTo>
                    <a:pt x="181" y="898"/>
                    <a:pt x="167" y="909"/>
                    <a:pt x="155" y="921"/>
                  </a:cubicBezTo>
                  <a:cubicBezTo>
                    <a:pt x="132" y="946"/>
                    <a:pt x="118" y="978"/>
                    <a:pt x="116" y="1013"/>
                  </a:cubicBezTo>
                  <a:cubicBezTo>
                    <a:pt x="115" y="1021"/>
                    <a:pt x="115" y="1021"/>
                    <a:pt x="115" y="1021"/>
                  </a:cubicBezTo>
                  <a:cubicBezTo>
                    <a:pt x="108" y="1017"/>
                    <a:pt x="108" y="1017"/>
                    <a:pt x="108" y="1017"/>
                  </a:cubicBezTo>
                  <a:cubicBezTo>
                    <a:pt x="98" y="1011"/>
                    <a:pt x="86" y="1008"/>
                    <a:pt x="74" y="1008"/>
                  </a:cubicBezTo>
                  <a:cubicBezTo>
                    <a:pt x="72" y="1008"/>
                    <a:pt x="72" y="1008"/>
                    <a:pt x="72" y="1008"/>
                  </a:cubicBezTo>
                  <a:cubicBezTo>
                    <a:pt x="71" y="1008"/>
                    <a:pt x="69" y="1008"/>
                    <a:pt x="68" y="1008"/>
                  </a:cubicBezTo>
                  <a:cubicBezTo>
                    <a:pt x="63" y="1008"/>
                    <a:pt x="63" y="1008"/>
                    <a:pt x="63" y="1008"/>
                  </a:cubicBezTo>
                  <a:cubicBezTo>
                    <a:pt x="63" y="1003"/>
                    <a:pt x="63" y="1003"/>
                    <a:pt x="63" y="1003"/>
                  </a:cubicBezTo>
                  <a:cubicBezTo>
                    <a:pt x="56" y="964"/>
                    <a:pt x="52" y="924"/>
                    <a:pt x="51" y="885"/>
                  </a:cubicBezTo>
                  <a:cubicBezTo>
                    <a:pt x="51" y="880"/>
                    <a:pt x="51" y="880"/>
                    <a:pt x="51" y="880"/>
                  </a:cubicBezTo>
                  <a:lnTo>
                    <a:pt x="194" y="880"/>
                  </a:lnTo>
                  <a:close/>
                  <a:moveTo>
                    <a:pt x="1146" y="934"/>
                  </a:moveTo>
                  <a:cubicBezTo>
                    <a:pt x="1159" y="946"/>
                    <a:pt x="1173" y="959"/>
                    <a:pt x="1187" y="973"/>
                  </a:cubicBezTo>
                  <a:cubicBezTo>
                    <a:pt x="1191" y="978"/>
                    <a:pt x="1191" y="978"/>
                    <a:pt x="1191" y="978"/>
                  </a:cubicBezTo>
                  <a:cubicBezTo>
                    <a:pt x="1186" y="981"/>
                    <a:pt x="1186" y="981"/>
                    <a:pt x="1186" y="981"/>
                  </a:cubicBezTo>
                  <a:cubicBezTo>
                    <a:pt x="1162" y="996"/>
                    <a:pt x="1129" y="1016"/>
                    <a:pt x="1096" y="1030"/>
                  </a:cubicBezTo>
                  <a:cubicBezTo>
                    <a:pt x="1092" y="1032"/>
                    <a:pt x="1092" y="1032"/>
                    <a:pt x="1092" y="1032"/>
                  </a:cubicBezTo>
                  <a:cubicBezTo>
                    <a:pt x="1090" y="1027"/>
                    <a:pt x="1090" y="1027"/>
                    <a:pt x="1090" y="1027"/>
                  </a:cubicBezTo>
                  <a:cubicBezTo>
                    <a:pt x="1084" y="1014"/>
                    <a:pt x="1078" y="1002"/>
                    <a:pt x="1073" y="991"/>
                  </a:cubicBezTo>
                  <a:cubicBezTo>
                    <a:pt x="1070" y="986"/>
                    <a:pt x="1070" y="986"/>
                    <a:pt x="1070" y="986"/>
                  </a:cubicBezTo>
                  <a:cubicBezTo>
                    <a:pt x="1075" y="984"/>
                    <a:pt x="1075" y="984"/>
                    <a:pt x="1075" y="984"/>
                  </a:cubicBezTo>
                  <a:cubicBezTo>
                    <a:pt x="1097" y="973"/>
                    <a:pt x="1118" y="956"/>
                    <a:pt x="1139" y="935"/>
                  </a:cubicBezTo>
                  <a:cubicBezTo>
                    <a:pt x="1142" y="931"/>
                    <a:pt x="1142" y="931"/>
                    <a:pt x="1142" y="931"/>
                  </a:cubicBezTo>
                  <a:lnTo>
                    <a:pt x="1146" y="934"/>
                  </a:lnTo>
                  <a:close/>
                  <a:moveTo>
                    <a:pt x="931" y="889"/>
                  </a:moveTo>
                  <a:cubicBezTo>
                    <a:pt x="970" y="900"/>
                    <a:pt x="1025" y="935"/>
                    <a:pt x="1068" y="1034"/>
                  </a:cubicBezTo>
                  <a:cubicBezTo>
                    <a:pt x="1070" y="1040"/>
                    <a:pt x="1070" y="1040"/>
                    <a:pt x="1070" y="1040"/>
                  </a:cubicBezTo>
                  <a:cubicBezTo>
                    <a:pt x="1065" y="1041"/>
                    <a:pt x="1065" y="1041"/>
                    <a:pt x="1065" y="1041"/>
                  </a:cubicBezTo>
                  <a:cubicBezTo>
                    <a:pt x="1042" y="1048"/>
                    <a:pt x="1022" y="1052"/>
                    <a:pt x="1002" y="1052"/>
                  </a:cubicBezTo>
                  <a:cubicBezTo>
                    <a:pt x="999" y="1052"/>
                    <a:pt x="996" y="1052"/>
                    <a:pt x="992" y="1051"/>
                  </a:cubicBezTo>
                  <a:cubicBezTo>
                    <a:pt x="988" y="1051"/>
                    <a:pt x="988" y="1051"/>
                    <a:pt x="988" y="1051"/>
                  </a:cubicBezTo>
                  <a:cubicBezTo>
                    <a:pt x="988" y="1047"/>
                    <a:pt x="988" y="1047"/>
                    <a:pt x="988" y="1047"/>
                  </a:cubicBezTo>
                  <a:cubicBezTo>
                    <a:pt x="984" y="983"/>
                    <a:pt x="963" y="932"/>
                    <a:pt x="926" y="897"/>
                  </a:cubicBezTo>
                  <a:lnTo>
                    <a:pt x="931" y="889"/>
                  </a:lnTo>
                  <a:close/>
                  <a:moveTo>
                    <a:pt x="846" y="938"/>
                  </a:moveTo>
                  <a:cubicBezTo>
                    <a:pt x="832" y="975"/>
                    <a:pt x="794" y="1027"/>
                    <a:pt x="695" y="1062"/>
                  </a:cubicBezTo>
                  <a:cubicBezTo>
                    <a:pt x="690" y="1064"/>
                    <a:pt x="690" y="1064"/>
                    <a:pt x="690" y="1064"/>
                  </a:cubicBezTo>
                  <a:cubicBezTo>
                    <a:pt x="688" y="1058"/>
                    <a:pt x="688" y="1058"/>
                    <a:pt x="688" y="1058"/>
                  </a:cubicBezTo>
                  <a:cubicBezTo>
                    <a:pt x="683" y="1033"/>
                    <a:pt x="682" y="1009"/>
                    <a:pt x="685" y="987"/>
                  </a:cubicBezTo>
                  <a:cubicBezTo>
                    <a:pt x="685" y="983"/>
                    <a:pt x="685" y="983"/>
                    <a:pt x="685" y="983"/>
                  </a:cubicBezTo>
                  <a:cubicBezTo>
                    <a:pt x="690" y="983"/>
                    <a:pt x="690" y="983"/>
                    <a:pt x="690" y="983"/>
                  </a:cubicBezTo>
                  <a:cubicBezTo>
                    <a:pt x="751" y="983"/>
                    <a:pt x="801" y="966"/>
                    <a:pt x="838" y="932"/>
                  </a:cubicBezTo>
                  <a:lnTo>
                    <a:pt x="846" y="938"/>
                  </a:lnTo>
                  <a:close/>
                  <a:moveTo>
                    <a:pt x="615" y="976"/>
                  </a:moveTo>
                  <a:cubicBezTo>
                    <a:pt x="629" y="978"/>
                    <a:pt x="643" y="980"/>
                    <a:pt x="657" y="981"/>
                  </a:cubicBezTo>
                  <a:cubicBezTo>
                    <a:pt x="662" y="982"/>
                    <a:pt x="662" y="982"/>
                    <a:pt x="662" y="982"/>
                  </a:cubicBezTo>
                  <a:cubicBezTo>
                    <a:pt x="662" y="987"/>
                    <a:pt x="662" y="987"/>
                    <a:pt x="662" y="987"/>
                  </a:cubicBezTo>
                  <a:cubicBezTo>
                    <a:pt x="658" y="1012"/>
                    <a:pt x="660" y="1038"/>
                    <a:pt x="666" y="1066"/>
                  </a:cubicBezTo>
                  <a:cubicBezTo>
                    <a:pt x="668" y="1071"/>
                    <a:pt x="668" y="1071"/>
                    <a:pt x="668" y="1071"/>
                  </a:cubicBezTo>
                  <a:cubicBezTo>
                    <a:pt x="663" y="1072"/>
                    <a:pt x="663" y="1072"/>
                    <a:pt x="663" y="1072"/>
                  </a:cubicBezTo>
                  <a:cubicBezTo>
                    <a:pt x="644" y="1078"/>
                    <a:pt x="625" y="1082"/>
                    <a:pt x="604" y="1086"/>
                  </a:cubicBezTo>
                  <a:cubicBezTo>
                    <a:pt x="598" y="1087"/>
                    <a:pt x="598" y="1087"/>
                    <a:pt x="598" y="1087"/>
                  </a:cubicBezTo>
                  <a:cubicBezTo>
                    <a:pt x="598" y="1081"/>
                    <a:pt x="598" y="1081"/>
                    <a:pt x="598" y="1081"/>
                  </a:cubicBezTo>
                  <a:cubicBezTo>
                    <a:pt x="600" y="1038"/>
                    <a:pt x="603" y="1007"/>
                    <a:pt x="609" y="980"/>
                  </a:cubicBezTo>
                  <a:cubicBezTo>
                    <a:pt x="610" y="975"/>
                    <a:pt x="610" y="975"/>
                    <a:pt x="610" y="975"/>
                  </a:cubicBezTo>
                  <a:lnTo>
                    <a:pt x="615" y="976"/>
                  </a:lnTo>
                  <a:close/>
                  <a:moveTo>
                    <a:pt x="907" y="911"/>
                  </a:moveTo>
                  <a:cubicBezTo>
                    <a:pt x="937" y="938"/>
                    <a:pt x="972" y="993"/>
                    <a:pt x="964" y="1098"/>
                  </a:cubicBezTo>
                  <a:cubicBezTo>
                    <a:pt x="963" y="1106"/>
                    <a:pt x="963" y="1106"/>
                    <a:pt x="963" y="1106"/>
                  </a:cubicBezTo>
                  <a:cubicBezTo>
                    <a:pt x="957" y="1103"/>
                    <a:pt x="957" y="1103"/>
                    <a:pt x="957" y="1103"/>
                  </a:cubicBezTo>
                  <a:cubicBezTo>
                    <a:pt x="929" y="1089"/>
                    <a:pt x="907" y="1071"/>
                    <a:pt x="889" y="1047"/>
                  </a:cubicBezTo>
                  <a:cubicBezTo>
                    <a:pt x="887" y="1045"/>
                    <a:pt x="887" y="1045"/>
                    <a:pt x="887" y="1045"/>
                  </a:cubicBezTo>
                  <a:cubicBezTo>
                    <a:pt x="888" y="1042"/>
                    <a:pt x="888" y="1042"/>
                    <a:pt x="888" y="1042"/>
                  </a:cubicBezTo>
                  <a:cubicBezTo>
                    <a:pt x="906" y="998"/>
                    <a:pt x="909" y="956"/>
                    <a:pt x="898" y="916"/>
                  </a:cubicBezTo>
                  <a:cubicBezTo>
                    <a:pt x="894" y="899"/>
                    <a:pt x="894" y="899"/>
                    <a:pt x="894" y="899"/>
                  </a:cubicBezTo>
                  <a:lnTo>
                    <a:pt x="907" y="911"/>
                  </a:lnTo>
                  <a:close/>
                  <a:moveTo>
                    <a:pt x="1698" y="1019"/>
                  </a:moveTo>
                  <a:cubicBezTo>
                    <a:pt x="1709" y="1025"/>
                    <a:pt x="1717" y="1036"/>
                    <a:pt x="1721" y="1048"/>
                  </a:cubicBezTo>
                  <a:cubicBezTo>
                    <a:pt x="1724" y="1061"/>
                    <a:pt x="1723" y="1074"/>
                    <a:pt x="1716" y="1085"/>
                  </a:cubicBezTo>
                  <a:cubicBezTo>
                    <a:pt x="1710" y="1097"/>
                    <a:pt x="1700" y="1105"/>
                    <a:pt x="1687" y="1108"/>
                  </a:cubicBezTo>
                  <a:cubicBezTo>
                    <a:pt x="1683" y="1110"/>
                    <a:pt x="1678" y="1110"/>
                    <a:pt x="1674" y="1110"/>
                  </a:cubicBezTo>
                  <a:cubicBezTo>
                    <a:pt x="1666" y="1110"/>
                    <a:pt x="1657" y="1108"/>
                    <a:pt x="1650" y="1104"/>
                  </a:cubicBezTo>
                  <a:cubicBezTo>
                    <a:pt x="1639" y="1098"/>
                    <a:pt x="1630" y="1087"/>
                    <a:pt x="1627" y="1075"/>
                  </a:cubicBezTo>
                  <a:cubicBezTo>
                    <a:pt x="1623" y="1062"/>
                    <a:pt x="1625" y="1049"/>
                    <a:pt x="1631" y="1038"/>
                  </a:cubicBezTo>
                  <a:cubicBezTo>
                    <a:pt x="1638" y="1026"/>
                    <a:pt x="1648" y="1018"/>
                    <a:pt x="1661" y="1014"/>
                  </a:cubicBezTo>
                  <a:cubicBezTo>
                    <a:pt x="1665" y="1013"/>
                    <a:pt x="1669" y="1013"/>
                    <a:pt x="1674" y="1013"/>
                  </a:cubicBezTo>
                  <a:cubicBezTo>
                    <a:pt x="1682" y="1013"/>
                    <a:pt x="1690" y="1015"/>
                    <a:pt x="1698" y="1019"/>
                  </a:cubicBezTo>
                  <a:close/>
                  <a:moveTo>
                    <a:pt x="880" y="939"/>
                  </a:moveTo>
                  <a:cubicBezTo>
                    <a:pt x="886" y="976"/>
                    <a:pt x="880" y="1034"/>
                    <a:pt x="822" y="1107"/>
                  </a:cubicBezTo>
                  <a:cubicBezTo>
                    <a:pt x="819" y="1112"/>
                    <a:pt x="819" y="1112"/>
                    <a:pt x="819" y="1112"/>
                  </a:cubicBezTo>
                  <a:cubicBezTo>
                    <a:pt x="814" y="1107"/>
                    <a:pt x="814" y="1107"/>
                    <a:pt x="814" y="1107"/>
                  </a:cubicBezTo>
                  <a:cubicBezTo>
                    <a:pt x="798" y="1090"/>
                    <a:pt x="786" y="1073"/>
                    <a:pt x="777" y="1054"/>
                  </a:cubicBezTo>
                  <a:cubicBezTo>
                    <a:pt x="775" y="1050"/>
                    <a:pt x="775" y="1050"/>
                    <a:pt x="775" y="1050"/>
                  </a:cubicBezTo>
                  <a:cubicBezTo>
                    <a:pt x="779" y="1048"/>
                    <a:pt x="779" y="1048"/>
                    <a:pt x="779" y="1048"/>
                  </a:cubicBezTo>
                  <a:cubicBezTo>
                    <a:pt x="825" y="1018"/>
                    <a:pt x="856" y="982"/>
                    <a:pt x="870" y="938"/>
                  </a:cubicBezTo>
                  <a:lnTo>
                    <a:pt x="880" y="939"/>
                  </a:lnTo>
                  <a:close/>
                  <a:moveTo>
                    <a:pt x="75" y="1128"/>
                  </a:moveTo>
                  <a:cubicBezTo>
                    <a:pt x="70" y="1128"/>
                    <a:pt x="70" y="1128"/>
                    <a:pt x="70" y="1128"/>
                  </a:cubicBezTo>
                  <a:cubicBezTo>
                    <a:pt x="57" y="1128"/>
                    <a:pt x="45" y="1122"/>
                    <a:pt x="37" y="1113"/>
                  </a:cubicBezTo>
                  <a:cubicBezTo>
                    <a:pt x="29" y="1105"/>
                    <a:pt x="24" y="1094"/>
                    <a:pt x="23" y="1083"/>
                  </a:cubicBezTo>
                  <a:cubicBezTo>
                    <a:pt x="23" y="1083"/>
                    <a:pt x="23" y="1083"/>
                    <a:pt x="23" y="1083"/>
                  </a:cubicBezTo>
                  <a:cubicBezTo>
                    <a:pt x="23" y="1078"/>
                    <a:pt x="23" y="1078"/>
                    <a:pt x="23" y="1078"/>
                  </a:cubicBezTo>
                  <a:cubicBezTo>
                    <a:pt x="24" y="1065"/>
                    <a:pt x="29" y="1053"/>
                    <a:pt x="38" y="1044"/>
                  </a:cubicBezTo>
                  <a:cubicBezTo>
                    <a:pt x="48" y="1035"/>
                    <a:pt x="60" y="1031"/>
                    <a:pt x="72" y="1031"/>
                  </a:cubicBezTo>
                  <a:cubicBezTo>
                    <a:pt x="73" y="1031"/>
                    <a:pt x="73" y="1031"/>
                    <a:pt x="73" y="1031"/>
                  </a:cubicBezTo>
                  <a:cubicBezTo>
                    <a:pt x="86" y="1031"/>
                    <a:pt x="98" y="1036"/>
                    <a:pt x="107" y="1046"/>
                  </a:cubicBezTo>
                  <a:cubicBezTo>
                    <a:pt x="115" y="1054"/>
                    <a:pt x="120" y="1065"/>
                    <a:pt x="121" y="1076"/>
                  </a:cubicBezTo>
                  <a:cubicBezTo>
                    <a:pt x="121" y="1076"/>
                    <a:pt x="121" y="1076"/>
                    <a:pt x="121" y="1076"/>
                  </a:cubicBezTo>
                  <a:cubicBezTo>
                    <a:pt x="121" y="1081"/>
                    <a:pt x="121" y="1081"/>
                    <a:pt x="121" y="1081"/>
                  </a:cubicBezTo>
                  <a:cubicBezTo>
                    <a:pt x="120" y="1094"/>
                    <a:pt x="115" y="1106"/>
                    <a:pt x="106" y="1115"/>
                  </a:cubicBezTo>
                  <a:cubicBezTo>
                    <a:pt x="97" y="1123"/>
                    <a:pt x="86" y="1128"/>
                    <a:pt x="75" y="1128"/>
                  </a:cubicBezTo>
                  <a:close/>
                  <a:moveTo>
                    <a:pt x="1080" y="1066"/>
                  </a:moveTo>
                  <a:cubicBezTo>
                    <a:pt x="1086" y="1084"/>
                    <a:pt x="1092" y="1102"/>
                    <a:pt x="1097" y="1122"/>
                  </a:cubicBezTo>
                  <a:cubicBezTo>
                    <a:pt x="1099" y="1129"/>
                    <a:pt x="1099" y="1129"/>
                    <a:pt x="1099" y="1129"/>
                  </a:cubicBezTo>
                  <a:cubicBezTo>
                    <a:pt x="1092" y="1128"/>
                    <a:pt x="1092" y="1128"/>
                    <a:pt x="1092" y="1128"/>
                  </a:cubicBezTo>
                  <a:cubicBezTo>
                    <a:pt x="1051" y="1128"/>
                    <a:pt x="1018" y="1124"/>
                    <a:pt x="990" y="1115"/>
                  </a:cubicBezTo>
                  <a:cubicBezTo>
                    <a:pt x="986" y="1114"/>
                    <a:pt x="986" y="1114"/>
                    <a:pt x="986" y="1114"/>
                  </a:cubicBezTo>
                  <a:cubicBezTo>
                    <a:pt x="986" y="1110"/>
                    <a:pt x="986" y="1110"/>
                    <a:pt x="986" y="1110"/>
                  </a:cubicBezTo>
                  <a:cubicBezTo>
                    <a:pt x="987" y="1100"/>
                    <a:pt x="988" y="1089"/>
                    <a:pt x="988" y="1080"/>
                  </a:cubicBezTo>
                  <a:cubicBezTo>
                    <a:pt x="988" y="1074"/>
                    <a:pt x="988" y="1074"/>
                    <a:pt x="988" y="1074"/>
                  </a:cubicBezTo>
                  <a:cubicBezTo>
                    <a:pt x="993" y="1075"/>
                    <a:pt x="993" y="1075"/>
                    <a:pt x="993" y="1075"/>
                  </a:cubicBezTo>
                  <a:cubicBezTo>
                    <a:pt x="996" y="1075"/>
                    <a:pt x="999" y="1075"/>
                    <a:pt x="1002" y="1075"/>
                  </a:cubicBezTo>
                  <a:cubicBezTo>
                    <a:pt x="1025" y="1075"/>
                    <a:pt x="1048" y="1071"/>
                    <a:pt x="1074" y="1063"/>
                  </a:cubicBezTo>
                  <a:cubicBezTo>
                    <a:pt x="1078" y="1061"/>
                    <a:pt x="1078" y="1061"/>
                    <a:pt x="1078" y="1061"/>
                  </a:cubicBezTo>
                  <a:lnTo>
                    <a:pt x="1080" y="1066"/>
                  </a:lnTo>
                  <a:close/>
                  <a:moveTo>
                    <a:pt x="1454" y="882"/>
                  </a:moveTo>
                  <a:cubicBezTo>
                    <a:pt x="1469" y="882"/>
                    <a:pt x="1483" y="885"/>
                    <a:pt x="1497" y="889"/>
                  </a:cubicBezTo>
                  <a:cubicBezTo>
                    <a:pt x="1498" y="889"/>
                    <a:pt x="1498" y="889"/>
                    <a:pt x="1498" y="889"/>
                  </a:cubicBezTo>
                  <a:cubicBezTo>
                    <a:pt x="1507" y="892"/>
                    <a:pt x="1516" y="895"/>
                    <a:pt x="1524" y="899"/>
                  </a:cubicBezTo>
                  <a:cubicBezTo>
                    <a:pt x="1553" y="912"/>
                    <a:pt x="1574" y="932"/>
                    <a:pt x="1586" y="957"/>
                  </a:cubicBezTo>
                  <a:cubicBezTo>
                    <a:pt x="1598" y="982"/>
                    <a:pt x="1600" y="1010"/>
                    <a:pt x="1593" y="1038"/>
                  </a:cubicBezTo>
                  <a:cubicBezTo>
                    <a:pt x="1591" y="1046"/>
                    <a:pt x="1588" y="1054"/>
                    <a:pt x="1585" y="1061"/>
                  </a:cubicBezTo>
                  <a:cubicBezTo>
                    <a:pt x="1570" y="1094"/>
                    <a:pt x="1545" y="1117"/>
                    <a:pt x="1513" y="1129"/>
                  </a:cubicBezTo>
                  <a:cubicBezTo>
                    <a:pt x="1499" y="1134"/>
                    <a:pt x="1483" y="1137"/>
                    <a:pt x="1467" y="1137"/>
                  </a:cubicBezTo>
                  <a:cubicBezTo>
                    <a:pt x="1447" y="1137"/>
                    <a:pt x="1426" y="1133"/>
                    <a:pt x="1406" y="1125"/>
                  </a:cubicBezTo>
                  <a:cubicBezTo>
                    <a:pt x="1350" y="1102"/>
                    <a:pt x="1266" y="1021"/>
                    <a:pt x="1232" y="987"/>
                  </a:cubicBezTo>
                  <a:cubicBezTo>
                    <a:pt x="1228" y="982"/>
                    <a:pt x="1228" y="982"/>
                    <a:pt x="1228" y="982"/>
                  </a:cubicBezTo>
                  <a:cubicBezTo>
                    <a:pt x="1239" y="975"/>
                    <a:pt x="1239" y="975"/>
                    <a:pt x="1239" y="975"/>
                  </a:cubicBezTo>
                  <a:cubicBezTo>
                    <a:pt x="1310" y="930"/>
                    <a:pt x="1384" y="882"/>
                    <a:pt x="1454" y="882"/>
                  </a:cubicBezTo>
                  <a:moveTo>
                    <a:pt x="1211" y="998"/>
                  </a:moveTo>
                  <a:cubicBezTo>
                    <a:pt x="1234" y="1022"/>
                    <a:pt x="1315" y="1103"/>
                    <a:pt x="1378" y="1137"/>
                  </a:cubicBezTo>
                  <a:cubicBezTo>
                    <a:pt x="1374" y="1146"/>
                    <a:pt x="1374" y="1146"/>
                    <a:pt x="1374" y="1146"/>
                  </a:cubicBezTo>
                  <a:cubicBezTo>
                    <a:pt x="1332" y="1128"/>
                    <a:pt x="1282" y="1125"/>
                    <a:pt x="1242" y="1125"/>
                  </a:cubicBezTo>
                  <a:cubicBezTo>
                    <a:pt x="1220" y="1125"/>
                    <a:pt x="1197" y="1126"/>
                    <a:pt x="1174" y="1127"/>
                  </a:cubicBezTo>
                  <a:cubicBezTo>
                    <a:pt x="1159" y="1127"/>
                    <a:pt x="1142" y="1128"/>
                    <a:pt x="1127" y="1128"/>
                  </a:cubicBezTo>
                  <a:cubicBezTo>
                    <a:pt x="1123" y="1128"/>
                    <a:pt x="1123" y="1128"/>
                    <a:pt x="1123" y="1128"/>
                  </a:cubicBezTo>
                  <a:cubicBezTo>
                    <a:pt x="1122" y="1124"/>
                    <a:pt x="1122" y="1124"/>
                    <a:pt x="1122" y="1124"/>
                  </a:cubicBezTo>
                  <a:cubicBezTo>
                    <a:pt x="1116" y="1101"/>
                    <a:pt x="1109" y="1078"/>
                    <a:pt x="1102" y="1058"/>
                  </a:cubicBezTo>
                  <a:cubicBezTo>
                    <a:pt x="1100" y="1053"/>
                    <a:pt x="1100" y="1053"/>
                    <a:pt x="1100" y="1053"/>
                  </a:cubicBezTo>
                  <a:cubicBezTo>
                    <a:pt x="1105" y="1051"/>
                    <a:pt x="1105" y="1051"/>
                    <a:pt x="1105" y="1051"/>
                  </a:cubicBezTo>
                  <a:cubicBezTo>
                    <a:pt x="1140" y="1036"/>
                    <a:pt x="1175" y="1015"/>
                    <a:pt x="1204" y="997"/>
                  </a:cubicBezTo>
                  <a:cubicBezTo>
                    <a:pt x="1208" y="995"/>
                    <a:pt x="1208" y="995"/>
                    <a:pt x="1208" y="995"/>
                  </a:cubicBezTo>
                  <a:lnTo>
                    <a:pt x="1211" y="998"/>
                  </a:lnTo>
                  <a:close/>
                  <a:moveTo>
                    <a:pt x="283" y="892"/>
                  </a:moveTo>
                  <a:cubicBezTo>
                    <a:pt x="346" y="892"/>
                    <a:pt x="447" y="924"/>
                    <a:pt x="488" y="938"/>
                  </a:cubicBezTo>
                  <a:cubicBezTo>
                    <a:pt x="494" y="940"/>
                    <a:pt x="494" y="940"/>
                    <a:pt x="494" y="940"/>
                  </a:cubicBezTo>
                  <a:cubicBezTo>
                    <a:pt x="486" y="952"/>
                    <a:pt x="486" y="952"/>
                    <a:pt x="486" y="952"/>
                  </a:cubicBezTo>
                  <a:cubicBezTo>
                    <a:pt x="434" y="1040"/>
                    <a:pt x="379" y="1131"/>
                    <a:pt x="294" y="1144"/>
                  </a:cubicBezTo>
                  <a:cubicBezTo>
                    <a:pt x="293" y="1144"/>
                    <a:pt x="293" y="1144"/>
                    <a:pt x="293" y="1144"/>
                  </a:cubicBezTo>
                  <a:cubicBezTo>
                    <a:pt x="284" y="1146"/>
                    <a:pt x="274" y="1147"/>
                    <a:pt x="265" y="1148"/>
                  </a:cubicBezTo>
                  <a:cubicBezTo>
                    <a:pt x="263" y="1148"/>
                    <a:pt x="262" y="1148"/>
                    <a:pt x="260" y="1148"/>
                  </a:cubicBezTo>
                  <a:cubicBezTo>
                    <a:pt x="260" y="1148"/>
                    <a:pt x="260" y="1148"/>
                    <a:pt x="260" y="1148"/>
                  </a:cubicBezTo>
                  <a:cubicBezTo>
                    <a:pt x="231" y="1148"/>
                    <a:pt x="204" y="1139"/>
                    <a:pt x="184" y="1123"/>
                  </a:cubicBezTo>
                  <a:cubicBezTo>
                    <a:pt x="162" y="1106"/>
                    <a:pt x="147" y="1082"/>
                    <a:pt x="141" y="1054"/>
                  </a:cubicBezTo>
                  <a:cubicBezTo>
                    <a:pt x="140" y="1046"/>
                    <a:pt x="139" y="1038"/>
                    <a:pt x="139" y="1030"/>
                  </a:cubicBezTo>
                  <a:cubicBezTo>
                    <a:pt x="137" y="994"/>
                    <a:pt x="149" y="961"/>
                    <a:pt x="172" y="937"/>
                  </a:cubicBezTo>
                  <a:cubicBezTo>
                    <a:pt x="196" y="912"/>
                    <a:pt x="230" y="896"/>
                    <a:pt x="269" y="893"/>
                  </a:cubicBezTo>
                  <a:cubicBezTo>
                    <a:pt x="274" y="892"/>
                    <a:pt x="278" y="892"/>
                    <a:pt x="283" y="892"/>
                  </a:cubicBezTo>
                  <a:moveTo>
                    <a:pt x="520" y="949"/>
                  </a:moveTo>
                  <a:cubicBezTo>
                    <a:pt x="541" y="957"/>
                    <a:pt x="562" y="963"/>
                    <a:pt x="583" y="968"/>
                  </a:cubicBezTo>
                  <a:cubicBezTo>
                    <a:pt x="587" y="970"/>
                    <a:pt x="587" y="970"/>
                    <a:pt x="587" y="970"/>
                  </a:cubicBezTo>
                  <a:cubicBezTo>
                    <a:pt x="586" y="974"/>
                    <a:pt x="586" y="974"/>
                    <a:pt x="586" y="974"/>
                  </a:cubicBezTo>
                  <a:cubicBezTo>
                    <a:pt x="578" y="1013"/>
                    <a:pt x="576" y="1055"/>
                    <a:pt x="574" y="1087"/>
                  </a:cubicBezTo>
                  <a:cubicBezTo>
                    <a:pt x="574" y="1091"/>
                    <a:pt x="574" y="1091"/>
                    <a:pt x="574" y="1091"/>
                  </a:cubicBezTo>
                  <a:cubicBezTo>
                    <a:pt x="570" y="1092"/>
                    <a:pt x="570" y="1092"/>
                    <a:pt x="570" y="1092"/>
                  </a:cubicBezTo>
                  <a:cubicBezTo>
                    <a:pt x="531" y="1099"/>
                    <a:pt x="434" y="1119"/>
                    <a:pt x="371" y="1149"/>
                  </a:cubicBezTo>
                  <a:cubicBezTo>
                    <a:pt x="366" y="1140"/>
                    <a:pt x="366" y="1140"/>
                    <a:pt x="366" y="1140"/>
                  </a:cubicBezTo>
                  <a:cubicBezTo>
                    <a:pt x="423" y="1102"/>
                    <a:pt x="465" y="1032"/>
                    <a:pt x="506" y="963"/>
                  </a:cubicBezTo>
                  <a:cubicBezTo>
                    <a:pt x="516" y="948"/>
                    <a:pt x="516" y="948"/>
                    <a:pt x="516" y="948"/>
                  </a:cubicBezTo>
                  <a:lnTo>
                    <a:pt x="520" y="949"/>
                  </a:lnTo>
                  <a:close/>
                  <a:moveTo>
                    <a:pt x="757" y="1066"/>
                  </a:moveTo>
                  <a:cubicBezTo>
                    <a:pt x="767" y="1087"/>
                    <a:pt x="781" y="1107"/>
                    <a:pt x="800" y="1126"/>
                  </a:cubicBezTo>
                  <a:cubicBezTo>
                    <a:pt x="803" y="1129"/>
                    <a:pt x="803" y="1129"/>
                    <a:pt x="803" y="1129"/>
                  </a:cubicBezTo>
                  <a:cubicBezTo>
                    <a:pt x="800" y="1133"/>
                    <a:pt x="800" y="1133"/>
                    <a:pt x="800" y="1133"/>
                  </a:cubicBezTo>
                  <a:cubicBezTo>
                    <a:pt x="784" y="1150"/>
                    <a:pt x="765" y="1168"/>
                    <a:pt x="745" y="1185"/>
                  </a:cubicBezTo>
                  <a:cubicBezTo>
                    <a:pt x="740" y="1189"/>
                    <a:pt x="740" y="1189"/>
                    <a:pt x="740" y="1189"/>
                  </a:cubicBezTo>
                  <a:cubicBezTo>
                    <a:pt x="737" y="1183"/>
                    <a:pt x="737" y="1183"/>
                    <a:pt x="737" y="1183"/>
                  </a:cubicBezTo>
                  <a:cubicBezTo>
                    <a:pt x="718" y="1146"/>
                    <a:pt x="706" y="1117"/>
                    <a:pt x="697" y="1091"/>
                  </a:cubicBezTo>
                  <a:cubicBezTo>
                    <a:pt x="696" y="1086"/>
                    <a:pt x="696" y="1086"/>
                    <a:pt x="696" y="1086"/>
                  </a:cubicBezTo>
                  <a:cubicBezTo>
                    <a:pt x="701" y="1085"/>
                    <a:pt x="701" y="1085"/>
                    <a:pt x="701" y="1085"/>
                  </a:cubicBezTo>
                  <a:cubicBezTo>
                    <a:pt x="718" y="1078"/>
                    <a:pt x="735" y="1071"/>
                    <a:pt x="750" y="1064"/>
                  </a:cubicBezTo>
                  <a:cubicBezTo>
                    <a:pt x="755" y="1061"/>
                    <a:pt x="755" y="1061"/>
                    <a:pt x="755" y="1061"/>
                  </a:cubicBezTo>
                  <a:lnTo>
                    <a:pt x="757" y="1066"/>
                  </a:lnTo>
                  <a:close/>
                  <a:moveTo>
                    <a:pt x="880" y="1074"/>
                  </a:moveTo>
                  <a:cubicBezTo>
                    <a:pt x="902" y="1098"/>
                    <a:pt x="926" y="1116"/>
                    <a:pt x="957" y="1129"/>
                  </a:cubicBezTo>
                  <a:cubicBezTo>
                    <a:pt x="960" y="1130"/>
                    <a:pt x="960" y="1130"/>
                    <a:pt x="960" y="1130"/>
                  </a:cubicBezTo>
                  <a:cubicBezTo>
                    <a:pt x="960" y="1134"/>
                    <a:pt x="960" y="1134"/>
                    <a:pt x="960" y="1134"/>
                  </a:cubicBezTo>
                  <a:cubicBezTo>
                    <a:pt x="957" y="1153"/>
                    <a:pt x="953" y="1173"/>
                    <a:pt x="948" y="1193"/>
                  </a:cubicBezTo>
                  <a:cubicBezTo>
                    <a:pt x="946" y="1199"/>
                    <a:pt x="946" y="1199"/>
                    <a:pt x="946" y="1199"/>
                  </a:cubicBezTo>
                  <a:cubicBezTo>
                    <a:pt x="940" y="1196"/>
                    <a:pt x="940" y="1196"/>
                    <a:pt x="940" y="1196"/>
                  </a:cubicBezTo>
                  <a:cubicBezTo>
                    <a:pt x="908" y="1178"/>
                    <a:pt x="871" y="1156"/>
                    <a:pt x="839" y="1130"/>
                  </a:cubicBezTo>
                  <a:cubicBezTo>
                    <a:pt x="836" y="1127"/>
                    <a:pt x="836" y="1127"/>
                    <a:pt x="836" y="1127"/>
                  </a:cubicBezTo>
                  <a:cubicBezTo>
                    <a:pt x="839" y="1123"/>
                    <a:pt x="839" y="1123"/>
                    <a:pt x="839" y="1123"/>
                  </a:cubicBezTo>
                  <a:cubicBezTo>
                    <a:pt x="852" y="1107"/>
                    <a:pt x="863" y="1091"/>
                    <a:pt x="872" y="1074"/>
                  </a:cubicBezTo>
                  <a:cubicBezTo>
                    <a:pt x="876" y="1068"/>
                    <a:pt x="876" y="1068"/>
                    <a:pt x="876" y="1068"/>
                  </a:cubicBezTo>
                  <a:lnTo>
                    <a:pt x="880" y="1074"/>
                  </a:lnTo>
                  <a:close/>
                  <a:moveTo>
                    <a:pt x="275" y="1180"/>
                  </a:moveTo>
                  <a:cubicBezTo>
                    <a:pt x="251" y="1188"/>
                    <a:pt x="227" y="1197"/>
                    <a:pt x="204" y="1205"/>
                  </a:cubicBezTo>
                  <a:cubicBezTo>
                    <a:pt x="203" y="1206"/>
                    <a:pt x="203" y="1206"/>
                    <a:pt x="203" y="1206"/>
                  </a:cubicBezTo>
                  <a:cubicBezTo>
                    <a:pt x="183" y="1213"/>
                    <a:pt x="162" y="1221"/>
                    <a:pt x="139" y="1229"/>
                  </a:cubicBezTo>
                  <a:cubicBezTo>
                    <a:pt x="135" y="1230"/>
                    <a:pt x="135" y="1230"/>
                    <a:pt x="135" y="1230"/>
                  </a:cubicBezTo>
                  <a:cubicBezTo>
                    <a:pt x="133" y="1226"/>
                    <a:pt x="133" y="1226"/>
                    <a:pt x="133" y="1226"/>
                  </a:cubicBezTo>
                  <a:cubicBezTo>
                    <a:pt x="122" y="1202"/>
                    <a:pt x="111" y="1177"/>
                    <a:pt x="102" y="1150"/>
                  </a:cubicBezTo>
                  <a:cubicBezTo>
                    <a:pt x="100" y="1146"/>
                    <a:pt x="100" y="1146"/>
                    <a:pt x="100" y="1146"/>
                  </a:cubicBezTo>
                  <a:cubicBezTo>
                    <a:pt x="104" y="1144"/>
                    <a:pt x="104" y="1144"/>
                    <a:pt x="104" y="1144"/>
                  </a:cubicBezTo>
                  <a:cubicBezTo>
                    <a:pt x="110" y="1141"/>
                    <a:pt x="116" y="1137"/>
                    <a:pt x="122" y="1132"/>
                  </a:cubicBezTo>
                  <a:cubicBezTo>
                    <a:pt x="127" y="1127"/>
                    <a:pt x="131" y="1121"/>
                    <a:pt x="135" y="1115"/>
                  </a:cubicBezTo>
                  <a:cubicBezTo>
                    <a:pt x="139" y="1108"/>
                    <a:pt x="139" y="1108"/>
                    <a:pt x="139" y="1108"/>
                  </a:cubicBezTo>
                  <a:cubicBezTo>
                    <a:pt x="143" y="1114"/>
                    <a:pt x="143" y="1114"/>
                    <a:pt x="143" y="1114"/>
                  </a:cubicBezTo>
                  <a:cubicBezTo>
                    <a:pt x="151" y="1125"/>
                    <a:pt x="159" y="1134"/>
                    <a:pt x="169" y="1141"/>
                  </a:cubicBezTo>
                  <a:cubicBezTo>
                    <a:pt x="194" y="1161"/>
                    <a:pt x="225" y="1171"/>
                    <a:pt x="260" y="1171"/>
                  </a:cubicBezTo>
                  <a:cubicBezTo>
                    <a:pt x="260" y="1171"/>
                    <a:pt x="260" y="1171"/>
                    <a:pt x="260" y="1171"/>
                  </a:cubicBezTo>
                  <a:cubicBezTo>
                    <a:pt x="262" y="1171"/>
                    <a:pt x="264" y="1171"/>
                    <a:pt x="266" y="1171"/>
                  </a:cubicBezTo>
                  <a:cubicBezTo>
                    <a:pt x="268" y="1171"/>
                    <a:pt x="270" y="1171"/>
                    <a:pt x="273" y="1170"/>
                  </a:cubicBezTo>
                  <a:lnTo>
                    <a:pt x="275" y="1180"/>
                  </a:lnTo>
                  <a:close/>
                  <a:moveTo>
                    <a:pt x="1607" y="1087"/>
                  </a:moveTo>
                  <a:cubicBezTo>
                    <a:pt x="1613" y="1103"/>
                    <a:pt x="1624" y="1116"/>
                    <a:pt x="1639" y="1124"/>
                  </a:cubicBezTo>
                  <a:cubicBezTo>
                    <a:pt x="1641" y="1126"/>
                    <a:pt x="1644" y="1127"/>
                    <a:pt x="1647" y="1128"/>
                  </a:cubicBezTo>
                  <a:cubicBezTo>
                    <a:pt x="1652" y="1130"/>
                    <a:pt x="1652" y="1130"/>
                    <a:pt x="1652" y="1130"/>
                  </a:cubicBezTo>
                  <a:cubicBezTo>
                    <a:pt x="1650" y="1135"/>
                    <a:pt x="1650" y="1135"/>
                    <a:pt x="1650" y="1135"/>
                  </a:cubicBezTo>
                  <a:cubicBezTo>
                    <a:pt x="1639" y="1166"/>
                    <a:pt x="1626" y="1197"/>
                    <a:pt x="1612" y="1227"/>
                  </a:cubicBezTo>
                  <a:cubicBezTo>
                    <a:pt x="1610" y="1231"/>
                    <a:pt x="1610" y="1231"/>
                    <a:pt x="1610" y="1231"/>
                  </a:cubicBezTo>
                  <a:cubicBezTo>
                    <a:pt x="1605" y="1230"/>
                    <a:pt x="1605" y="1230"/>
                    <a:pt x="1605" y="1230"/>
                  </a:cubicBezTo>
                  <a:cubicBezTo>
                    <a:pt x="1575" y="1220"/>
                    <a:pt x="1547" y="1211"/>
                    <a:pt x="1517" y="1203"/>
                  </a:cubicBezTo>
                  <a:cubicBezTo>
                    <a:pt x="1487" y="1195"/>
                    <a:pt x="1456" y="1186"/>
                    <a:pt x="1422" y="1178"/>
                  </a:cubicBezTo>
                  <a:cubicBezTo>
                    <a:pt x="1420" y="1178"/>
                    <a:pt x="1420" y="1178"/>
                    <a:pt x="1420" y="1178"/>
                  </a:cubicBezTo>
                  <a:cubicBezTo>
                    <a:pt x="1419" y="1177"/>
                    <a:pt x="1419" y="1177"/>
                    <a:pt x="1419" y="1177"/>
                  </a:cubicBezTo>
                  <a:cubicBezTo>
                    <a:pt x="1409" y="1168"/>
                    <a:pt x="1398" y="1159"/>
                    <a:pt x="1386" y="1153"/>
                  </a:cubicBezTo>
                  <a:cubicBezTo>
                    <a:pt x="1391" y="1143"/>
                    <a:pt x="1391" y="1143"/>
                    <a:pt x="1391" y="1143"/>
                  </a:cubicBezTo>
                  <a:cubicBezTo>
                    <a:pt x="1393" y="1144"/>
                    <a:pt x="1396" y="1145"/>
                    <a:pt x="1398" y="1146"/>
                  </a:cubicBezTo>
                  <a:cubicBezTo>
                    <a:pt x="1421" y="1155"/>
                    <a:pt x="1444" y="1160"/>
                    <a:pt x="1467" y="1160"/>
                  </a:cubicBezTo>
                  <a:cubicBezTo>
                    <a:pt x="1486" y="1160"/>
                    <a:pt x="1504" y="1157"/>
                    <a:pt x="1521" y="1151"/>
                  </a:cubicBezTo>
                  <a:cubicBezTo>
                    <a:pt x="1553" y="1139"/>
                    <a:pt x="1580" y="1117"/>
                    <a:pt x="1597" y="1087"/>
                  </a:cubicBezTo>
                  <a:cubicBezTo>
                    <a:pt x="1603" y="1077"/>
                    <a:pt x="1603" y="1077"/>
                    <a:pt x="1603" y="1077"/>
                  </a:cubicBezTo>
                  <a:lnTo>
                    <a:pt x="1607" y="1087"/>
                  </a:lnTo>
                  <a:close/>
                  <a:moveTo>
                    <a:pt x="824" y="1148"/>
                  </a:moveTo>
                  <a:cubicBezTo>
                    <a:pt x="858" y="1176"/>
                    <a:pt x="900" y="1200"/>
                    <a:pt x="936" y="1220"/>
                  </a:cubicBezTo>
                  <a:cubicBezTo>
                    <a:pt x="940" y="1222"/>
                    <a:pt x="940" y="1222"/>
                    <a:pt x="940" y="1222"/>
                  </a:cubicBezTo>
                  <a:cubicBezTo>
                    <a:pt x="939" y="1226"/>
                    <a:pt x="939" y="1226"/>
                    <a:pt x="939" y="1226"/>
                  </a:cubicBezTo>
                  <a:cubicBezTo>
                    <a:pt x="936" y="1236"/>
                    <a:pt x="931" y="1256"/>
                    <a:pt x="925" y="1282"/>
                  </a:cubicBezTo>
                  <a:cubicBezTo>
                    <a:pt x="924" y="1286"/>
                    <a:pt x="924" y="1286"/>
                    <a:pt x="924" y="1286"/>
                  </a:cubicBezTo>
                  <a:cubicBezTo>
                    <a:pt x="826" y="1286"/>
                    <a:pt x="826" y="1286"/>
                    <a:pt x="826" y="1286"/>
                  </a:cubicBezTo>
                  <a:cubicBezTo>
                    <a:pt x="793" y="1285"/>
                    <a:pt x="793" y="1285"/>
                    <a:pt x="793" y="1285"/>
                  </a:cubicBezTo>
                  <a:cubicBezTo>
                    <a:pt x="791" y="1283"/>
                    <a:pt x="791" y="1283"/>
                    <a:pt x="791" y="1283"/>
                  </a:cubicBezTo>
                  <a:cubicBezTo>
                    <a:pt x="786" y="1272"/>
                    <a:pt x="781" y="1263"/>
                    <a:pt x="775" y="1254"/>
                  </a:cubicBezTo>
                  <a:cubicBezTo>
                    <a:pt x="770" y="1246"/>
                    <a:pt x="765" y="1238"/>
                    <a:pt x="760" y="1228"/>
                  </a:cubicBezTo>
                  <a:cubicBezTo>
                    <a:pt x="751" y="1210"/>
                    <a:pt x="751" y="1210"/>
                    <a:pt x="751" y="1210"/>
                  </a:cubicBezTo>
                  <a:cubicBezTo>
                    <a:pt x="754" y="1208"/>
                    <a:pt x="754" y="1208"/>
                    <a:pt x="754" y="1208"/>
                  </a:cubicBezTo>
                  <a:cubicBezTo>
                    <a:pt x="777" y="1188"/>
                    <a:pt x="799" y="1168"/>
                    <a:pt x="817" y="1148"/>
                  </a:cubicBezTo>
                  <a:cubicBezTo>
                    <a:pt x="820" y="1145"/>
                    <a:pt x="820" y="1145"/>
                    <a:pt x="820" y="1145"/>
                  </a:cubicBezTo>
                  <a:lnTo>
                    <a:pt x="824" y="1148"/>
                  </a:lnTo>
                  <a:close/>
                  <a:moveTo>
                    <a:pt x="988" y="1139"/>
                  </a:moveTo>
                  <a:cubicBezTo>
                    <a:pt x="1019" y="1148"/>
                    <a:pt x="1055" y="1152"/>
                    <a:pt x="1101" y="1152"/>
                  </a:cubicBezTo>
                  <a:cubicBezTo>
                    <a:pt x="1105" y="1152"/>
                    <a:pt x="1105" y="1152"/>
                    <a:pt x="1105" y="1152"/>
                  </a:cubicBezTo>
                  <a:cubicBezTo>
                    <a:pt x="1106" y="1156"/>
                    <a:pt x="1106" y="1156"/>
                    <a:pt x="1106" y="1156"/>
                  </a:cubicBezTo>
                  <a:cubicBezTo>
                    <a:pt x="1115" y="1192"/>
                    <a:pt x="1142" y="1284"/>
                    <a:pt x="1175" y="1343"/>
                  </a:cubicBezTo>
                  <a:cubicBezTo>
                    <a:pt x="1166" y="1349"/>
                    <a:pt x="1166" y="1349"/>
                    <a:pt x="1166" y="1349"/>
                  </a:cubicBezTo>
                  <a:cubicBezTo>
                    <a:pt x="1124" y="1295"/>
                    <a:pt x="1052" y="1256"/>
                    <a:pt x="982" y="1219"/>
                  </a:cubicBezTo>
                  <a:cubicBezTo>
                    <a:pt x="967" y="1211"/>
                    <a:pt x="967" y="1211"/>
                    <a:pt x="967" y="1211"/>
                  </a:cubicBezTo>
                  <a:cubicBezTo>
                    <a:pt x="968" y="1207"/>
                    <a:pt x="968" y="1207"/>
                    <a:pt x="968" y="1207"/>
                  </a:cubicBezTo>
                  <a:cubicBezTo>
                    <a:pt x="974" y="1185"/>
                    <a:pt x="978" y="1164"/>
                    <a:pt x="982" y="1143"/>
                  </a:cubicBezTo>
                  <a:cubicBezTo>
                    <a:pt x="983" y="1138"/>
                    <a:pt x="983" y="1138"/>
                    <a:pt x="983" y="1138"/>
                  </a:cubicBezTo>
                  <a:lnTo>
                    <a:pt x="988" y="1139"/>
                  </a:lnTo>
                  <a:close/>
                  <a:moveTo>
                    <a:pt x="675" y="1098"/>
                  </a:moveTo>
                  <a:cubicBezTo>
                    <a:pt x="687" y="1134"/>
                    <a:pt x="704" y="1170"/>
                    <a:pt x="720" y="1201"/>
                  </a:cubicBezTo>
                  <a:cubicBezTo>
                    <a:pt x="721" y="1204"/>
                    <a:pt x="721" y="1204"/>
                    <a:pt x="721" y="1204"/>
                  </a:cubicBezTo>
                  <a:cubicBezTo>
                    <a:pt x="718" y="1207"/>
                    <a:pt x="718" y="1207"/>
                    <a:pt x="718" y="1207"/>
                  </a:cubicBezTo>
                  <a:cubicBezTo>
                    <a:pt x="695" y="1227"/>
                    <a:pt x="614" y="1296"/>
                    <a:pt x="572" y="1355"/>
                  </a:cubicBezTo>
                  <a:cubicBezTo>
                    <a:pt x="563" y="1350"/>
                    <a:pt x="563" y="1350"/>
                    <a:pt x="563" y="1350"/>
                  </a:cubicBezTo>
                  <a:cubicBezTo>
                    <a:pt x="593" y="1290"/>
                    <a:pt x="595" y="1214"/>
                    <a:pt x="596" y="1134"/>
                  </a:cubicBezTo>
                  <a:cubicBezTo>
                    <a:pt x="596" y="1128"/>
                    <a:pt x="597" y="1111"/>
                    <a:pt x="597" y="1111"/>
                  </a:cubicBezTo>
                  <a:cubicBezTo>
                    <a:pt x="601" y="1110"/>
                    <a:pt x="601" y="1110"/>
                    <a:pt x="601" y="1110"/>
                  </a:cubicBezTo>
                  <a:cubicBezTo>
                    <a:pt x="625" y="1106"/>
                    <a:pt x="648" y="1101"/>
                    <a:pt x="669" y="1095"/>
                  </a:cubicBezTo>
                  <a:cubicBezTo>
                    <a:pt x="674" y="1093"/>
                    <a:pt x="674" y="1093"/>
                    <a:pt x="674" y="1093"/>
                  </a:cubicBezTo>
                  <a:lnTo>
                    <a:pt x="675" y="1098"/>
                  </a:lnTo>
                  <a:close/>
                  <a:moveTo>
                    <a:pt x="1459" y="1212"/>
                  </a:moveTo>
                  <a:cubicBezTo>
                    <a:pt x="1477" y="1216"/>
                    <a:pt x="1494" y="1221"/>
                    <a:pt x="1511" y="1225"/>
                  </a:cubicBezTo>
                  <a:cubicBezTo>
                    <a:pt x="1538" y="1233"/>
                    <a:pt x="1565" y="1241"/>
                    <a:pt x="1593" y="1250"/>
                  </a:cubicBezTo>
                  <a:cubicBezTo>
                    <a:pt x="1599" y="1252"/>
                    <a:pt x="1599" y="1252"/>
                    <a:pt x="1599" y="1252"/>
                  </a:cubicBezTo>
                  <a:cubicBezTo>
                    <a:pt x="1596" y="1258"/>
                    <a:pt x="1596" y="1258"/>
                    <a:pt x="1596" y="1258"/>
                  </a:cubicBezTo>
                  <a:cubicBezTo>
                    <a:pt x="1577" y="1293"/>
                    <a:pt x="1555" y="1327"/>
                    <a:pt x="1532" y="1359"/>
                  </a:cubicBezTo>
                  <a:cubicBezTo>
                    <a:pt x="1529" y="1362"/>
                    <a:pt x="1529" y="1362"/>
                    <a:pt x="1529" y="1362"/>
                  </a:cubicBezTo>
                  <a:cubicBezTo>
                    <a:pt x="1525" y="1360"/>
                    <a:pt x="1525" y="1360"/>
                    <a:pt x="1525" y="1360"/>
                  </a:cubicBezTo>
                  <a:cubicBezTo>
                    <a:pt x="1518" y="1356"/>
                    <a:pt x="1511" y="1353"/>
                    <a:pt x="1503" y="1351"/>
                  </a:cubicBezTo>
                  <a:cubicBezTo>
                    <a:pt x="1498" y="1350"/>
                    <a:pt x="1492" y="1349"/>
                    <a:pt x="1487" y="1349"/>
                  </a:cubicBezTo>
                  <a:cubicBezTo>
                    <a:pt x="1482" y="1349"/>
                    <a:pt x="1476" y="1350"/>
                    <a:pt x="1471" y="1351"/>
                  </a:cubicBezTo>
                  <a:cubicBezTo>
                    <a:pt x="1462" y="1353"/>
                    <a:pt x="1462" y="1353"/>
                    <a:pt x="1462" y="1353"/>
                  </a:cubicBezTo>
                  <a:cubicBezTo>
                    <a:pt x="1466" y="1344"/>
                    <a:pt x="1466" y="1344"/>
                    <a:pt x="1466" y="1344"/>
                  </a:cubicBezTo>
                  <a:cubicBezTo>
                    <a:pt x="1471" y="1331"/>
                    <a:pt x="1474" y="1317"/>
                    <a:pt x="1475" y="1303"/>
                  </a:cubicBezTo>
                  <a:cubicBezTo>
                    <a:pt x="1477" y="1275"/>
                    <a:pt x="1470" y="1246"/>
                    <a:pt x="1454" y="1219"/>
                  </a:cubicBezTo>
                  <a:cubicBezTo>
                    <a:pt x="1447" y="1208"/>
                    <a:pt x="1447" y="1208"/>
                    <a:pt x="1447" y="1208"/>
                  </a:cubicBezTo>
                  <a:lnTo>
                    <a:pt x="1459" y="1212"/>
                  </a:lnTo>
                  <a:close/>
                  <a:moveTo>
                    <a:pt x="299" y="1207"/>
                  </a:moveTo>
                  <a:cubicBezTo>
                    <a:pt x="285" y="1225"/>
                    <a:pt x="276" y="1244"/>
                    <a:pt x="271" y="1265"/>
                  </a:cubicBezTo>
                  <a:cubicBezTo>
                    <a:pt x="263" y="1295"/>
                    <a:pt x="266" y="1327"/>
                    <a:pt x="278" y="1356"/>
                  </a:cubicBezTo>
                  <a:cubicBezTo>
                    <a:pt x="279" y="1359"/>
                    <a:pt x="281" y="1363"/>
                    <a:pt x="282" y="1366"/>
                  </a:cubicBezTo>
                  <a:cubicBezTo>
                    <a:pt x="286" y="1373"/>
                    <a:pt x="286" y="1373"/>
                    <a:pt x="286" y="1373"/>
                  </a:cubicBezTo>
                  <a:cubicBezTo>
                    <a:pt x="278" y="1373"/>
                    <a:pt x="278" y="1373"/>
                    <a:pt x="278" y="1373"/>
                  </a:cubicBezTo>
                  <a:cubicBezTo>
                    <a:pt x="264" y="1373"/>
                    <a:pt x="252" y="1377"/>
                    <a:pt x="240" y="1385"/>
                  </a:cubicBezTo>
                  <a:cubicBezTo>
                    <a:pt x="237" y="1387"/>
                    <a:pt x="237" y="1387"/>
                    <a:pt x="237" y="1387"/>
                  </a:cubicBezTo>
                  <a:cubicBezTo>
                    <a:pt x="234" y="1384"/>
                    <a:pt x="234" y="1384"/>
                    <a:pt x="234" y="1384"/>
                  </a:cubicBezTo>
                  <a:cubicBezTo>
                    <a:pt x="231" y="1380"/>
                    <a:pt x="228" y="1377"/>
                    <a:pt x="225" y="1373"/>
                  </a:cubicBezTo>
                  <a:cubicBezTo>
                    <a:pt x="224" y="1372"/>
                    <a:pt x="224" y="1372"/>
                    <a:pt x="224" y="1372"/>
                  </a:cubicBezTo>
                  <a:cubicBezTo>
                    <a:pt x="196" y="1336"/>
                    <a:pt x="172" y="1299"/>
                    <a:pt x="150" y="1260"/>
                  </a:cubicBezTo>
                  <a:cubicBezTo>
                    <a:pt x="146" y="1251"/>
                    <a:pt x="146" y="1251"/>
                    <a:pt x="146" y="1251"/>
                  </a:cubicBezTo>
                  <a:cubicBezTo>
                    <a:pt x="151" y="1249"/>
                    <a:pt x="151" y="1249"/>
                    <a:pt x="151" y="1249"/>
                  </a:cubicBezTo>
                  <a:cubicBezTo>
                    <a:pt x="172" y="1242"/>
                    <a:pt x="192" y="1235"/>
                    <a:pt x="212" y="1227"/>
                  </a:cubicBezTo>
                  <a:cubicBezTo>
                    <a:pt x="213" y="1227"/>
                    <a:pt x="213" y="1227"/>
                    <a:pt x="213" y="1227"/>
                  </a:cubicBezTo>
                  <a:cubicBezTo>
                    <a:pt x="240" y="1217"/>
                    <a:pt x="266" y="1208"/>
                    <a:pt x="293" y="1199"/>
                  </a:cubicBezTo>
                  <a:cubicBezTo>
                    <a:pt x="309" y="1194"/>
                    <a:pt x="309" y="1194"/>
                    <a:pt x="309" y="1194"/>
                  </a:cubicBezTo>
                  <a:lnTo>
                    <a:pt x="299" y="1207"/>
                  </a:lnTo>
                  <a:close/>
                  <a:moveTo>
                    <a:pt x="1241" y="1148"/>
                  </a:moveTo>
                  <a:cubicBezTo>
                    <a:pt x="1301" y="1148"/>
                    <a:pt x="1367" y="1154"/>
                    <a:pt x="1408" y="1198"/>
                  </a:cubicBezTo>
                  <a:cubicBezTo>
                    <a:pt x="1408" y="1199"/>
                    <a:pt x="1408" y="1199"/>
                    <a:pt x="1408" y="1199"/>
                  </a:cubicBezTo>
                  <a:cubicBezTo>
                    <a:pt x="1415" y="1206"/>
                    <a:pt x="1421" y="1213"/>
                    <a:pt x="1427" y="1220"/>
                  </a:cubicBezTo>
                  <a:cubicBezTo>
                    <a:pt x="1445" y="1246"/>
                    <a:pt x="1454" y="1274"/>
                    <a:pt x="1452" y="1302"/>
                  </a:cubicBezTo>
                  <a:cubicBezTo>
                    <a:pt x="1450" y="1329"/>
                    <a:pt x="1438" y="1355"/>
                    <a:pt x="1418" y="1375"/>
                  </a:cubicBezTo>
                  <a:cubicBezTo>
                    <a:pt x="1412" y="1381"/>
                    <a:pt x="1406" y="1386"/>
                    <a:pt x="1399" y="1391"/>
                  </a:cubicBezTo>
                  <a:cubicBezTo>
                    <a:pt x="1376" y="1408"/>
                    <a:pt x="1350" y="1417"/>
                    <a:pt x="1324" y="1417"/>
                  </a:cubicBezTo>
                  <a:cubicBezTo>
                    <a:pt x="1324" y="1417"/>
                    <a:pt x="1324" y="1417"/>
                    <a:pt x="1324" y="1417"/>
                  </a:cubicBezTo>
                  <a:cubicBezTo>
                    <a:pt x="1317" y="1417"/>
                    <a:pt x="1310" y="1416"/>
                    <a:pt x="1303" y="1415"/>
                  </a:cubicBezTo>
                  <a:cubicBezTo>
                    <a:pt x="1269" y="1409"/>
                    <a:pt x="1237" y="1389"/>
                    <a:pt x="1213" y="1359"/>
                  </a:cubicBezTo>
                  <a:cubicBezTo>
                    <a:pt x="1176" y="1314"/>
                    <a:pt x="1145" y="1214"/>
                    <a:pt x="1130" y="1158"/>
                  </a:cubicBezTo>
                  <a:cubicBezTo>
                    <a:pt x="1128" y="1151"/>
                    <a:pt x="1128" y="1151"/>
                    <a:pt x="1128" y="1151"/>
                  </a:cubicBezTo>
                  <a:cubicBezTo>
                    <a:pt x="1135" y="1151"/>
                    <a:pt x="1135" y="1151"/>
                    <a:pt x="1135" y="1151"/>
                  </a:cubicBezTo>
                  <a:cubicBezTo>
                    <a:pt x="1148" y="1151"/>
                    <a:pt x="1161" y="1150"/>
                    <a:pt x="1175" y="1150"/>
                  </a:cubicBezTo>
                  <a:cubicBezTo>
                    <a:pt x="1197" y="1149"/>
                    <a:pt x="1220" y="1148"/>
                    <a:pt x="1241" y="1148"/>
                  </a:cubicBezTo>
                  <a:moveTo>
                    <a:pt x="573" y="1134"/>
                  </a:moveTo>
                  <a:cubicBezTo>
                    <a:pt x="571" y="1233"/>
                    <a:pt x="569" y="1337"/>
                    <a:pt x="501" y="1391"/>
                  </a:cubicBezTo>
                  <a:cubicBezTo>
                    <a:pt x="501" y="1391"/>
                    <a:pt x="501" y="1391"/>
                    <a:pt x="501" y="1391"/>
                  </a:cubicBezTo>
                  <a:cubicBezTo>
                    <a:pt x="493" y="1397"/>
                    <a:pt x="486" y="1403"/>
                    <a:pt x="478" y="1408"/>
                  </a:cubicBezTo>
                  <a:cubicBezTo>
                    <a:pt x="457" y="1421"/>
                    <a:pt x="434" y="1428"/>
                    <a:pt x="411" y="1428"/>
                  </a:cubicBezTo>
                  <a:cubicBezTo>
                    <a:pt x="411" y="1428"/>
                    <a:pt x="411" y="1428"/>
                    <a:pt x="411" y="1428"/>
                  </a:cubicBezTo>
                  <a:cubicBezTo>
                    <a:pt x="406" y="1428"/>
                    <a:pt x="400" y="1427"/>
                    <a:pt x="395" y="1427"/>
                  </a:cubicBezTo>
                  <a:cubicBezTo>
                    <a:pt x="368" y="1423"/>
                    <a:pt x="343" y="1409"/>
                    <a:pt x="324" y="1387"/>
                  </a:cubicBezTo>
                  <a:cubicBezTo>
                    <a:pt x="319" y="1381"/>
                    <a:pt x="314" y="1375"/>
                    <a:pt x="310" y="1368"/>
                  </a:cubicBezTo>
                  <a:cubicBezTo>
                    <a:pt x="291" y="1337"/>
                    <a:pt x="285" y="1303"/>
                    <a:pt x="293" y="1270"/>
                  </a:cubicBezTo>
                  <a:cubicBezTo>
                    <a:pt x="301" y="1237"/>
                    <a:pt x="324" y="1206"/>
                    <a:pt x="356" y="1184"/>
                  </a:cubicBezTo>
                  <a:cubicBezTo>
                    <a:pt x="406" y="1149"/>
                    <a:pt x="520" y="1125"/>
                    <a:pt x="567" y="1116"/>
                  </a:cubicBezTo>
                  <a:cubicBezTo>
                    <a:pt x="574" y="1115"/>
                    <a:pt x="574" y="1115"/>
                    <a:pt x="574" y="1115"/>
                  </a:cubicBezTo>
                  <a:lnTo>
                    <a:pt x="573" y="1134"/>
                  </a:lnTo>
                  <a:close/>
                  <a:moveTo>
                    <a:pt x="1487" y="1372"/>
                  </a:moveTo>
                  <a:cubicBezTo>
                    <a:pt x="1491" y="1372"/>
                    <a:pt x="1494" y="1373"/>
                    <a:pt x="1498" y="1373"/>
                  </a:cubicBezTo>
                  <a:cubicBezTo>
                    <a:pt x="1510" y="1376"/>
                    <a:pt x="1521" y="1384"/>
                    <a:pt x="1528" y="1395"/>
                  </a:cubicBezTo>
                  <a:cubicBezTo>
                    <a:pt x="1535" y="1406"/>
                    <a:pt x="1538" y="1419"/>
                    <a:pt x="1535" y="1432"/>
                  </a:cubicBezTo>
                  <a:cubicBezTo>
                    <a:pt x="1532" y="1445"/>
                    <a:pt x="1524" y="1455"/>
                    <a:pt x="1513" y="1462"/>
                  </a:cubicBezTo>
                  <a:cubicBezTo>
                    <a:pt x="1505" y="1467"/>
                    <a:pt x="1496" y="1470"/>
                    <a:pt x="1487" y="1470"/>
                  </a:cubicBezTo>
                  <a:cubicBezTo>
                    <a:pt x="1483" y="1470"/>
                    <a:pt x="1480" y="1470"/>
                    <a:pt x="1476" y="1469"/>
                  </a:cubicBezTo>
                  <a:cubicBezTo>
                    <a:pt x="1464" y="1466"/>
                    <a:pt x="1453" y="1458"/>
                    <a:pt x="1446" y="1447"/>
                  </a:cubicBezTo>
                  <a:cubicBezTo>
                    <a:pt x="1439" y="1436"/>
                    <a:pt x="1436" y="1423"/>
                    <a:pt x="1439" y="1410"/>
                  </a:cubicBezTo>
                  <a:cubicBezTo>
                    <a:pt x="1442" y="1398"/>
                    <a:pt x="1450" y="1387"/>
                    <a:pt x="1461" y="1380"/>
                  </a:cubicBezTo>
                  <a:cubicBezTo>
                    <a:pt x="1469" y="1375"/>
                    <a:pt x="1478" y="1372"/>
                    <a:pt x="1487" y="1372"/>
                  </a:cubicBezTo>
                  <a:moveTo>
                    <a:pt x="282" y="1494"/>
                  </a:moveTo>
                  <a:cubicBezTo>
                    <a:pt x="278" y="1494"/>
                    <a:pt x="278" y="1494"/>
                    <a:pt x="278" y="1494"/>
                  </a:cubicBezTo>
                  <a:cubicBezTo>
                    <a:pt x="265" y="1493"/>
                    <a:pt x="253" y="1488"/>
                    <a:pt x="244" y="1479"/>
                  </a:cubicBezTo>
                  <a:cubicBezTo>
                    <a:pt x="243" y="1478"/>
                    <a:pt x="243" y="1477"/>
                    <a:pt x="242" y="1476"/>
                  </a:cubicBezTo>
                  <a:cubicBezTo>
                    <a:pt x="238" y="1472"/>
                    <a:pt x="236" y="1468"/>
                    <a:pt x="234" y="1463"/>
                  </a:cubicBezTo>
                  <a:cubicBezTo>
                    <a:pt x="232" y="1458"/>
                    <a:pt x="231" y="1454"/>
                    <a:pt x="231" y="1449"/>
                  </a:cubicBezTo>
                  <a:cubicBezTo>
                    <a:pt x="230" y="1449"/>
                    <a:pt x="230" y="1449"/>
                    <a:pt x="230" y="1449"/>
                  </a:cubicBezTo>
                  <a:cubicBezTo>
                    <a:pt x="231" y="1443"/>
                    <a:pt x="231" y="1443"/>
                    <a:pt x="231" y="1443"/>
                  </a:cubicBezTo>
                  <a:cubicBezTo>
                    <a:pt x="231" y="1431"/>
                    <a:pt x="236" y="1420"/>
                    <a:pt x="245" y="1411"/>
                  </a:cubicBezTo>
                  <a:cubicBezTo>
                    <a:pt x="245" y="1410"/>
                    <a:pt x="245" y="1410"/>
                    <a:pt x="246" y="1410"/>
                  </a:cubicBezTo>
                  <a:cubicBezTo>
                    <a:pt x="255" y="1401"/>
                    <a:pt x="267" y="1396"/>
                    <a:pt x="279" y="1396"/>
                  </a:cubicBezTo>
                  <a:cubicBezTo>
                    <a:pt x="281" y="1396"/>
                    <a:pt x="281" y="1396"/>
                    <a:pt x="281" y="1396"/>
                  </a:cubicBezTo>
                  <a:cubicBezTo>
                    <a:pt x="285" y="1396"/>
                    <a:pt x="289" y="1397"/>
                    <a:pt x="292" y="1398"/>
                  </a:cubicBezTo>
                  <a:cubicBezTo>
                    <a:pt x="296" y="1399"/>
                    <a:pt x="300" y="1401"/>
                    <a:pt x="303" y="1402"/>
                  </a:cubicBezTo>
                  <a:cubicBezTo>
                    <a:pt x="307" y="1405"/>
                    <a:pt x="311" y="1408"/>
                    <a:pt x="315" y="1412"/>
                  </a:cubicBezTo>
                  <a:cubicBezTo>
                    <a:pt x="323" y="1420"/>
                    <a:pt x="327" y="1431"/>
                    <a:pt x="328" y="1442"/>
                  </a:cubicBezTo>
                  <a:cubicBezTo>
                    <a:pt x="328" y="1442"/>
                    <a:pt x="328" y="1442"/>
                    <a:pt x="328" y="1442"/>
                  </a:cubicBezTo>
                  <a:cubicBezTo>
                    <a:pt x="328" y="1447"/>
                    <a:pt x="328" y="1447"/>
                    <a:pt x="328" y="1447"/>
                  </a:cubicBezTo>
                  <a:cubicBezTo>
                    <a:pt x="328" y="1460"/>
                    <a:pt x="322" y="1472"/>
                    <a:pt x="313" y="1481"/>
                  </a:cubicBezTo>
                  <a:cubicBezTo>
                    <a:pt x="304" y="1489"/>
                    <a:pt x="294" y="1493"/>
                    <a:pt x="282" y="1494"/>
                  </a:cubicBezTo>
                  <a:close/>
                  <a:moveTo>
                    <a:pt x="971" y="1239"/>
                  </a:moveTo>
                  <a:cubicBezTo>
                    <a:pt x="1063" y="1288"/>
                    <a:pt x="1158" y="1339"/>
                    <a:pt x="1178" y="1424"/>
                  </a:cubicBezTo>
                  <a:cubicBezTo>
                    <a:pt x="1178" y="1424"/>
                    <a:pt x="1178" y="1424"/>
                    <a:pt x="1178" y="1424"/>
                  </a:cubicBezTo>
                  <a:cubicBezTo>
                    <a:pt x="1180" y="1433"/>
                    <a:pt x="1182" y="1443"/>
                    <a:pt x="1183" y="1452"/>
                  </a:cubicBezTo>
                  <a:cubicBezTo>
                    <a:pt x="1187" y="1483"/>
                    <a:pt x="1180" y="1512"/>
                    <a:pt x="1165" y="1535"/>
                  </a:cubicBezTo>
                  <a:cubicBezTo>
                    <a:pt x="1150" y="1558"/>
                    <a:pt x="1127" y="1574"/>
                    <a:pt x="1099" y="1582"/>
                  </a:cubicBezTo>
                  <a:cubicBezTo>
                    <a:pt x="1091" y="1585"/>
                    <a:pt x="1083" y="1586"/>
                    <a:pt x="1075" y="1587"/>
                  </a:cubicBezTo>
                  <a:cubicBezTo>
                    <a:pt x="1070" y="1588"/>
                    <a:pt x="1064" y="1588"/>
                    <a:pt x="1059" y="1588"/>
                  </a:cubicBezTo>
                  <a:cubicBezTo>
                    <a:pt x="1029" y="1588"/>
                    <a:pt x="1002" y="1579"/>
                    <a:pt x="980" y="1561"/>
                  </a:cubicBezTo>
                  <a:cubicBezTo>
                    <a:pt x="953" y="1539"/>
                    <a:pt x="935" y="1506"/>
                    <a:pt x="929" y="1467"/>
                  </a:cubicBezTo>
                  <a:cubicBezTo>
                    <a:pt x="918" y="1405"/>
                    <a:pt x="946" y="1287"/>
                    <a:pt x="959" y="1240"/>
                  </a:cubicBezTo>
                  <a:cubicBezTo>
                    <a:pt x="961" y="1233"/>
                    <a:pt x="961" y="1233"/>
                    <a:pt x="961" y="1233"/>
                  </a:cubicBezTo>
                  <a:lnTo>
                    <a:pt x="971" y="1239"/>
                  </a:lnTo>
                  <a:close/>
                  <a:moveTo>
                    <a:pt x="739" y="1239"/>
                  </a:moveTo>
                  <a:cubicBezTo>
                    <a:pt x="787" y="1329"/>
                    <a:pt x="835" y="1423"/>
                    <a:pt x="803" y="1503"/>
                  </a:cubicBezTo>
                  <a:cubicBezTo>
                    <a:pt x="803" y="1504"/>
                    <a:pt x="803" y="1504"/>
                    <a:pt x="803" y="1504"/>
                  </a:cubicBezTo>
                  <a:cubicBezTo>
                    <a:pt x="800" y="1513"/>
                    <a:pt x="796" y="1521"/>
                    <a:pt x="791" y="1529"/>
                  </a:cubicBezTo>
                  <a:cubicBezTo>
                    <a:pt x="776" y="1557"/>
                    <a:pt x="754" y="1577"/>
                    <a:pt x="728" y="1587"/>
                  </a:cubicBezTo>
                  <a:cubicBezTo>
                    <a:pt x="715" y="1592"/>
                    <a:pt x="702" y="1594"/>
                    <a:pt x="688" y="1594"/>
                  </a:cubicBezTo>
                  <a:cubicBezTo>
                    <a:pt x="688" y="1594"/>
                    <a:pt x="688" y="1594"/>
                    <a:pt x="688" y="1594"/>
                  </a:cubicBezTo>
                  <a:cubicBezTo>
                    <a:pt x="674" y="1594"/>
                    <a:pt x="660" y="1592"/>
                    <a:pt x="647" y="1587"/>
                  </a:cubicBezTo>
                  <a:cubicBezTo>
                    <a:pt x="640" y="1585"/>
                    <a:pt x="632" y="1581"/>
                    <a:pt x="625" y="1577"/>
                  </a:cubicBezTo>
                  <a:cubicBezTo>
                    <a:pt x="593" y="1560"/>
                    <a:pt x="572" y="1533"/>
                    <a:pt x="563" y="1501"/>
                  </a:cubicBezTo>
                  <a:cubicBezTo>
                    <a:pt x="553" y="1467"/>
                    <a:pt x="558" y="1430"/>
                    <a:pt x="575" y="1395"/>
                  </a:cubicBezTo>
                  <a:cubicBezTo>
                    <a:pt x="602" y="1339"/>
                    <a:pt x="690" y="1261"/>
                    <a:pt x="727" y="1229"/>
                  </a:cubicBezTo>
                  <a:cubicBezTo>
                    <a:pt x="732" y="1225"/>
                    <a:pt x="732" y="1225"/>
                    <a:pt x="732" y="1225"/>
                  </a:cubicBezTo>
                  <a:lnTo>
                    <a:pt x="739" y="1239"/>
                  </a:lnTo>
                  <a:close/>
                  <a:moveTo>
                    <a:pt x="1415" y="1418"/>
                  </a:moveTo>
                  <a:cubicBezTo>
                    <a:pt x="1415" y="1433"/>
                    <a:pt x="1418" y="1447"/>
                    <a:pt x="1426" y="1460"/>
                  </a:cubicBezTo>
                  <a:cubicBezTo>
                    <a:pt x="1427" y="1461"/>
                    <a:pt x="1429" y="1463"/>
                    <a:pt x="1430" y="1465"/>
                  </a:cubicBezTo>
                  <a:cubicBezTo>
                    <a:pt x="1433" y="1469"/>
                    <a:pt x="1433" y="1469"/>
                    <a:pt x="1433" y="1469"/>
                  </a:cubicBezTo>
                  <a:cubicBezTo>
                    <a:pt x="1429" y="1472"/>
                    <a:pt x="1429" y="1472"/>
                    <a:pt x="1429" y="1472"/>
                  </a:cubicBezTo>
                  <a:cubicBezTo>
                    <a:pt x="1395" y="1504"/>
                    <a:pt x="1358" y="1532"/>
                    <a:pt x="1318" y="1558"/>
                  </a:cubicBezTo>
                  <a:cubicBezTo>
                    <a:pt x="1280" y="1582"/>
                    <a:pt x="1240" y="1604"/>
                    <a:pt x="1198" y="1622"/>
                  </a:cubicBezTo>
                  <a:cubicBezTo>
                    <a:pt x="1193" y="1624"/>
                    <a:pt x="1193" y="1624"/>
                    <a:pt x="1193" y="1624"/>
                  </a:cubicBezTo>
                  <a:cubicBezTo>
                    <a:pt x="1191" y="1620"/>
                    <a:pt x="1191" y="1620"/>
                    <a:pt x="1191" y="1620"/>
                  </a:cubicBezTo>
                  <a:cubicBezTo>
                    <a:pt x="1187" y="1613"/>
                    <a:pt x="1182" y="1606"/>
                    <a:pt x="1176" y="1601"/>
                  </a:cubicBezTo>
                  <a:cubicBezTo>
                    <a:pt x="1170" y="1595"/>
                    <a:pt x="1164" y="1591"/>
                    <a:pt x="1156" y="1588"/>
                  </a:cubicBezTo>
                  <a:cubicBezTo>
                    <a:pt x="1148" y="1585"/>
                    <a:pt x="1148" y="1585"/>
                    <a:pt x="1148" y="1585"/>
                  </a:cubicBezTo>
                  <a:cubicBezTo>
                    <a:pt x="1155" y="1579"/>
                    <a:pt x="1155" y="1579"/>
                    <a:pt x="1155" y="1579"/>
                  </a:cubicBezTo>
                  <a:cubicBezTo>
                    <a:pt x="1167" y="1570"/>
                    <a:pt x="1176" y="1560"/>
                    <a:pt x="1184" y="1548"/>
                  </a:cubicBezTo>
                  <a:cubicBezTo>
                    <a:pt x="1203" y="1520"/>
                    <a:pt x="1210" y="1486"/>
                    <a:pt x="1206" y="1449"/>
                  </a:cubicBezTo>
                  <a:cubicBezTo>
                    <a:pt x="1205" y="1439"/>
                    <a:pt x="1203" y="1429"/>
                    <a:pt x="1200" y="1419"/>
                  </a:cubicBezTo>
                  <a:cubicBezTo>
                    <a:pt x="1199" y="1414"/>
                    <a:pt x="1199" y="1414"/>
                    <a:pt x="1199" y="1414"/>
                  </a:cubicBezTo>
                  <a:cubicBezTo>
                    <a:pt x="1199" y="1414"/>
                    <a:pt x="1199" y="1414"/>
                    <a:pt x="1199" y="1414"/>
                  </a:cubicBezTo>
                  <a:cubicBezTo>
                    <a:pt x="1196" y="1401"/>
                    <a:pt x="1191" y="1389"/>
                    <a:pt x="1185" y="1377"/>
                  </a:cubicBezTo>
                  <a:cubicBezTo>
                    <a:pt x="1193" y="1372"/>
                    <a:pt x="1193" y="1372"/>
                    <a:pt x="1193" y="1372"/>
                  </a:cubicBezTo>
                  <a:cubicBezTo>
                    <a:pt x="1195" y="1373"/>
                    <a:pt x="1195" y="1373"/>
                    <a:pt x="1195" y="1373"/>
                  </a:cubicBezTo>
                  <a:cubicBezTo>
                    <a:pt x="1223" y="1408"/>
                    <a:pt x="1260" y="1431"/>
                    <a:pt x="1300" y="1438"/>
                  </a:cubicBezTo>
                  <a:cubicBezTo>
                    <a:pt x="1308" y="1439"/>
                    <a:pt x="1316" y="1440"/>
                    <a:pt x="1324" y="1440"/>
                  </a:cubicBezTo>
                  <a:cubicBezTo>
                    <a:pt x="1353" y="1440"/>
                    <a:pt x="1381" y="1431"/>
                    <a:pt x="1407" y="1414"/>
                  </a:cubicBezTo>
                  <a:cubicBezTo>
                    <a:pt x="1416" y="1408"/>
                    <a:pt x="1416" y="1408"/>
                    <a:pt x="1416" y="1408"/>
                  </a:cubicBezTo>
                  <a:lnTo>
                    <a:pt x="1415" y="1418"/>
                  </a:lnTo>
                  <a:close/>
                  <a:moveTo>
                    <a:pt x="555" y="1383"/>
                  </a:moveTo>
                  <a:cubicBezTo>
                    <a:pt x="554" y="1385"/>
                    <a:pt x="554" y="1385"/>
                    <a:pt x="554" y="1385"/>
                  </a:cubicBezTo>
                  <a:cubicBezTo>
                    <a:pt x="534" y="1425"/>
                    <a:pt x="530" y="1468"/>
                    <a:pt x="540" y="1507"/>
                  </a:cubicBezTo>
                  <a:cubicBezTo>
                    <a:pt x="549" y="1538"/>
                    <a:pt x="567" y="1564"/>
                    <a:pt x="593" y="1584"/>
                  </a:cubicBezTo>
                  <a:cubicBezTo>
                    <a:pt x="600" y="1590"/>
                    <a:pt x="600" y="1590"/>
                    <a:pt x="600" y="1590"/>
                  </a:cubicBezTo>
                  <a:cubicBezTo>
                    <a:pt x="591" y="1593"/>
                    <a:pt x="591" y="1593"/>
                    <a:pt x="591" y="1593"/>
                  </a:cubicBezTo>
                  <a:cubicBezTo>
                    <a:pt x="576" y="1598"/>
                    <a:pt x="564" y="1607"/>
                    <a:pt x="555" y="1620"/>
                  </a:cubicBezTo>
                  <a:cubicBezTo>
                    <a:pt x="553" y="1624"/>
                    <a:pt x="553" y="1624"/>
                    <a:pt x="553" y="1624"/>
                  </a:cubicBezTo>
                  <a:cubicBezTo>
                    <a:pt x="549" y="1622"/>
                    <a:pt x="549" y="1622"/>
                    <a:pt x="549" y="1622"/>
                  </a:cubicBezTo>
                  <a:cubicBezTo>
                    <a:pt x="505" y="1604"/>
                    <a:pt x="466" y="1584"/>
                    <a:pt x="431" y="1561"/>
                  </a:cubicBezTo>
                  <a:cubicBezTo>
                    <a:pt x="399" y="1541"/>
                    <a:pt x="369" y="1519"/>
                    <a:pt x="339" y="1493"/>
                  </a:cubicBezTo>
                  <a:cubicBezTo>
                    <a:pt x="336" y="1490"/>
                    <a:pt x="336" y="1490"/>
                    <a:pt x="336" y="1490"/>
                  </a:cubicBezTo>
                  <a:cubicBezTo>
                    <a:pt x="339" y="1486"/>
                    <a:pt x="339" y="1486"/>
                    <a:pt x="339" y="1486"/>
                  </a:cubicBezTo>
                  <a:cubicBezTo>
                    <a:pt x="346" y="1475"/>
                    <a:pt x="351" y="1461"/>
                    <a:pt x="351" y="1447"/>
                  </a:cubicBezTo>
                  <a:cubicBezTo>
                    <a:pt x="351" y="1445"/>
                    <a:pt x="351" y="1445"/>
                    <a:pt x="351" y="1445"/>
                  </a:cubicBezTo>
                  <a:cubicBezTo>
                    <a:pt x="351" y="1437"/>
                    <a:pt x="351" y="1437"/>
                    <a:pt x="351" y="1437"/>
                  </a:cubicBezTo>
                  <a:cubicBezTo>
                    <a:pt x="358" y="1440"/>
                    <a:pt x="358" y="1440"/>
                    <a:pt x="358" y="1440"/>
                  </a:cubicBezTo>
                  <a:cubicBezTo>
                    <a:pt x="369" y="1445"/>
                    <a:pt x="380" y="1448"/>
                    <a:pt x="391" y="1450"/>
                  </a:cubicBezTo>
                  <a:cubicBezTo>
                    <a:pt x="398" y="1451"/>
                    <a:pt x="405" y="1451"/>
                    <a:pt x="411" y="1451"/>
                  </a:cubicBezTo>
                  <a:cubicBezTo>
                    <a:pt x="438" y="1451"/>
                    <a:pt x="465" y="1443"/>
                    <a:pt x="490" y="1428"/>
                  </a:cubicBezTo>
                  <a:cubicBezTo>
                    <a:pt x="499" y="1422"/>
                    <a:pt x="507" y="1416"/>
                    <a:pt x="515" y="1409"/>
                  </a:cubicBezTo>
                  <a:cubicBezTo>
                    <a:pt x="527" y="1400"/>
                    <a:pt x="537" y="1389"/>
                    <a:pt x="546" y="1377"/>
                  </a:cubicBezTo>
                  <a:lnTo>
                    <a:pt x="555" y="1383"/>
                  </a:lnTo>
                  <a:close/>
                  <a:moveTo>
                    <a:pt x="815" y="1687"/>
                  </a:moveTo>
                  <a:cubicBezTo>
                    <a:pt x="809" y="1686"/>
                    <a:pt x="809" y="1686"/>
                    <a:pt x="809" y="1686"/>
                  </a:cubicBezTo>
                  <a:cubicBezTo>
                    <a:pt x="773" y="1683"/>
                    <a:pt x="736" y="1678"/>
                    <a:pt x="691" y="1669"/>
                  </a:cubicBezTo>
                  <a:cubicBezTo>
                    <a:pt x="687" y="1668"/>
                    <a:pt x="687" y="1668"/>
                    <a:pt x="687" y="1668"/>
                  </a:cubicBezTo>
                  <a:cubicBezTo>
                    <a:pt x="687" y="1664"/>
                    <a:pt x="687" y="1664"/>
                    <a:pt x="687" y="1664"/>
                  </a:cubicBezTo>
                  <a:cubicBezTo>
                    <a:pt x="687" y="1658"/>
                    <a:pt x="687" y="1652"/>
                    <a:pt x="685" y="1646"/>
                  </a:cubicBezTo>
                  <a:cubicBezTo>
                    <a:pt x="684" y="1639"/>
                    <a:pt x="681" y="1632"/>
                    <a:pt x="678" y="1625"/>
                  </a:cubicBezTo>
                  <a:cubicBezTo>
                    <a:pt x="673" y="1617"/>
                    <a:pt x="673" y="1617"/>
                    <a:pt x="673" y="1617"/>
                  </a:cubicBezTo>
                  <a:cubicBezTo>
                    <a:pt x="682" y="1617"/>
                    <a:pt x="682" y="1617"/>
                    <a:pt x="682" y="1617"/>
                  </a:cubicBezTo>
                  <a:cubicBezTo>
                    <a:pt x="684" y="1617"/>
                    <a:pt x="686" y="1617"/>
                    <a:pt x="688" y="1617"/>
                  </a:cubicBezTo>
                  <a:cubicBezTo>
                    <a:pt x="705" y="1617"/>
                    <a:pt x="721" y="1614"/>
                    <a:pt x="737" y="1608"/>
                  </a:cubicBezTo>
                  <a:cubicBezTo>
                    <a:pt x="764" y="1598"/>
                    <a:pt x="788" y="1578"/>
                    <a:pt x="805" y="1551"/>
                  </a:cubicBezTo>
                  <a:cubicBezTo>
                    <a:pt x="815" y="1537"/>
                    <a:pt x="815" y="1537"/>
                    <a:pt x="815" y="1537"/>
                  </a:cubicBezTo>
                  <a:lnTo>
                    <a:pt x="815" y="1687"/>
                  </a:lnTo>
                  <a:close/>
                  <a:moveTo>
                    <a:pt x="1056" y="1658"/>
                  </a:moveTo>
                  <a:cubicBezTo>
                    <a:pt x="1056" y="1660"/>
                    <a:pt x="1056" y="1662"/>
                    <a:pt x="1057" y="1664"/>
                  </a:cubicBezTo>
                  <a:cubicBezTo>
                    <a:pt x="1057" y="1669"/>
                    <a:pt x="1057" y="1669"/>
                    <a:pt x="1057" y="1669"/>
                  </a:cubicBezTo>
                  <a:cubicBezTo>
                    <a:pt x="1052" y="1670"/>
                    <a:pt x="1052" y="1670"/>
                    <a:pt x="1052" y="1670"/>
                  </a:cubicBezTo>
                  <a:cubicBezTo>
                    <a:pt x="1001" y="1679"/>
                    <a:pt x="960" y="1685"/>
                    <a:pt x="922" y="1687"/>
                  </a:cubicBezTo>
                  <a:cubicBezTo>
                    <a:pt x="916" y="1687"/>
                    <a:pt x="916" y="1687"/>
                    <a:pt x="916" y="1687"/>
                  </a:cubicBezTo>
                  <a:cubicBezTo>
                    <a:pt x="916" y="1533"/>
                    <a:pt x="916" y="1533"/>
                    <a:pt x="916" y="1533"/>
                  </a:cubicBezTo>
                  <a:cubicBezTo>
                    <a:pt x="926" y="1530"/>
                    <a:pt x="926" y="1530"/>
                    <a:pt x="926" y="1530"/>
                  </a:cubicBezTo>
                  <a:cubicBezTo>
                    <a:pt x="936" y="1549"/>
                    <a:pt x="949" y="1566"/>
                    <a:pt x="965" y="1578"/>
                  </a:cubicBezTo>
                  <a:cubicBezTo>
                    <a:pt x="992" y="1600"/>
                    <a:pt x="1024" y="1611"/>
                    <a:pt x="1059" y="1611"/>
                  </a:cubicBezTo>
                  <a:cubicBezTo>
                    <a:pt x="1069" y="1611"/>
                    <a:pt x="1069" y="1611"/>
                    <a:pt x="1069" y="1611"/>
                  </a:cubicBezTo>
                  <a:cubicBezTo>
                    <a:pt x="1065" y="1619"/>
                    <a:pt x="1065" y="1619"/>
                    <a:pt x="1065" y="1619"/>
                  </a:cubicBezTo>
                  <a:cubicBezTo>
                    <a:pt x="1059" y="1630"/>
                    <a:pt x="1055" y="1643"/>
                    <a:pt x="1056" y="1657"/>
                  </a:cubicBezTo>
                  <a:lnTo>
                    <a:pt x="1056" y="1658"/>
                  </a:lnTo>
                  <a:close/>
                  <a:moveTo>
                    <a:pt x="1177" y="1656"/>
                  </a:moveTo>
                  <a:cubicBezTo>
                    <a:pt x="1176" y="1670"/>
                    <a:pt x="1170" y="1683"/>
                    <a:pt x="1158" y="1692"/>
                  </a:cubicBezTo>
                  <a:cubicBezTo>
                    <a:pt x="1149" y="1696"/>
                    <a:pt x="1139" y="1699"/>
                    <a:pt x="1129" y="1703"/>
                  </a:cubicBezTo>
                  <a:cubicBezTo>
                    <a:pt x="1125" y="1703"/>
                    <a:pt x="1125" y="1703"/>
                    <a:pt x="1125" y="1703"/>
                  </a:cubicBezTo>
                  <a:cubicBezTo>
                    <a:pt x="1125" y="1703"/>
                    <a:pt x="1125" y="1703"/>
                    <a:pt x="1125" y="1703"/>
                  </a:cubicBezTo>
                  <a:cubicBezTo>
                    <a:pt x="1109" y="1702"/>
                    <a:pt x="1095" y="1693"/>
                    <a:pt x="1086" y="1679"/>
                  </a:cubicBezTo>
                  <a:cubicBezTo>
                    <a:pt x="1084" y="1671"/>
                    <a:pt x="1081" y="1664"/>
                    <a:pt x="1079" y="1656"/>
                  </a:cubicBezTo>
                  <a:cubicBezTo>
                    <a:pt x="1079" y="1652"/>
                    <a:pt x="1079" y="1652"/>
                    <a:pt x="1079" y="1652"/>
                  </a:cubicBezTo>
                  <a:cubicBezTo>
                    <a:pt x="1079" y="1652"/>
                    <a:pt x="1079" y="1652"/>
                    <a:pt x="1079" y="1652"/>
                  </a:cubicBezTo>
                  <a:cubicBezTo>
                    <a:pt x="1080" y="1638"/>
                    <a:pt x="1086" y="1625"/>
                    <a:pt x="1097" y="1616"/>
                  </a:cubicBezTo>
                  <a:cubicBezTo>
                    <a:pt x="1107" y="1612"/>
                    <a:pt x="1116" y="1609"/>
                    <a:pt x="1126" y="1605"/>
                  </a:cubicBezTo>
                  <a:cubicBezTo>
                    <a:pt x="1130" y="1605"/>
                    <a:pt x="1130" y="1605"/>
                    <a:pt x="1130" y="1605"/>
                  </a:cubicBezTo>
                  <a:cubicBezTo>
                    <a:pt x="1130" y="1605"/>
                    <a:pt x="1130" y="1605"/>
                    <a:pt x="1130" y="1605"/>
                  </a:cubicBezTo>
                  <a:cubicBezTo>
                    <a:pt x="1146" y="1606"/>
                    <a:pt x="1161" y="1615"/>
                    <a:pt x="1170" y="1629"/>
                  </a:cubicBezTo>
                  <a:cubicBezTo>
                    <a:pt x="1172" y="1637"/>
                    <a:pt x="1174" y="1644"/>
                    <a:pt x="1177" y="1652"/>
                  </a:cubicBezTo>
                  <a:cubicBezTo>
                    <a:pt x="1177" y="1656"/>
                    <a:pt x="1177" y="1656"/>
                    <a:pt x="1177" y="1656"/>
                  </a:cubicBezTo>
                  <a:close/>
                  <a:moveTo>
                    <a:pt x="659" y="1683"/>
                  </a:moveTo>
                  <a:cubicBezTo>
                    <a:pt x="656" y="1687"/>
                    <a:pt x="656" y="1687"/>
                    <a:pt x="656" y="1687"/>
                  </a:cubicBezTo>
                  <a:cubicBezTo>
                    <a:pt x="649" y="1698"/>
                    <a:pt x="638" y="1706"/>
                    <a:pt x="625" y="1708"/>
                  </a:cubicBezTo>
                  <a:cubicBezTo>
                    <a:pt x="622" y="1709"/>
                    <a:pt x="618" y="1709"/>
                    <a:pt x="615" y="1709"/>
                  </a:cubicBezTo>
                  <a:cubicBezTo>
                    <a:pt x="606" y="1709"/>
                    <a:pt x="596" y="1707"/>
                    <a:pt x="588" y="1701"/>
                  </a:cubicBezTo>
                  <a:cubicBezTo>
                    <a:pt x="577" y="1694"/>
                    <a:pt x="570" y="1683"/>
                    <a:pt x="567" y="1671"/>
                  </a:cubicBezTo>
                  <a:cubicBezTo>
                    <a:pt x="565" y="1659"/>
                    <a:pt x="566" y="1648"/>
                    <a:pt x="572" y="1638"/>
                  </a:cubicBezTo>
                  <a:cubicBezTo>
                    <a:pt x="571" y="1638"/>
                    <a:pt x="571" y="1638"/>
                    <a:pt x="571" y="1638"/>
                  </a:cubicBezTo>
                  <a:cubicBezTo>
                    <a:pt x="574" y="1634"/>
                    <a:pt x="574" y="1634"/>
                    <a:pt x="574" y="1634"/>
                  </a:cubicBezTo>
                  <a:cubicBezTo>
                    <a:pt x="583" y="1620"/>
                    <a:pt x="598" y="1612"/>
                    <a:pt x="615" y="1612"/>
                  </a:cubicBezTo>
                  <a:cubicBezTo>
                    <a:pt x="625" y="1612"/>
                    <a:pt x="634" y="1615"/>
                    <a:pt x="642" y="1620"/>
                  </a:cubicBezTo>
                  <a:cubicBezTo>
                    <a:pt x="642" y="1620"/>
                    <a:pt x="642" y="1620"/>
                    <a:pt x="642" y="1620"/>
                  </a:cubicBezTo>
                  <a:cubicBezTo>
                    <a:pt x="653" y="1627"/>
                    <a:pt x="660" y="1638"/>
                    <a:pt x="663" y="1651"/>
                  </a:cubicBezTo>
                  <a:cubicBezTo>
                    <a:pt x="665" y="1662"/>
                    <a:pt x="664" y="1673"/>
                    <a:pt x="659" y="1683"/>
                  </a:cubicBezTo>
                  <a:close/>
                  <a:moveTo>
                    <a:pt x="893" y="2055"/>
                  </a:moveTo>
                  <a:cubicBezTo>
                    <a:pt x="838" y="2055"/>
                    <a:pt x="838" y="2055"/>
                    <a:pt x="838" y="2055"/>
                  </a:cubicBezTo>
                  <a:cubicBezTo>
                    <a:pt x="838" y="1309"/>
                    <a:pt x="838" y="1309"/>
                    <a:pt x="838" y="1309"/>
                  </a:cubicBezTo>
                  <a:cubicBezTo>
                    <a:pt x="893" y="1309"/>
                    <a:pt x="893" y="1309"/>
                    <a:pt x="893" y="1309"/>
                  </a:cubicBezTo>
                  <a:lnTo>
                    <a:pt x="893" y="2055"/>
                  </a:lnTo>
                  <a:close/>
                  <a:moveTo>
                    <a:pt x="916" y="2078"/>
                  </a:moveTo>
                  <a:cubicBezTo>
                    <a:pt x="916" y="1712"/>
                    <a:pt x="916" y="1712"/>
                    <a:pt x="916" y="1712"/>
                  </a:cubicBezTo>
                  <a:cubicBezTo>
                    <a:pt x="921" y="1712"/>
                    <a:pt x="921" y="1712"/>
                    <a:pt x="921" y="1712"/>
                  </a:cubicBezTo>
                  <a:cubicBezTo>
                    <a:pt x="962" y="1709"/>
                    <a:pt x="1008" y="1703"/>
                    <a:pt x="1064" y="1693"/>
                  </a:cubicBezTo>
                  <a:cubicBezTo>
                    <a:pt x="1067" y="1692"/>
                    <a:pt x="1067" y="1692"/>
                    <a:pt x="1067" y="1692"/>
                  </a:cubicBezTo>
                  <a:cubicBezTo>
                    <a:pt x="1069" y="1695"/>
                    <a:pt x="1069" y="1695"/>
                    <a:pt x="1069" y="1695"/>
                  </a:cubicBezTo>
                  <a:cubicBezTo>
                    <a:pt x="1072" y="1700"/>
                    <a:pt x="1075" y="1704"/>
                    <a:pt x="1079" y="1707"/>
                  </a:cubicBezTo>
                  <a:cubicBezTo>
                    <a:pt x="1093" y="1719"/>
                    <a:pt x="1110" y="1726"/>
                    <a:pt x="1128" y="1726"/>
                  </a:cubicBezTo>
                  <a:cubicBezTo>
                    <a:pt x="1129" y="1726"/>
                    <a:pt x="1130" y="1726"/>
                    <a:pt x="1130" y="1726"/>
                  </a:cubicBezTo>
                  <a:cubicBezTo>
                    <a:pt x="1132" y="1726"/>
                    <a:pt x="1132" y="1726"/>
                    <a:pt x="1132" y="1726"/>
                  </a:cubicBezTo>
                  <a:cubicBezTo>
                    <a:pt x="1151" y="1725"/>
                    <a:pt x="1168" y="1717"/>
                    <a:pt x="1181" y="1703"/>
                  </a:cubicBezTo>
                  <a:cubicBezTo>
                    <a:pt x="1194" y="1689"/>
                    <a:pt x="1200" y="1670"/>
                    <a:pt x="1200" y="1651"/>
                  </a:cubicBezTo>
                  <a:cubicBezTo>
                    <a:pt x="1199" y="1646"/>
                    <a:pt x="1199" y="1646"/>
                    <a:pt x="1199" y="1646"/>
                  </a:cubicBezTo>
                  <a:cubicBezTo>
                    <a:pt x="1200" y="1646"/>
                    <a:pt x="1200" y="1646"/>
                    <a:pt x="1200" y="1646"/>
                  </a:cubicBezTo>
                  <a:cubicBezTo>
                    <a:pt x="1200" y="1646"/>
                    <a:pt x="1200" y="1646"/>
                    <a:pt x="1200" y="1646"/>
                  </a:cubicBezTo>
                  <a:cubicBezTo>
                    <a:pt x="1200" y="1646"/>
                    <a:pt x="1200" y="1646"/>
                    <a:pt x="1200" y="1646"/>
                  </a:cubicBezTo>
                  <a:cubicBezTo>
                    <a:pt x="1203" y="1645"/>
                    <a:pt x="1203" y="1645"/>
                    <a:pt x="1203" y="1645"/>
                  </a:cubicBezTo>
                  <a:cubicBezTo>
                    <a:pt x="1247" y="1626"/>
                    <a:pt x="1290" y="1603"/>
                    <a:pt x="1331" y="1577"/>
                  </a:cubicBezTo>
                  <a:cubicBezTo>
                    <a:pt x="1372" y="1550"/>
                    <a:pt x="1412" y="1520"/>
                    <a:pt x="1448" y="1486"/>
                  </a:cubicBezTo>
                  <a:cubicBezTo>
                    <a:pt x="1451" y="1483"/>
                    <a:pt x="1451" y="1483"/>
                    <a:pt x="1451" y="1483"/>
                  </a:cubicBezTo>
                  <a:cubicBezTo>
                    <a:pt x="1454" y="1485"/>
                    <a:pt x="1454" y="1485"/>
                    <a:pt x="1454" y="1485"/>
                  </a:cubicBezTo>
                  <a:cubicBezTo>
                    <a:pt x="1460" y="1488"/>
                    <a:pt x="1465" y="1490"/>
                    <a:pt x="1471" y="1491"/>
                  </a:cubicBezTo>
                  <a:cubicBezTo>
                    <a:pt x="1476" y="1492"/>
                    <a:pt x="1482" y="1493"/>
                    <a:pt x="1487" y="1493"/>
                  </a:cubicBezTo>
                  <a:cubicBezTo>
                    <a:pt x="1501" y="1493"/>
                    <a:pt x="1514" y="1489"/>
                    <a:pt x="1525" y="1482"/>
                  </a:cubicBezTo>
                  <a:cubicBezTo>
                    <a:pt x="1544" y="1470"/>
                    <a:pt x="1556" y="1452"/>
                    <a:pt x="1558" y="1430"/>
                  </a:cubicBezTo>
                  <a:cubicBezTo>
                    <a:pt x="1561" y="1413"/>
                    <a:pt x="1556" y="1395"/>
                    <a:pt x="1546" y="1380"/>
                  </a:cubicBezTo>
                  <a:cubicBezTo>
                    <a:pt x="1545" y="1379"/>
                    <a:pt x="1545" y="1379"/>
                    <a:pt x="1545" y="1379"/>
                  </a:cubicBezTo>
                  <a:cubicBezTo>
                    <a:pt x="1547" y="1376"/>
                    <a:pt x="1547" y="1376"/>
                    <a:pt x="1547" y="1376"/>
                  </a:cubicBezTo>
                  <a:cubicBezTo>
                    <a:pt x="1575" y="1339"/>
                    <a:pt x="1600" y="1300"/>
                    <a:pt x="1621" y="1259"/>
                  </a:cubicBezTo>
                  <a:cubicBezTo>
                    <a:pt x="1642" y="1220"/>
                    <a:pt x="1659" y="1179"/>
                    <a:pt x="1674" y="1137"/>
                  </a:cubicBezTo>
                  <a:cubicBezTo>
                    <a:pt x="1675" y="1133"/>
                    <a:pt x="1675" y="1133"/>
                    <a:pt x="1675" y="1133"/>
                  </a:cubicBezTo>
                  <a:cubicBezTo>
                    <a:pt x="1678" y="1133"/>
                    <a:pt x="1678" y="1133"/>
                    <a:pt x="1678" y="1133"/>
                  </a:cubicBezTo>
                  <a:cubicBezTo>
                    <a:pt x="1683" y="1133"/>
                    <a:pt x="1688" y="1132"/>
                    <a:pt x="1693" y="1131"/>
                  </a:cubicBezTo>
                  <a:cubicBezTo>
                    <a:pt x="1712" y="1125"/>
                    <a:pt x="1727" y="1113"/>
                    <a:pt x="1737" y="1097"/>
                  </a:cubicBezTo>
                  <a:cubicBezTo>
                    <a:pt x="1748" y="1076"/>
                    <a:pt x="1749" y="1051"/>
                    <a:pt x="1738" y="1029"/>
                  </a:cubicBezTo>
                  <a:cubicBezTo>
                    <a:pt x="1732" y="1016"/>
                    <a:pt x="1721" y="1006"/>
                    <a:pt x="1709" y="999"/>
                  </a:cubicBezTo>
                  <a:cubicBezTo>
                    <a:pt x="1708" y="998"/>
                    <a:pt x="1708" y="998"/>
                    <a:pt x="1708" y="998"/>
                  </a:cubicBezTo>
                  <a:cubicBezTo>
                    <a:pt x="1708" y="994"/>
                    <a:pt x="1708" y="994"/>
                    <a:pt x="1708" y="994"/>
                  </a:cubicBezTo>
                  <a:cubicBezTo>
                    <a:pt x="1716" y="941"/>
                    <a:pt x="1719" y="886"/>
                    <a:pt x="1717" y="832"/>
                  </a:cubicBezTo>
                  <a:cubicBezTo>
                    <a:pt x="1715" y="778"/>
                    <a:pt x="1707" y="724"/>
                    <a:pt x="1695" y="672"/>
                  </a:cubicBezTo>
                  <a:cubicBezTo>
                    <a:pt x="1694" y="669"/>
                    <a:pt x="1694" y="669"/>
                    <a:pt x="1694" y="669"/>
                  </a:cubicBezTo>
                  <a:cubicBezTo>
                    <a:pt x="1697" y="667"/>
                    <a:pt x="1697" y="667"/>
                    <a:pt x="1697" y="667"/>
                  </a:cubicBezTo>
                  <a:cubicBezTo>
                    <a:pt x="1700" y="664"/>
                    <a:pt x="1703" y="661"/>
                    <a:pt x="1706" y="658"/>
                  </a:cubicBezTo>
                  <a:cubicBezTo>
                    <a:pt x="1719" y="644"/>
                    <a:pt x="1725" y="626"/>
                    <a:pt x="1725" y="607"/>
                  </a:cubicBezTo>
                  <a:cubicBezTo>
                    <a:pt x="1725" y="606"/>
                    <a:pt x="1725" y="606"/>
                    <a:pt x="1725" y="606"/>
                  </a:cubicBezTo>
                  <a:cubicBezTo>
                    <a:pt x="1723" y="583"/>
                    <a:pt x="1712" y="562"/>
                    <a:pt x="1692" y="549"/>
                  </a:cubicBezTo>
                  <a:cubicBezTo>
                    <a:pt x="1680" y="541"/>
                    <a:pt x="1666" y="538"/>
                    <a:pt x="1652" y="538"/>
                  </a:cubicBezTo>
                  <a:cubicBezTo>
                    <a:pt x="1651" y="538"/>
                    <a:pt x="1651" y="538"/>
                    <a:pt x="1651" y="538"/>
                  </a:cubicBezTo>
                  <a:cubicBezTo>
                    <a:pt x="1649" y="535"/>
                    <a:pt x="1649" y="535"/>
                    <a:pt x="1649" y="535"/>
                  </a:cubicBezTo>
                  <a:cubicBezTo>
                    <a:pt x="1630" y="489"/>
                    <a:pt x="1609" y="449"/>
                    <a:pt x="1586" y="412"/>
                  </a:cubicBezTo>
                  <a:cubicBezTo>
                    <a:pt x="1562" y="373"/>
                    <a:pt x="1534" y="337"/>
                    <a:pt x="1501" y="302"/>
                  </a:cubicBezTo>
                  <a:cubicBezTo>
                    <a:pt x="1499" y="300"/>
                    <a:pt x="1499" y="300"/>
                    <a:pt x="1499" y="300"/>
                  </a:cubicBezTo>
                  <a:cubicBezTo>
                    <a:pt x="1500" y="296"/>
                    <a:pt x="1500" y="296"/>
                    <a:pt x="1500" y="296"/>
                  </a:cubicBezTo>
                  <a:cubicBezTo>
                    <a:pt x="1501" y="293"/>
                    <a:pt x="1502" y="290"/>
                    <a:pt x="1503" y="287"/>
                  </a:cubicBezTo>
                  <a:cubicBezTo>
                    <a:pt x="1508" y="268"/>
                    <a:pt x="1505" y="249"/>
                    <a:pt x="1495" y="232"/>
                  </a:cubicBezTo>
                  <a:cubicBezTo>
                    <a:pt x="1485" y="216"/>
                    <a:pt x="1469" y="204"/>
                    <a:pt x="1451" y="199"/>
                  </a:cubicBezTo>
                  <a:cubicBezTo>
                    <a:pt x="1445" y="198"/>
                    <a:pt x="1439" y="197"/>
                    <a:pt x="1433" y="197"/>
                  </a:cubicBezTo>
                  <a:cubicBezTo>
                    <a:pt x="1422" y="197"/>
                    <a:pt x="1412" y="200"/>
                    <a:pt x="1402" y="204"/>
                  </a:cubicBezTo>
                  <a:cubicBezTo>
                    <a:pt x="1399" y="206"/>
                    <a:pt x="1399" y="206"/>
                    <a:pt x="1399" y="206"/>
                  </a:cubicBezTo>
                  <a:cubicBezTo>
                    <a:pt x="1396" y="204"/>
                    <a:pt x="1396" y="204"/>
                    <a:pt x="1396" y="204"/>
                  </a:cubicBezTo>
                  <a:cubicBezTo>
                    <a:pt x="1358" y="172"/>
                    <a:pt x="1324" y="149"/>
                    <a:pt x="1288" y="128"/>
                  </a:cubicBezTo>
                  <a:cubicBezTo>
                    <a:pt x="1251" y="108"/>
                    <a:pt x="1212" y="91"/>
                    <a:pt x="1165" y="75"/>
                  </a:cubicBezTo>
                  <a:cubicBezTo>
                    <a:pt x="1158" y="72"/>
                    <a:pt x="1158" y="72"/>
                    <a:pt x="1158" y="72"/>
                  </a:cubicBezTo>
                  <a:cubicBezTo>
                    <a:pt x="1158" y="69"/>
                    <a:pt x="1158" y="69"/>
                    <a:pt x="1158" y="69"/>
                  </a:cubicBezTo>
                  <a:cubicBezTo>
                    <a:pt x="1158" y="68"/>
                    <a:pt x="1158" y="67"/>
                    <a:pt x="1158" y="66"/>
                  </a:cubicBezTo>
                  <a:cubicBezTo>
                    <a:pt x="1157" y="55"/>
                    <a:pt x="1154" y="44"/>
                    <a:pt x="1148" y="35"/>
                  </a:cubicBezTo>
                  <a:cubicBezTo>
                    <a:pt x="1143" y="26"/>
                    <a:pt x="1136" y="19"/>
                    <a:pt x="1128" y="13"/>
                  </a:cubicBezTo>
                  <a:cubicBezTo>
                    <a:pt x="1120" y="8"/>
                    <a:pt x="1112" y="4"/>
                    <a:pt x="1104" y="2"/>
                  </a:cubicBezTo>
                  <a:cubicBezTo>
                    <a:pt x="1098" y="0"/>
                    <a:pt x="1092" y="0"/>
                    <a:pt x="1086" y="0"/>
                  </a:cubicBezTo>
                  <a:cubicBezTo>
                    <a:pt x="1073" y="0"/>
                    <a:pt x="1060" y="3"/>
                    <a:pt x="1049" y="10"/>
                  </a:cubicBezTo>
                  <a:cubicBezTo>
                    <a:pt x="1039" y="16"/>
                    <a:pt x="1031" y="24"/>
                    <a:pt x="1025" y="33"/>
                  </a:cubicBezTo>
                  <a:cubicBezTo>
                    <a:pt x="1024" y="36"/>
                    <a:pt x="1024" y="36"/>
                    <a:pt x="1024" y="36"/>
                  </a:cubicBezTo>
                  <a:cubicBezTo>
                    <a:pt x="1020" y="36"/>
                    <a:pt x="1020" y="36"/>
                    <a:pt x="1020" y="36"/>
                  </a:cubicBezTo>
                  <a:cubicBezTo>
                    <a:pt x="972" y="27"/>
                    <a:pt x="923" y="23"/>
                    <a:pt x="873" y="23"/>
                  </a:cubicBezTo>
                  <a:cubicBezTo>
                    <a:pt x="869" y="23"/>
                    <a:pt x="865" y="23"/>
                    <a:pt x="862" y="23"/>
                  </a:cubicBezTo>
                  <a:cubicBezTo>
                    <a:pt x="808" y="24"/>
                    <a:pt x="756" y="29"/>
                    <a:pt x="707" y="40"/>
                  </a:cubicBezTo>
                  <a:cubicBezTo>
                    <a:pt x="703" y="41"/>
                    <a:pt x="703" y="41"/>
                    <a:pt x="703" y="41"/>
                  </a:cubicBezTo>
                  <a:cubicBezTo>
                    <a:pt x="701" y="38"/>
                    <a:pt x="701" y="38"/>
                    <a:pt x="701" y="38"/>
                  </a:cubicBezTo>
                  <a:cubicBezTo>
                    <a:pt x="699" y="35"/>
                    <a:pt x="696" y="32"/>
                    <a:pt x="694" y="29"/>
                  </a:cubicBezTo>
                  <a:cubicBezTo>
                    <a:pt x="680" y="15"/>
                    <a:pt x="662" y="8"/>
                    <a:pt x="643" y="8"/>
                  </a:cubicBezTo>
                  <a:cubicBezTo>
                    <a:pt x="619" y="8"/>
                    <a:pt x="598" y="19"/>
                    <a:pt x="584" y="38"/>
                  </a:cubicBezTo>
                  <a:cubicBezTo>
                    <a:pt x="576" y="49"/>
                    <a:pt x="572" y="63"/>
                    <a:pt x="571" y="77"/>
                  </a:cubicBezTo>
                  <a:cubicBezTo>
                    <a:pt x="571" y="79"/>
                    <a:pt x="571" y="79"/>
                    <a:pt x="571" y="79"/>
                  </a:cubicBezTo>
                  <a:cubicBezTo>
                    <a:pt x="568" y="80"/>
                    <a:pt x="568" y="80"/>
                    <a:pt x="568" y="80"/>
                  </a:cubicBezTo>
                  <a:cubicBezTo>
                    <a:pt x="522" y="97"/>
                    <a:pt x="478" y="119"/>
                    <a:pt x="437" y="143"/>
                  </a:cubicBezTo>
                  <a:cubicBezTo>
                    <a:pt x="394" y="170"/>
                    <a:pt x="352" y="200"/>
                    <a:pt x="314" y="234"/>
                  </a:cubicBezTo>
                  <a:cubicBezTo>
                    <a:pt x="314" y="235"/>
                    <a:pt x="314" y="235"/>
                    <a:pt x="314" y="235"/>
                  </a:cubicBezTo>
                  <a:cubicBezTo>
                    <a:pt x="306" y="241"/>
                    <a:pt x="306" y="241"/>
                    <a:pt x="306" y="241"/>
                  </a:cubicBezTo>
                  <a:cubicBezTo>
                    <a:pt x="303" y="239"/>
                    <a:pt x="303" y="239"/>
                    <a:pt x="303" y="239"/>
                  </a:cubicBezTo>
                  <a:cubicBezTo>
                    <a:pt x="299" y="238"/>
                    <a:pt x="295" y="236"/>
                    <a:pt x="290" y="235"/>
                  </a:cubicBezTo>
                  <a:cubicBezTo>
                    <a:pt x="284" y="233"/>
                    <a:pt x="278" y="233"/>
                    <a:pt x="272" y="233"/>
                  </a:cubicBezTo>
                  <a:cubicBezTo>
                    <a:pt x="260" y="233"/>
                    <a:pt x="247" y="236"/>
                    <a:pt x="236" y="243"/>
                  </a:cubicBezTo>
                  <a:cubicBezTo>
                    <a:pt x="235" y="243"/>
                    <a:pt x="235" y="243"/>
                    <a:pt x="235" y="243"/>
                  </a:cubicBezTo>
                  <a:cubicBezTo>
                    <a:pt x="228" y="247"/>
                    <a:pt x="221" y="253"/>
                    <a:pt x="215" y="260"/>
                  </a:cubicBezTo>
                  <a:cubicBezTo>
                    <a:pt x="197" y="285"/>
                    <a:pt x="196" y="315"/>
                    <a:pt x="209" y="339"/>
                  </a:cubicBezTo>
                  <a:cubicBezTo>
                    <a:pt x="211" y="342"/>
                    <a:pt x="211" y="342"/>
                    <a:pt x="211" y="342"/>
                  </a:cubicBezTo>
                  <a:cubicBezTo>
                    <a:pt x="209" y="345"/>
                    <a:pt x="209" y="345"/>
                    <a:pt x="209" y="345"/>
                  </a:cubicBezTo>
                  <a:cubicBezTo>
                    <a:pt x="179" y="384"/>
                    <a:pt x="152" y="425"/>
                    <a:pt x="128" y="468"/>
                  </a:cubicBezTo>
                  <a:cubicBezTo>
                    <a:pt x="108" y="506"/>
                    <a:pt x="91" y="546"/>
                    <a:pt x="76" y="586"/>
                  </a:cubicBezTo>
                  <a:cubicBezTo>
                    <a:pt x="75" y="589"/>
                    <a:pt x="75" y="589"/>
                    <a:pt x="75" y="589"/>
                  </a:cubicBezTo>
                  <a:cubicBezTo>
                    <a:pt x="72" y="589"/>
                    <a:pt x="72" y="589"/>
                    <a:pt x="72" y="589"/>
                  </a:cubicBezTo>
                  <a:cubicBezTo>
                    <a:pt x="66" y="589"/>
                    <a:pt x="61" y="590"/>
                    <a:pt x="56" y="591"/>
                  </a:cubicBezTo>
                  <a:cubicBezTo>
                    <a:pt x="37" y="596"/>
                    <a:pt x="21" y="608"/>
                    <a:pt x="11" y="624"/>
                  </a:cubicBezTo>
                  <a:cubicBezTo>
                    <a:pt x="11" y="625"/>
                    <a:pt x="11" y="625"/>
                    <a:pt x="11" y="625"/>
                  </a:cubicBezTo>
                  <a:cubicBezTo>
                    <a:pt x="5" y="635"/>
                    <a:pt x="2" y="646"/>
                    <a:pt x="1" y="657"/>
                  </a:cubicBezTo>
                  <a:cubicBezTo>
                    <a:pt x="0" y="685"/>
                    <a:pt x="14" y="709"/>
                    <a:pt x="36" y="723"/>
                  </a:cubicBezTo>
                  <a:cubicBezTo>
                    <a:pt x="40" y="725"/>
                    <a:pt x="40" y="725"/>
                    <a:pt x="40" y="725"/>
                  </a:cubicBezTo>
                  <a:cubicBezTo>
                    <a:pt x="40" y="729"/>
                    <a:pt x="40" y="729"/>
                    <a:pt x="40" y="729"/>
                  </a:cubicBezTo>
                  <a:cubicBezTo>
                    <a:pt x="31" y="778"/>
                    <a:pt x="28" y="828"/>
                    <a:pt x="28" y="878"/>
                  </a:cubicBezTo>
                  <a:cubicBezTo>
                    <a:pt x="29" y="923"/>
                    <a:pt x="33" y="967"/>
                    <a:pt x="41" y="1011"/>
                  </a:cubicBezTo>
                  <a:cubicBezTo>
                    <a:pt x="41" y="1014"/>
                    <a:pt x="41" y="1014"/>
                    <a:pt x="41" y="1014"/>
                  </a:cubicBezTo>
                  <a:cubicBezTo>
                    <a:pt x="38" y="1016"/>
                    <a:pt x="38" y="1016"/>
                    <a:pt x="38" y="1016"/>
                  </a:cubicBezTo>
                  <a:cubicBezTo>
                    <a:pt x="32" y="1019"/>
                    <a:pt x="27" y="1023"/>
                    <a:pt x="23" y="1027"/>
                  </a:cubicBezTo>
                  <a:cubicBezTo>
                    <a:pt x="9" y="1041"/>
                    <a:pt x="1" y="1058"/>
                    <a:pt x="0" y="1078"/>
                  </a:cubicBezTo>
                  <a:cubicBezTo>
                    <a:pt x="0" y="1078"/>
                    <a:pt x="0" y="1078"/>
                    <a:pt x="0" y="1078"/>
                  </a:cubicBezTo>
                  <a:cubicBezTo>
                    <a:pt x="0" y="1090"/>
                    <a:pt x="2" y="1102"/>
                    <a:pt x="8" y="1112"/>
                  </a:cubicBezTo>
                  <a:cubicBezTo>
                    <a:pt x="21" y="1136"/>
                    <a:pt x="44" y="1151"/>
                    <a:pt x="70" y="1151"/>
                  </a:cubicBezTo>
                  <a:cubicBezTo>
                    <a:pt x="72" y="1151"/>
                    <a:pt x="72" y="1151"/>
                    <a:pt x="72" y="1151"/>
                  </a:cubicBezTo>
                  <a:cubicBezTo>
                    <a:pt x="77" y="1151"/>
                    <a:pt x="77" y="1151"/>
                    <a:pt x="77" y="1151"/>
                  </a:cubicBezTo>
                  <a:cubicBezTo>
                    <a:pt x="79" y="1155"/>
                    <a:pt x="79" y="1155"/>
                    <a:pt x="79" y="1155"/>
                  </a:cubicBezTo>
                  <a:cubicBezTo>
                    <a:pt x="93" y="1196"/>
                    <a:pt x="110" y="1234"/>
                    <a:pt x="130" y="1271"/>
                  </a:cubicBezTo>
                  <a:cubicBezTo>
                    <a:pt x="149" y="1305"/>
                    <a:pt x="178" y="1351"/>
                    <a:pt x="207" y="1389"/>
                  </a:cubicBezTo>
                  <a:cubicBezTo>
                    <a:pt x="210" y="1394"/>
                    <a:pt x="214" y="1398"/>
                    <a:pt x="217" y="1403"/>
                  </a:cubicBezTo>
                  <a:cubicBezTo>
                    <a:pt x="219" y="1405"/>
                    <a:pt x="219" y="1405"/>
                    <a:pt x="219" y="1405"/>
                  </a:cubicBezTo>
                  <a:cubicBezTo>
                    <a:pt x="217" y="1408"/>
                    <a:pt x="217" y="1408"/>
                    <a:pt x="217" y="1408"/>
                  </a:cubicBezTo>
                  <a:cubicBezTo>
                    <a:pt x="211" y="1419"/>
                    <a:pt x="208" y="1431"/>
                    <a:pt x="207" y="1443"/>
                  </a:cubicBezTo>
                  <a:cubicBezTo>
                    <a:pt x="207" y="1444"/>
                    <a:pt x="207" y="1444"/>
                    <a:pt x="207" y="1444"/>
                  </a:cubicBezTo>
                  <a:cubicBezTo>
                    <a:pt x="207" y="1447"/>
                    <a:pt x="208" y="1451"/>
                    <a:pt x="208" y="1454"/>
                  </a:cubicBezTo>
                  <a:cubicBezTo>
                    <a:pt x="208" y="1458"/>
                    <a:pt x="209" y="1462"/>
                    <a:pt x="211" y="1466"/>
                  </a:cubicBezTo>
                  <a:cubicBezTo>
                    <a:pt x="214" y="1477"/>
                    <a:pt x="220" y="1487"/>
                    <a:pt x="227" y="1495"/>
                  </a:cubicBezTo>
                  <a:cubicBezTo>
                    <a:pt x="228" y="1496"/>
                    <a:pt x="228" y="1496"/>
                    <a:pt x="228" y="1496"/>
                  </a:cubicBezTo>
                  <a:cubicBezTo>
                    <a:pt x="241" y="1509"/>
                    <a:pt x="259" y="1517"/>
                    <a:pt x="278" y="1517"/>
                  </a:cubicBezTo>
                  <a:cubicBezTo>
                    <a:pt x="278" y="1517"/>
                    <a:pt x="278" y="1517"/>
                    <a:pt x="278" y="1517"/>
                  </a:cubicBezTo>
                  <a:cubicBezTo>
                    <a:pt x="291" y="1517"/>
                    <a:pt x="304" y="1514"/>
                    <a:pt x="315" y="1507"/>
                  </a:cubicBezTo>
                  <a:cubicBezTo>
                    <a:pt x="319" y="1505"/>
                    <a:pt x="319" y="1505"/>
                    <a:pt x="319" y="1505"/>
                  </a:cubicBezTo>
                  <a:cubicBezTo>
                    <a:pt x="321" y="1508"/>
                    <a:pt x="321" y="1508"/>
                    <a:pt x="321" y="1508"/>
                  </a:cubicBezTo>
                  <a:cubicBezTo>
                    <a:pt x="353" y="1536"/>
                    <a:pt x="384" y="1559"/>
                    <a:pt x="418" y="1581"/>
                  </a:cubicBezTo>
                  <a:cubicBezTo>
                    <a:pt x="455" y="1604"/>
                    <a:pt x="495" y="1625"/>
                    <a:pt x="541" y="1644"/>
                  </a:cubicBezTo>
                  <a:cubicBezTo>
                    <a:pt x="545" y="1646"/>
                    <a:pt x="545" y="1646"/>
                    <a:pt x="545" y="1646"/>
                  </a:cubicBezTo>
                  <a:cubicBezTo>
                    <a:pt x="544" y="1650"/>
                    <a:pt x="544" y="1650"/>
                    <a:pt x="544" y="1650"/>
                  </a:cubicBezTo>
                  <a:cubicBezTo>
                    <a:pt x="543" y="1658"/>
                    <a:pt x="543" y="1667"/>
                    <a:pt x="545" y="1675"/>
                  </a:cubicBezTo>
                  <a:cubicBezTo>
                    <a:pt x="549" y="1694"/>
                    <a:pt x="559" y="1710"/>
                    <a:pt x="576" y="1721"/>
                  </a:cubicBezTo>
                  <a:cubicBezTo>
                    <a:pt x="587" y="1728"/>
                    <a:pt x="601" y="1732"/>
                    <a:pt x="615" y="1732"/>
                  </a:cubicBezTo>
                  <a:cubicBezTo>
                    <a:pt x="620" y="1732"/>
                    <a:pt x="625" y="1732"/>
                    <a:pt x="630" y="1731"/>
                  </a:cubicBezTo>
                  <a:cubicBezTo>
                    <a:pt x="648" y="1727"/>
                    <a:pt x="665" y="1716"/>
                    <a:pt x="675" y="1700"/>
                  </a:cubicBezTo>
                  <a:cubicBezTo>
                    <a:pt x="677" y="1698"/>
                    <a:pt x="677" y="1698"/>
                    <a:pt x="677" y="1698"/>
                  </a:cubicBezTo>
                  <a:cubicBezTo>
                    <a:pt x="677" y="1697"/>
                    <a:pt x="678" y="1696"/>
                    <a:pt x="678" y="1695"/>
                  </a:cubicBezTo>
                  <a:cubicBezTo>
                    <a:pt x="680" y="1692"/>
                    <a:pt x="680" y="1692"/>
                    <a:pt x="680" y="1692"/>
                  </a:cubicBezTo>
                  <a:cubicBezTo>
                    <a:pt x="684" y="1692"/>
                    <a:pt x="684" y="1692"/>
                    <a:pt x="684" y="1692"/>
                  </a:cubicBezTo>
                  <a:cubicBezTo>
                    <a:pt x="732" y="1702"/>
                    <a:pt x="772" y="1708"/>
                    <a:pt x="810" y="1711"/>
                  </a:cubicBezTo>
                  <a:cubicBezTo>
                    <a:pt x="815" y="1711"/>
                    <a:pt x="815" y="1711"/>
                    <a:pt x="815" y="1711"/>
                  </a:cubicBezTo>
                  <a:cubicBezTo>
                    <a:pt x="815" y="2078"/>
                    <a:pt x="815" y="2078"/>
                    <a:pt x="815" y="2078"/>
                  </a:cubicBezTo>
                  <a:lnTo>
                    <a:pt x="916" y="2078"/>
                  </a:lnTo>
                  <a:close/>
                </a:path>
              </a:pathLst>
            </a:custGeom>
            <a:solidFill>
              <a:srgbClr val="C5C7C9"/>
            </a:solidFill>
            <a:ln>
              <a:noFill/>
            </a:ln>
          </p:spPr>
          <p:txBody>
            <a:bodyPr/>
            <a:lstStyle/>
            <a:p>
              <a:pPr eaLnBrk="1" fontAlgn="auto" hangingPunct="1">
                <a:spcBef>
                  <a:spcPts val="0"/>
                </a:spcBef>
                <a:spcAft>
                  <a:spcPts val="0"/>
                </a:spcAft>
                <a:defRPr/>
              </a:pPr>
              <a:endParaRPr lang="en-US" sz="1350" dirty="0">
                <a:latin typeface="+mn-lt"/>
              </a:endParaRPr>
            </a:p>
          </p:txBody>
        </p:sp>
        <p:sp>
          <p:nvSpPr>
            <p:cNvPr id="8" name="Rectangle 6">
              <a:extLst>
                <a:ext uri="{FF2B5EF4-FFF2-40B4-BE49-F238E27FC236}">
                  <a16:creationId xmlns:a16="http://schemas.microsoft.com/office/drawing/2014/main" id="{94A73D12-6E12-48D6-BC23-D409024CAB7B}"/>
                </a:ext>
              </a:extLst>
            </p:cNvPr>
            <p:cNvSpPr>
              <a:spLocks noChangeArrowheads="1"/>
            </p:cNvSpPr>
            <p:nvPr userDrawn="1"/>
          </p:nvSpPr>
          <p:spPr bwMode="auto">
            <a:xfrm>
              <a:off x="1463675" y="4611689"/>
              <a:ext cx="419100" cy="30162"/>
            </a:xfrm>
            <a:prstGeom prst="rect">
              <a:avLst/>
            </a:prstGeom>
            <a:solidFill>
              <a:srgbClr val="C5C7C9"/>
            </a:solidFill>
            <a:ln>
              <a:noFill/>
            </a:ln>
          </p:spPr>
          <p:txBody>
            <a:bodyPr/>
            <a:lstStyle/>
            <a:p>
              <a:pPr eaLnBrk="1" fontAlgn="auto" hangingPunct="1">
                <a:spcBef>
                  <a:spcPts val="0"/>
                </a:spcBef>
                <a:spcAft>
                  <a:spcPts val="0"/>
                </a:spcAft>
                <a:defRPr/>
              </a:pPr>
              <a:endParaRPr lang="en-US" sz="1350" dirty="0">
                <a:latin typeface="+mn-lt"/>
              </a:endParaRPr>
            </a:p>
          </p:txBody>
        </p:sp>
      </p:grpSp>
      <p:sp>
        <p:nvSpPr>
          <p:cNvPr id="9" name="Rectangle 10">
            <a:extLst>
              <a:ext uri="{FF2B5EF4-FFF2-40B4-BE49-F238E27FC236}">
                <a16:creationId xmlns:a16="http://schemas.microsoft.com/office/drawing/2014/main" id="{B0819311-7065-41AA-9D1C-E64B3ED2BED4}"/>
              </a:ext>
            </a:extLst>
          </p:cNvPr>
          <p:cNvSpPr>
            <a:spLocks noChangeArrowheads="1"/>
          </p:cNvSpPr>
          <p:nvPr userDrawn="1"/>
        </p:nvSpPr>
        <p:spPr bwMode="auto">
          <a:xfrm>
            <a:off x="3741738" y="3221038"/>
            <a:ext cx="2441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rgbClr val="454545"/>
                </a:solidFill>
                <a:ea typeface="MS PGothic" panose="020B0600070205080204" pitchFamily="34" charset="-128"/>
                <a:cs typeface="Arial" panose="020B0604020202020204" pitchFamily="34" charset="0"/>
              </a:rPr>
              <a:t>Persistent</a:t>
            </a:r>
            <a:r>
              <a:rPr lang="en-US" altLang="en-US" sz="1600" b="1">
                <a:ea typeface="MS PGothic" panose="020B0600070205080204" pitchFamily="34" charset="-128"/>
                <a:cs typeface="Arial" panose="020B0604020202020204" pitchFamily="34" charset="0"/>
              </a:rPr>
              <a:t> </a:t>
            </a:r>
            <a:r>
              <a:rPr lang="en-US" altLang="en-US" sz="1600" b="1">
                <a:solidFill>
                  <a:srgbClr val="454545"/>
                </a:solidFill>
                <a:ea typeface="MS PGothic" panose="020B0600070205080204" pitchFamily="34" charset="-128"/>
                <a:cs typeface="Arial" panose="020B0604020202020204" pitchFamily="34" charset="0"/>
              </a:rPr>
              <a:t>Systems</a:t>
            </a:r>
            <a:r>
              <a:rPr lang="en-US" altLang="en-US" sz="1600" b="1">
                <a:ea typeface="MS PGothic" panose="020B0600070205080204" pitchFamily="34" charset="-128"/>
                <a:cs typeface="Arial" panose="020B0604020202020204" pitchFamily="34" charset="0"/>
              </a:rPr>
              <a:t> </a:t>
            </a:r>
            <a:r>
              <a:rPr lang="en-US" altLang="en-US" sz="1600" b="1">
                <a:solidFill>
                  <a:srgbClr val="454545"/>
                </a:solidFill>
                <a:ea typeface="MS PGothic" panose="020B0600070205080204" pitchFamily="34" charset="-128"/>
                <a:cs typeface="Arial" panose="020B0604020202020204" pitchFamily="34" charset="0"/>
              </a:rPr>
              <a:t>Limited</a:t>
            </a:r>
          </a:p>
        </p:txBody>
      </p:sp>
      <p:sp>
        <p:nvSpPr>
          <p:cNvPr id="14" name="Text Placeholder 2"/>
          <p:cNvSpPr>
            <a:spLocks noGrp="1"/>
          </p:cNvSpPr>
          <p:nvPr>
            <p:ph type="body" sz="quarter" idx="14"/>
          </p:nvPr>
        </p:nvSpPr>
        <p:spPr>
          <a:xfrm>
            <a:off x="3742098" y="3511549"/>
            <a:ext cx="5093208" cy="1069848"/>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rgbClr val="454545"/>
                </a:solidFill>
                <a:latin typeface="+mn-lt"/>
                <a:ea typeface="ＭＳ Ｐゴシック" pitchFamily="34" charset="-128"/>
                <a:cs typeface="Arial" pitchFamily="34" charset="0"/>
              </a:defRPr>
            </a:lvl1pPr>
          </a:lstStyle>
          <a:p>
            <a:pPr lvl="0"/>
            <a:r>
              <a:rPr lang="en-US"/>
              <a:t>Edit Master text styles</a:t>
            </a:r>
          </a:p>
          <a:p>
            <a:pPr lvl="1"/>
            <a:r>
              <a:rPr lang="en-US"/>
              <a:t>Second level</a:t>
            </a:r>
          </a:p>
          <a:p>
            <a:pPr lvl="2"/>
            <a:r>
              <a:rPr lang="en-US"/>
              <a:t>Third level</a:t>
            </a:r>
          </a:p>
        </p:txBody>
      </p:sp>
      <p:sp>
        <p:nvSpPr>
          <p:cNvPr id="15" name="Text Placeholder 2">
            <a:extLst>
              <a:ext uri="{FF2B5EF4-FFF2-40B4-BE49-F238E27FC236}">
                <a16:creationId xmlns:a16="http://schemas.microsoft.com/office/drawing/2014/main" id="{4DE97494-101B-41F6-8C56-30F7425FFF3D}"/>
              </a:ext>
            </a:extLst>
          </p:cNvPr>
          <p:cNvSpPr>
            <a:spLocks noGrp="1"/>
          </p:cNvSpPr>
          <p:nvPr>
            <p:ph type="body" sz="quarter" idx="10"/>
          </p:nvPr>
        </p:nvSpPr>
        <p:spPr>
          <a:xfrm>
            <a:off x="3739312" y="2716612"/>
            <a:ext cx="5093756" cy="288977"/>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a:solidFill>
                  <a:srgbClr val="454545"/>
                </a:solidFill>
                <a:latin typeface="+mn-lt"/>
                <a:ea typeface="ＭＳ Ｐゴシック" pitchFamily="34" charset="-128"/>
                <a:cs typeface="Arial" pitchFamily="34" charset="0"/>
              </a:defRPr>
            </a:lvl1pPr>
          </a:lstStyle>
          <a:p>
            <a:pPr lvl="0"/>
            <a:r>
              <a:rPr lang="en-US"/>
              <a:t>Edit Master text styles</a:t>
            </a:r>
          </a:p>
        </p:txBody>
      </p:sp>
      <p:sp>
        <p:nvSpPr>
          <p:cNvPr id="16" name="Text Placeholder 2">
            <a:extLst>
              <a:ext uri="{FF2B5EF4-FFF2-40B4-BE49-F238E27FC236}">
                <a16:creationId xmlns:a16="http://schemas.microsoft.com/office/drawing/2014/main" id="{FB561848-0246-4DAF-B968-EC94D03B0CFC}"/>
              </a:ext>
            </a:extLst>
          </p:cNvPr>
          <p:cNvSpPr>
            <a:spLocks noGrp="1"/>
          </p:cNvSpPr>
          <p:nvPr>
            <p:ph type="body" sz="quarter" idx="13"/>
          </p:nvPr>
        </p:nvSpPr>
        <p:spPr>
          <a:xfrm>
            <a:off x="3739312" y="2419350"/>
            <a:ext cx="5093756" cy="285535"/>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rgbClr val="454545"/>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8143287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Multicolor 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B580F8-85B3-4A79-BFFE-880A072C42B5}"/>
              </a:ext>
            </a:extLst>
          </p:cNvPr>
          <p:cNvSpPr/>
          <p:nvPr userDrawn="1"/>
        </p:nvSpPr>
        <p:spPr>
          <a:xfrm>
            <a:off x="0" y="1138238"/>
            <a:ext cx="9144000" cy="4005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9" descr="PNG logo for PPT_small size">
            <a:extLst>
              <a:ext uri="{FF2B5EF4-FFF2-40B4-BE49-F238E27FC236}">
                <a16:creationId xmlns:a16="http://schemas.microsoft.com/office/drawing/2014/main" id="{80799943-380B-4CD8-8BF1-8BE1100FC2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8038" t="10410" r="9427" b="15968"/>
          <a:stretch>
            <a:fillRect/>
          </a:stretch>
        </p:blipFill>
        <p:spPr bwMode="auto">
          <a:xfrm>
            <a:off x="8064500" y="250825"/>
            <a:ext cx="820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56DF8283-0A67-42F7-BF08-A5F3766DA6E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4338" y="1636713"/>
            <a:ext cx="253365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itle 1"/>
          <p:cNvSpPr>
            <a:spLocks noGrp="1"/>
          </p:cNvSpPr>
          <p:nvPr>
            <p:ph type="ctrTitle"/>
          </p:nvPr>
        </p:nvSpPr>
        <p:spPr>
          <a:xfrm>
            <a:off x="3756092" y="2076116"/>
            <a:ext cx="5085489" cy="1109680"/>
          </a:xfrm>
          <a:prstGeom prst="rect">
            <a:avLst/>
          </a:prstGeom>
        </p:spPr>
        <p:txBody>
          <a:bodyPr anchor="t">
            <a:noAutofit/>
          </a:bodyPr>
          <a:lstStyle>
            <a:lvl1pPr>
              <a:defRPr sz="3200" b="1">
                <a:solidFill>
                  <a:srgbClr val="454545"/>
                </a:solidFill>
                <a:latin typeface="+mn-lt"/>
              </a:defRPr>
            </a:lvl1pPr>
          </a:lstStyle>
          <a:p>
            <a:r>
              <a:rPr lang="en-US"/>
              <a:t>Click to edit Master title style</a:t>
            </a:r>
          </a:p>
        </p:txBody>
      </p:sp>
      <p:sp>
        <p:nvSpPr>
          <p:cNvPr id="74" name="Subtitle 2"/>
          <p:cNvSpPr>
            <a:spLocks noGrp="1"/>
          </p:cNvSpPr>
          <p:nvPr>
            <p:ph type="subTitle" idx="1"/>
          </p:nvPr>
        </p:nvSpPr>
        <p:spPr>
          <a:xfrm>
            <a:off x="3757488" y="3187681"/>
            <a:ext cx="5083829" cy="341654"/>
          </a:xfrm>
          <a:prstGeom prst="rect">
            <a:avLst/>
          </a:prstGeom>
        </p:spPr>
        <p:txBody>
          <a:bodyPr>
            <a:noAutofit/>
          </a:bodyPr>
          <a:lstStyle>
            <a:lvl1pPr marL="0" indent="0">
              <a:buNone/>
              <a:defRPr sz="2000" b="0">
                <a:solidFill>
                  <a:srgbClr val="454545"/>
                </a:solidFill>
              </a:defRPr>
            </a:lvl1pPr>
          </a:lstStyle>
          <a:p>
            <a:r>
              <a:rPr lang="en-US"/>
              <a:t>Click to edit Master subtitle style</a:t>
            </a:r>
          </a:p>
        </p:txBody>
      </p:sp>
      <p:sp>
        <p:nvSpPr>
          <p:cNvPr id="75" name="Text Placeholder 13"/>
          <p:cNvSpPr>
            <a:spLocks noGrp="1"/>
          </p:cNvSpPr>
          <p:nvPr>
            <p:ph type="body" sz="quarter" idx="10"/>
          </p:nvPr>
        </p:nvSpPr>
        <p:spPr>
          <a:xfrm>
            <a:off x="3756162" y="3533015"/>
            <a:ext cx="5085155" cy="34375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454545"/>
                </a:solidFill>
              </a:defRPr>
            </a:lvl1pPr>
          </a:lstStyle>
          <a:p>
            <a:pPr lvl="0"/>
            <a:r>
              <a:rPr lang="en-US"/>
              <a:t>Edit Master text styles</a:t>
            </a:r>
          </a:p>
        </p:txBody>
      </p:sp>
      <p:sp>
        <p:nvSpPr>
          <p:cNvPr id="76" name="Text Placeholder 13"/>
          <p:cNvSpPr>
            <a:spLocks noGrp="1"/>
          </p:cNvSpPr>
          <p:nvPr>
            <p:ph type="body" sz="quarter" idx="11"/>
          </p:nvPr>
        </p:nvSpPr>
        <p:spPr>
          <a:xfrm>
            <a:off x="3756162" y="3882324"/>
            <a:ext cx="5085155" cy="33931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454545"/>
                </a:solidFill>
              </a:defRPr>
            </a:lvl1pPr>
          </a:lstStyle>
          <a:p>
            <a:pPr lvl="0"/>
            <a:r>
              <a:rPr lang="en-US"/>
              <a:t>Edit Master text styles</a:t>
            </a:r>
          </a:p>
        </p:txBody>
      </p:sp>
    </p:spTree>
    <p:extLst>
      <p:ext uri="{BB962C8B-B14F-4D97-AF65-F5344CB8AC3E}">
        <p14:creationId xmlns:p14="http://schemas.microsoft.com/office/powerpoint/2010/main" val="29336599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Multicolor Section Slide">
    <p:spTree>
      <p:nvGrpSpPr>
        <p:cNvPr id="1" name=""/>
        <p:cNvGrpSpPr/>
        <p:nvPr/>
      </p:nvGrpSpPr>
      <p:grpSpPr>
        <a:xfrm>
          <a:off x="0" y="0"/>
          <a:ext cx="0" cy="0"/>
          <a:chOff x="0" y="0"/>
          <a:chExt cx="0" cy="0"/>
        </a:xfrm>
      </p:grpSpPr>
      <p:pic>
        <p:nvPicPr>
          <p:cNvPr id="4" name="Picture 19" descr="PNG logo for PPT_small size">
            <a:extLst>
              <a:ext uri="{FF2B5EF4-FFF2-40B4-BE49-F238E27FC236}">
                <a16:creationId xmlns:a16="http://schemas.microsoft.com/office/drawing/2014/main" id="{618F1A6A-23B4-453F-AF38-FD7CBE4DAE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5968"/>
          <a:stretch>
            <a:fillRect/>
          </a:stretch>
        </p:blipFill>
        <p:spPr bwMode="auto">
          <a:xfrm>
            <a:off x="25400" y="4772025"/>
            <a:ext cx="4000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51C6661-6DB7-45BB-AFD4-64820EEF2E8C}"/>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8">
            <a:extLst>
              <a:ext uri="{FF2B5EF4-FFF2-40B4-BE49-F238E27FC236}">
                <a16:creationId xmlns:a16="http://schemas.microsoft.com/office/drawing/2014/main" id="{88301D69-8436-4EFD-9DBB-44B87AE18B4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49660" b="16452"/>
          <a:stretch>
            <a:fillRect/>
          </a:stretch>
        </p:blipFill>
        <p:spPr bwMode="auto">
          <a:xfrm>
            <a:off x="-9525" y="-23813"/>
            <a:ext cx="2625725"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a:spLocks noGrp="1"/>
          </p:cNvSpPr>
          <p:nvPr>
            <p:ph type="body" sz="quarter" idx="10"/>
          </p:nvPr>
        </p:nvSpPr>
        <p:spPr>
          <a:xfrm>
            <a:off x="3741738" y="237237"/>
            <a:ext cx="5091328" cy="2338957"/>
          </a:xfrm>
          <a:prstGeom prst="rect">
            <a:avLst/>
          </a:prstGeom>
        </p:spPr>
        <p:txBody>
          <a:bodyPr anchor="b"/>
          <a:lstStyle>
            <a:lvl1pPr marL="0" indent="0">
              <a:buNone/>
              <a:defRPr sz="3200" b="1">
                <a:solidFill>
                  <a:srgbClr val="454545"/>
                </a:solidFill>
                <a:latin typeface="+mn-lt"/>
              </a:defRPr>
            </a:lvl1pPr>
          </a:lstStyle>
          <a:p>
            <a:pPr lvl="0"/>
            <a:r>
              <a:rPr lang="en-US"/>
              <a:t>Edit Master text styles</a:t>
            </a:r>
          </a:p>
        </p:txBody>
      </p:sp>
      <p:sp>
        <p:nvSpPr>
          <p:cNvPr id="11" name="Text Placeholder 6"/>
          <p:cNvSpPr>
            <a:spLocks noGrp="1"/>
          </p:cNvSpPr>
          <p:nvPr>
            <p:ph type="body" sz="quarter" idx="11"/>
          </p:nvPr>
        </p:nvSpPr>
        <p:spPr>
          <a:xfrm>
            <a:off x="3741738" y="2656683"/>
            <a:ext cx="5091328" cy="2249580"/>
          </a:xfrm>
          <a:prstGeom prst="rect">
            <a:avLst/>
          </a:prstGeom>
        </p:spPr>
        <p:txBody>
          <a:bodyPr/>
          <a:lstStyle>
            <a:lvl1pPr marL="0" indent="0">
              <a:buNone/>
              <a:defRPr sz="2000">
                <a:solidFill>
                  <a:srgbClr val="454545"/>
                </a:solidFill>
              </a:defRPr>
            </a:lvl1pPr>
          </a:lstStyle>
          <a:p>
            <a:pPr lvl="0"/>
            <a:r>
              <a:rPr lang="en-US"/>
              <a:t>Edit Master text styles</a:t>
            </a:r>
          </a:p>
        </p:txBody>
      </p:sp>
    </p:spTree>
    <p:extLst>
      <p:ext uri="{BB962C8B-B14F-4D97-AF65-F5344CB8AC3E}">
        <p14:creationId xmlns:p14="http://schemas.microsoft.com/office/powerpoint/2010/main" val="22635544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ulticolor Thank You Full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A9916E-58FC-40FE-83E6-5A053BFE9091}"/>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7">
            <a:extLst>
              <a:ext uri="{FF2B5EF4-FFF2-40B4-BE49-F238E27FC236}">
                <a16:creationId xmlns:a16="http://schemas.microsoft.com/office/drawing/2014/main" id="{A5386329-904F-4A33-A91C-DC6D6B52E6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338" y="1636713"/>
            <a:ext cx="253365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a:extLst>
              <a:ext uri="{FF2B5EF4-FFF2-40B4-BE49-F238E27FC236}">
                <a16:creationId xmlns:a16="http://schemas.microsoft.com/office/drawing/2014/main" id="{E54CD5D4-46E1-420E-A214-4861B0BC866D}"/>
              </a:ext>
            </a:extLst>
          </p:cNvPr>
          <p:cNvSpPr>
            <a:spLocks noChangeArrowheads="1"/>
          </p:cNvSpPr>
          <p:nvPr userDrawn="1"/>
        </p:nvSpPr>
        <p:spPr bwMode="auto">
          <a:xfrm>
            <a:off x="3741738" y="3221038"/>
            <a:ext cx="2441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rgbClr val="454545"/>
                </a:solidFill>
                <a:ea typeface="MS PGothic" panose="020B0600070205080204" pitchFamily="34" charset="-128"/>
                <a:cs typeface="Arial" panose="020B0604020202020204" pitchFamily="34" charset="0"/>
              </a:rPr>
              <a:t>Persistent</a:t>
            </a:r>
            <a:r>
              <a:rPr lang="en-US" altLang="en-US" sz="1600" b="1">
                <a:ea typeface="MS PGothic" panose="020B0600070205080204" pitchFamily="34" charset="-128"/>
                <a:cs typeface="Arial" panose="020B0604020202020204" pitchFamily="34" charset="0"/>
              </a:rPr>
              <a:t> </a:t>
            </a:r>
            <a:r>
              <a:rPr lang="en-US" altLang="en-US" sz="1600" b="1">
                <a:solidFill>
                  <a:srgbClr val="454545"/>
                </a:solidFill>
                <a:ea typeface="MS PGothic" panose="020B0600070205080204" pitchFamily="34" charset="-128"/>
                <a:cs typeface="Arial" panose="020B0604020202020204" pitchFamily="34" charset="0"/>
              </a:rPr>
              <a:t>Systems</a:t>
            </a:r>
            <a:r>
              <a:rPr lang="en-US" altLang="en-US" sz="1600" b="1">
                <a:ea typeface="MS PGothic" panose="020B0600070205080204" pitchFamily="34" charset="-128"/>
                <a:cs typeface="Arial" panose="020B0604020202020204" pitchFamily="34" charset="0"/>
              </a:rPr>
              <a:t> </a:t>
            </a:r>
            <a:r>
              <a:rPr lang="en-US" altLang="en-US" sz="1600" b="1">
                <a:solidFill>
                  <a:srgbClr val="454545"/>
                </a:solidFill>
                <a:ea typeface="MS PGothic" panose="020B0600070205080204" pitchFamily="34" charset="-128"/>
                <a:cs typeface="Arial" panose="020B0604020202020204" pitchFamily="34" charset="0"/>
              </a:rPr>
              <a:t>Limited</a:t>
            </a:r>
          </a:p>
        </p:txBody>
      </p:sp>
      <p:sp>
        <p:nvSpPr>
          <p:cNvPr id="8" name="Text Placeholder 2"/>
          <p:cNvSpPr>
            <a:spLocks noGrp="1"/>
          </p:cNvSpPr>
          <p:nvPr>
            <p:ph type="body" sz="quarter" idx="10"/>
          </p:nvPr>
        </p:nvSpPr>
        <p:spPr>
          <a:xfrm>
            <a:off x="3741956" y="2430369"/>
            <a:ext cx="5093756" cy="646928"/>
          </a:xfrm>
        </p:spPr>
        <p:txBody>
          <a:bodyPr>
            <a:normAutofit/>
          </a:bodyPr>
          <a:lstStyle>
            <a:lvl1pPr marL="0" indent="0" algn="l" defTabSz="457200" rtl="0" eaLnBrk="0" fontAlgn="base" latinLnBrk="0" hangingPunct="0">
              <a:spcBef>
                <a:spcPct val="20000"/>
              </a:spcBef>
              <a:spcAft>
                <a:spcPct val="0"/>
              </a:spcAft>
              <a:buClr>
                <a:srgbClr val="006899"/>
              </a:buClr>
              <a:buFont typeface="Wingdings 2" pitchFamily="18" charset="2"/>
              <a:buNone/>
              <a:defRPr lang="en-US" sz="3200" b="1" kern="1200" dirty="0">
                <a:solidFill>
                  <a:srgbClr val="454545"/>
                </a:solidFill>
                <a:latin typeface="+mn-lt"/>
                <a:ea typeface="ＭＳ Ｐゴシック" pitchFamily="34" charset="-128"/>
                <a:cs typeface="Arial" pitchFamily="34" charset="0"/>
              </a:defRPr>
            </a:lvl1pPr>
          </a:lstStyle>
          <a:p>
            <a:pPr lvl="0"/>
            <a:r>
              <a:rPr lang="en-US"/>
              <a:t>Edit Master text styles</a:t>
            </a:r>
          </a:p>
        </p:txBody>
      </p:sp>
      <p:sp>
        <p:nvSpPr>
          <p:cNvPr id="10" name="Text Placeholder 2"/>
          <p:cNvSpPr>
            <a:spLocks noGrp="1"/>
          </p:cNvSpPr>
          <p:nvPr>
            <p:ph type="body" sz="quarter" idx="14"/>
          </p:nvPr>
        </p:nvSpPr>
        <p:spPr>
          <a:xfrm>
            <a:off x="3742098" y="3511549"/>
            <a:ext cx="5093208" cy="1069848"/>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rgbClr val="454545"/>
                </a:solidFill>
                <a:latin typeface="+mn-lt"/>
                <a:ea typeface="ＭＳ Ｐゴシック" pitchFamily="34" charset="-128"/>
                <a:cs typeface="Arial" pitchFamily="34" charset="0"/>
              </a:defRPr>
            </a:lvl1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723224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Multicolor Contact Us Slide US Add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60651C-3D42-45F1-8C95-0099B01B9ED7}"/>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a:extLst>
              <a:ext uri="{FF2B5EF4-FFF2-40B4-BE49-F238E27FC236}">
                <a16:creationId xmlns:a16="http://schemas.microsoft.com/office/drawing/2014/main" id="{BCFEEB20-661D-4C93-99E9-6AB862ADFD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338" y="1636713"/>
            <a:ext cx="253365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a:extLst>
              <a:ext uri="{FF2B5EF4-FFF2-40B4-BE49-F238E27FC236}">
                <a16:creationId xmlns:a16="http://schemas.microsoft.com/office/drawing/2014/main" id="{02EAFF89-A1F0-410F-BB32-066045619BF7}"/>
              </a:ext>
            </a:extLst>
          </p:cNvPr>
          <p:cNvSpPr>
            <a:spLocks noChangeArrowheads="1"/>
          </p:cNvSpPr>
          <p:nvPr userDrawn="1"/>
        </p:nvSpPr>
        <p:spPr bwMode="auto">
          <a:xfrm>
            <a:off x="3741738" y="3221038"/>
            <a:ext cx="21129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rgbClr val="454545"/>
                </a:solidFill>
                <a:ea typeface="MS PGothic" panose="020B0600070205080204" pitchFamily="34" charset="-128"/>
                <a:cs typeface="Arial" panose="020B0604020202020204" pitchFamily="34" charset="0"/>
              </a:rPr>
              <a:t>Persistent</a:t>
            </a:r>
            <a:r>
              <a:rPr lang="en-US" altLang="en-US" sz="1600" b="1">
                <a:ea typeface="MS PGothic" panose="020B0600070205080204" pitchFamily="34" charset="-128"/>
                <a:cs typeface="Arial" panose="020B0604020202020204" pitchFamily="34" charset="0"/>
              </a:rPr>
              <a:t> </a:t>
            </a:r>
            <a:r>
              <a:rPr lang="en-US" altLang="en-US" sz="1600" b="1">
                <a:solidFill>
                  <a:srgbClr val="454545"/>
                </a:solidFill>
                <a:ea typeface="MS PGothic" panose="020B0600070205080204" pitchFamily="34" charset="-128"/>
                <a:cs typeface="Arial" panose="020B0604020202020204" pitchFamily="34" charset="0"/>
              </a:rPr>
              <a:t>Systems</a:t>
            </a:r>
            <a:r>
              <a:rPr lang="en-US" altLang="en-US" sz="1600" b="1">
                <a:ea typeface="MS PGothic" panose="020B0600070205080204" pitchFamily="34" charset="-128"/>
                <a:cs typeface="Arial" panose="020B0604020202020204" pitchFamily="34" charset="0"/>
              </a:rPr>
              <a:t> </a:t>
            </a:r>
            <a:r>
              <a:rPr lang="en-US" altLang="en-US" sz="1600" b="1">
                <a:solidFill>
                  <a:srgbClr val="454545"/>
                </a:solidFill>
                <a:ea typeface="MS PGothic" panose="020B0600070205080204" pitchFamily="34" charset="-128"/>
                <a:cs typeface="Arial" panose="020B0604020202020204" pitchFamily="34" charset="0"/>
              </a:rPr>
              <a:t>Inc.</a:t>
            </a:r>
          </a:p>
        </p:txBody>
      </p:sp>
      <p:sp>
        <p:nvSpPr>
          <p:cNvPr id="20" name="Text Placeholder 2"/>
          <p:cNvSpPr>
            <a:spLocks noGrp="1"/>
          </p:cNvSpPr>
          <p:nvPr>
            <p:ph type="body" sz="quarter" idx="14"/>
          </p:nvPr>
        </p:nvSpPr>
        <p:spPr>
          <a:xfrm>
            <a:off x="3742098" y="3511549"/>
            <a:ext cx="5093208" cy="1069848"/>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rgbClr val="454545"/>
                </a:solidFill>
                <a:latin typeface="+mn-lt"/>
                <a:ea typeface="ＭＳ Ｐゴシック" pitchFamily="34" charset="-128"/>
                <a:cs typeface="Arial" pitchFamily="34" charset="0"/>
              </a:defRPr>
            </a:lvl1pPr>
          </a:lstStyle>
          <a:p>
            <a:pPr lvl="0"/>
            <a:r>
              <a:rPr lang="en-US"/>
              <a:t>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56A45FDE-0155-4A5D-B4EC-F289ED52F210}"/>
              </a:ext>
            </a:extLst>
          </p:cNvPr>
          <p:cNvSpPr>
            <a:spLocks noGrp="1"/>
          </p:cNvSpPr>
          <p:nvPr>
            <p:ph type="body" sz="quarter" idx="10"/>
          </p:nvPr>
        </p:nvSpPr>
        <p:spPr>
          <a:xfrm>
            <a:off x="3739312" y="2716612"/>
            <a:ext cx="5093756" cy="288977"/>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a:solidFill>
                  <a:srgbClr val="454545"/>
                </a:solidFill>
                <a:latin typeface="+mn-lt"/>
                <a:ea typeface="ＭＳ Ｐゴシック" pitchFamily="34" charset="-128"/>
                <a:cs typeface="Arial" pitchFamily="34" charset="0"/>
              </a:defRPr>
            </a:lvl1pPr>
          </a:lstStyle>
          <a:p>
            <a:pPr lvl="0"/>
            <a:r>
              <a:rPr lang="en-US"/>
              <a:t>Edit Master text styles</a:t>
            </a:r>
          </a:p>
        </p:txBody>
      </p:sp>
      <p:sp>
        <p:nvSpPr>
          <p:cNvPr id="13" name="Text Placeholder 2">
            <a:extLst>
              <a:ext uri="{FF2B5EF4-FFF2-40B4-BE49-F238E27FC236}">
                <a16:creationId xmlns:a16="http://schemas.microsoft.com/office/drawing/2014/main" id="{E994FD18-A6F2-4E88-91F0-32202B249C4B}"/>
              </a:ext>
            </a:extLst>
          </p:cNvPr>
          <p:cNvSpPr>
            <a:spLocks noGrp="1"/>
          </p:cNvSpPr>
          <p:nvPr>
            <p:ph type="body" sz="quarter" idx="13"/>
          </p:nvPr>
        </p:nvSpPr>
        <p:spPr>
          <a:xfrm>
            <a:off x="3739312" y="2419350"/>
            <a:ext cx="5093756" cy="285535"/>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rgbClr val="454545"/>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8654284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ulticolor Contact Us Full Slide India Addres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43F432-16A5-40F1-8694-7BB6B2668133}"/>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a:extLst>
              <a:ext uri="{FF2B5EF4-FFF2-40B4-BE49-F238E27FC236}">
                <a16:creationId xmlns:a16="http://schemas.microsoft.com/office/drawing/2014/main" id="{33CBAF49-499E-427B-8DD4-2A57629969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338" y="1636713"/>
            <a:ext cx="253365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a:extLst>
              <a:ext uri="{FF2B5EF4-FFF2-40B4-BE49-F238E27FC236}">
                <a16:creationId xmlns:a16="http://schemas.microsoft.com/office/drawing/2014/main" id="{B28EF3A4-5E9F-4718-B9E3-E822021814BC}"/>
              </a:ext>
            </a:extLst>
          </p:cNvPr>
          <p:cNvSpPr>
            <a:spLocks noChangeArrowheads="1"/>
          </p:cNvSpPr>
          <p:nvPr userDrawn="1"/>
        </p:nvSpPr>
        <p:spPr bwMode="auto">
          <a:xfrm>
            <a:off x="3741738" y="3221038"/>
            <a:ext cx="244633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300">
                <a:solidFill>
                  <a:schemeClr val="tx1"/>
                </a:solidFill>
                <a:latin typeface="Calibri" panose="020F0502020204030204" pitchFamily="34" charset="0"/>
              </a:defRPr>
            </a:lvl1pPr>
            <a:lvl2pPr marL="742950" indent="-285750" defTabSz="457200">
              <a:defRPr sz="1300">
                <a:solidFill>
                  <a:schemeClr val="tx1"/>
                </a:solidFill>
                <a:latin typeface="Calibri" panose="020F0502020204030204" pitchFamily="34" charset="0"/>
              </a:defRPr>
            </a:lvl2pPr>
            <a:lvl3pPr marL="1143000" indent="-228600" defTabSz="457200">
              <a:defRPr sz="1300">
                <a:solidFill>
                  <a:schemeClr val="tx1"/>
                </a:solidFill>
                <a:latin typeface="Calibri" panose="020F0502020204030204" pitchFamily="34" charset="0"/>
              </a:defRPr>
            </a:lvl3pPr>
            <a:lvl4pPr marL="1600200" indent="-228600" defTabSz="457200">
              <a:defRPr sz="1300">
                <a:solidFill>
                  <a:schemeClr val="tx1"/>
                </a:solidFill>
                <a:latin typeface="Calibri" panose="020F0502020204030204" pitchFamily="34" charset="0"/>
              </a:defRPr>
            </a:lvl4pPr>
            <a:lvl5pPr marL="2057400" indent="-228600" defTabSz="457200">
              <a:defRPr sz="1300">
                <a:solidFill>
                  <a:schemeClr val="tx1"/>
                </a:solidFill>
                <a:latin typeface="Calibri" panose="020F0502020204030204" pitchFamily="34" charset="0"/>
              </a:defRPr>
            </a:lvl5pPr>
            <a:lvl6pPr marL="2514600" indent="-228600" defTabSz="457200" fontAlgn="base">
              <a:spcBef>
                <a:spcPct val="0"/>
              </a:spcBef>
              <a:spcAft>
                <a:spcPct val="0"/>
              </a:spcAft>
              <a:defRPr sz="1300">
                <a:solidFill>
                  <a:schemeClr val="tx1"/>
                </a:solidFill>
                <a:latin typeface="Calibri" panose="020F0502020204030204" pitchFamily="34" charset="0"/>
              </a:defRPr>
            </a:lvl6pPr>
            <a:lvl7pPr marL="2971800" indent="-228600" defTabSz="457200" fontAlgn="base">
              <a:spcBef>
                <a:spcPct val="0"/>
              </a:spcBef>
              <a:spcAft>
                <a:spcPct val="0"/>
              </a:spcAft>
              <a:defRPr sz="1300">
                <a:solidFill>
                  <a:schemeClr val="tx1"/>
                </a:solidFill>
                <a:latin typeface="Calibri" panose="020F0502020204030204" pitchFamily="34" charset="0"/>
              </a:defRPr>
            </a:lvl7pPr>
            <a:lvl8pPr marL="3429000" indent="-228600" defTabSz="457200" fontAlgn="base">
              <a:spcBef>
                <a:spcPct val="0"/>
              </a:spcBef>
              <a:spcAft>
                <a:spcPct val="0"/>
              </a:spcAft>
              <a:defRPr sz="1300">
                <a:solidFill>
                  <a:schemeClr val="tx1"/>
                </a:solidFill>
                <a:latin typeface="Calibri" panose="020F0502020204030204" pitchFamily="34" charset="0"/>
              </a:defRPr>
            </a:lvl8pPr>
            <a:lvl9pPr marL="3886200" indent="-228600" defTabSz="457200" fontAlgn="base">
              <a:spcBef>
                <a:spcPct val="0"/>
              </a:spcBef>
              <a:spcAft>
                <a:spcPct val="0"/>
              </a:spcAft>
              <a:defRPr sz="1300">
                <a:solidFill>
                  <a:schemeClr val="tx1"/>
                </a:solidFill>
                <a:latin typeface="Calibri" panose="020F0502020204030204" pitchFamily="34" charset="0"/>
              </a:defRPr>
            </a:lvl9pPr>
          </a:lstStyle>
          <a:p>
            <a:pPr>
              <a:lnSpc>
                <a:spcPct val="110000"/>
              </a:lnSpc>
              <a:buClr>
                <a:srgbClr val="006899"/>
              </a:buClr>
              <a:buFont typeface="Wingdings 2" panose="05020102010507070707" pitchFamily="18" charset="2"/>
              <a:buNone/>
            </a:pPr>
            <a:r>
              <a:rPr lang="en-US" altLang="en-US" sz="1600" b="1">
                <a:solidFill>
                  <a:srgbClr val="454545"/>
                </a:solidFill>
                <a:ea typeface="MS PGothic" panose="020B0600070205080204" pitchFamily="34" charset="-128"/>
                <a:cs typeface="Arial" panose="020B0604020202020204" pitchFamily="34" charset="0"/>
              </a:rPr>
              <a:t>Persistent</a:t>
            </a:r>
            <a:r>
              <a:rPr lang="en-US" altLang="en-US" sz="1600" b="1">
                <a:ea typeface="MS PGothic" panose="020B0600070205080204" pitchFamily="34" charset="-128"/>
                <a:cs typeface="Arial" panose="020B0604020202020204" pitchFamily="34" charset="0"/>
              </a:rPr>
              <a:t> </a:t>
            </a:r>
            <a:r>
              <a:rPr lang="en-US" altLang="en-US" sz="1600" b="1">
                <a:solidFill>
                  <a:srgbClr val="454545"/>
                </a:solidFill>
                <a:ea typeface="MS PGothic" panose="020B0600070205080204" pitchFamily="34" charset="-128"/>
                <a:cs typeface="Arial" panose="020B0604020202020204" pitchFamily="34" charset="0"/>
              </a:rPr>
              <a:t>Systems</a:t>
            </a:r>
            <a:r>
              <a:rPr lang="en-US" altLang="en-US" sz="1600" b="1">
                <a:ea typeface="MS PGothic" panose="020B0600070205080204" pitchFamily="34" charset="-128"/>
                <a:cs typeface="Arial" panose="020B0604020202020204" pitchFamily="34" charset="0"/>
              </a:rPr>
              <a:t> </a:t>
            </a:r>
            <a:r>
              <a:rPr lang="en-US" altLang="en-US" sz="1600" b="1">
                <a:solidFill>
                  <a:srgbClr val="454545"/>
                </a:solidFill>
                <a:ea typeface="MS PGothic" panose="020B0600070205080204" pitchFamily="34" charset="-128"/>
                <a:cs typeface="Arial" panose="020B0604020202020204" pitchFamily="34" charset="0"/>
              </a:rPr>
              <a:t>Limited</a:t>
            </a:r>
          </a:p>
        </p:txBody>
      </p:sp>
      <p:sp>
        <p:nvSpPr>
          <p:cNvPr id="14" name="Text Placeholder 2"/>
          <p:cNvSpPr>
            <a:spLocks noGrp="1"/>
          </p:cNvSpPr>
          <p:nvPr>
            <p:ph type="body" sz="quarter" idx="14"/>
          </p:nvPr>
        </p:nvSpPr>
        <p:spPr>
          <a:xfrm>
            <a:off x="3742098" y="3511549"/>
            <a:ext cx="5093208" cy="1069848"/>
          </a:xfrm>
        </p:spPr>
        <p:txBody>
          <a:bodyPr>
            <a:normAutofit/>
          </a:bodyPr>
          <a:lstStyle>
            <a:lvl1pPr marL="0" indent="0" algn="l" defTabSz="457200" rtl="0" eaLnBrk="0" fontAlgn="base" latinLnBrk="0" hangingPunct="0">
              <a:lnSpc>
                <a:spcPct val="110000"/>
              </a:lnSpc>
              <a:spcBef>
                <a:spcPts val="0"/>
              </a:spcBef>
              <a:spcAft>
                <a:spcPct val="0"/>
              </a:spcAft>
              <a:buClr>
                <a:srgbClr val="006899"/>
              </a:buClr>
              <a:buFont typeface="Wingdings 2" pitchFamily="18" charset="2"/>
              <a:buNone/>
              <a:defRPr lang="en-US" sz="1600" b="0" kern="1200" dirty="0" smtClean="0">
                <a:solidFill>
                  <a:srgbClr val="454545"/>
                </a:solidFill>
                <a:latin typeface="+mn-lt"/>
                <a:ea typeface="ＭＳ Ｐゴシック" pitchFamily="34" charset="-128"/>
                <a:cs typeface="Arial" pitchFamily="34" charset="0"/>
              </a:defRPr>
            </a:lvl1pPr>
          </a:lstStyle>
          <a:p>
            <a:pPr lvl="0"/>
            <a:r>
              <a:rPr lang="en-US"/>
              <a:t>Edit Master text styles</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4681F373-A9D8-4660-A37F-67C8EA54A8EB}"/>
              </a:ext>
            </a:extLst>
          </p:cNvPr>
          <p:cNvSpPr>
            <a:spLocks noGrp="1"/>
          </p:cNvSpPr>
          <p:nvPr>
            <p:ph type="body" sz="quarter" idx="10"/>
          </p:nvPr>
        </p:nvSpPr>
        <p:spPr>
          <a:xfrm>
            <a:off x="3739312" y="2716612"/>
            <a:ext cx="5093756" cy="288977"/>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a:solidFill>
                  <a:srgbClr val="454545"/>
                </a:solidFill>
                <a:latin typeface="+mn-lt"/>
                <a:ea typeface="ＭＳ Ｐゴシック" pitchFamily="34" charset="-128"/>
                <a:cs typeface="Arial" pitchFamily="34" charset="0"/>
              </a:defRPr>
            </a:lvl1pPr>
          </a:lstStyle>
          <a:p>
            <a:pPr lvl="0"/>
            <a:r>
              <a:rPr lang="en-US"/>
              <a:t>Edit Master text styles</a:t>
            </a:r>
          </a:p>
        </p:txBody>
      </p:sp>
      <p:sp>
        <p:nvSpPr>
          <p:cNvPr id="17" name="Text Placeholder 2">
            <a:extLst>
              <a:ext uri="{FF2B5EF4-FFF2-40B4-BE49-F238E27FC236}">
                <a16:creationId xmlns:a16="http://schemas.microsoft.com/office/drawing/2014/main" id="{0872D15B-AE4B-4E14-8553-5075E19FE407}"/>
              </a:ext>
            </a:extLst>
          </p:cNvPr>
          <p:cNvSpPr>
            <a:spLocks noGrp="1"/>
          </p:cNvSpPr>
          <p:nvPr>
            <p:ph type="body" sz="quarter" idx="13"/>
          </p:nvPr>
        </p:nvSpPr>
        <p:spPr>
          <a:xfrm>
            <a:off x="3739312" y="2419350"/>
            <a:ext cx="5093756" cy="285535"/>
          </a:xfrm>
        </p:spPr>
        <p:txBody>
          <a:bodyPr wrap="none">
            <a:noAutofit/>
          </a:bodyPr>
          <a:lstStyle>
            <a:lvl1pPr marL="0" indent="0" algn="l" defTabSz="457200" rtl="0" eaLnBrk="0" fontAlgn="base" latinLnBrk="0" hangingPunct="0">
              <a:lnSpc>
                <a:spcPct val="100000"/>
              </a:lnSpc>
              <a:spcBef>
                <a:spcPct val="20000"/>
              </a:spcBef>
              <a:spcAft>
                <a:spcPct val="0"/>
              </a:spcAft>
              <a:buClr>
                <a:srgbClr val="006899"/>
              </a:buClr>
              <a:buFont typeface="Wingdings 2" pitchFamily="18" charset="2"/>
              <a:buNone/>
              <a:defRPr lang="en-US" sz="1600" b="1" kern="1200" dirty="0" smtClean="0">
                <a:solidFill>
                  <a:srgbClr val="454545"/>
                </a:solidFill>
                <a:latin typeface="+mn-lt"/>
                <a:ea typeface="ＭＳ Ｐゴシック" pitchFamily="34" charset="-128"/>
                <a:cs typeface="Arial" pitchFamily="34" charset="0"/>
              </a:defRPr>
            </a:lvl1pPr>
          </a:lstStyle>
          <a:p>
            <a:pPr lvl="0"/>
            <a:r>
              <a:rPr lang="en-US"/>
              <a:t>Edit Master text styles</a:t>
            </a:r>
          </a:p>
        </p:txBody>
      </p:sp>
    </p:spTree>
    <p:extLst>
      <p:ext uri="{BB962C8B-B14F-4D97-AF65-F5344CB8AC3E}">
        <p14:creationId xmlns:p14="http://schemas.microsoft.com/office/powerpoint/2010/main" val="11650945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B407CA78-DDFB-492B-A07B-C1DCB1459BEE}"/>
              </a:ext>
            </a:extLst>
          </p:cNvPr>
          <p:cNvSpPr txBox="1">
            <a:spLocks noChangeArrowheads="1"/>
          </p:cNvSpPr>
          <p:nvPr userDrawn="1"/>
        </p:nvSpPr>
        <p:spPr bwMode="auto">
          <a:xfrm>
            <a:off x="8158163" y="4868863"/>
            <a:ext cx="714375" cy="230187"/>
          </a:xfrm>
          <a:prstGeom prst="rect">
            <a:avLst/>
          </a:prstGeom>
          <a:noFill/>
          <a:ln>
            <a:noFill/>
          </a:ln>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fontAlgn="auto" hangingPunct="1">
              <a:spcBef>
                <a:spcPts val="0"/>
              </a:spcBef>
              <a:spcAft>
                <a:spcPts val="0"/>
              </a:spcAft>
              <a:defRPr/>
            </a:pPr>
            <a:fld id="{E1BF1DD5-1938-473F-A86E-292BD1F7ECBF}" type="slidenum">
              <a:rPr lang="en-US" sz="900" smtClean="0">
                <a:solidFill>
                  <a:schemeClr val="tx1">
                    <a:lumMod val="50000"/>
                    <a:lumOff val="50000"/>
                  </a:schemeClr>
                </a:solidFill>
                <a:latin typeface="+mn-lt"/>
              </a:rPr>
              <a:pPr algn="r" eaLnBrk="1" fontAlgn="auto" hangingPunct="1">
                <a:spcBef>
                  <a:spcPts val="0"/>
                </a:spcBef>
                <a:spcAft>
                  <a:spcPts val="0"/>
                </a:spcAft>
                <a:defRPr/>
              </a:pPr>
              <a:t>‹#›</a:t>
            </a:fld>
            <a:endParaRPr lang="en-US" sz="900" dirty="0">
              <a:solidFill>
                <a:schemeClr val="tx1">
                  <a:lumMod val="50000"/>
                  <a:lumOff val="50000"/>
                </a:schemeClr>
              </a:solidFill>
              <a:latin typeface="+mn-lt"/>
            </a:endParaRPr>
          </a:p>
        </p:txBody>
      </p:sp>
      <p:sp>
        <p:nvSpPr>
          <p:cNvPr id="3" name="TextBox 2">
            <a:extLst>
              <a:ext uri="{FF2B5EF4-FFF2-40B4-BE49-F238E27FC236}">
                <a16:creationId xmlns:a16="http://schemas.microsoft.com/office/drawing/2014/main" id="{89E6FB0E-6B1F-4E8E-80E6-92DE8F0FB218}"/>
              </a:ext>
            </a:extLst>
          </p:cNvPr>
          <p:cNvSpPr txBox="1">
            <a:spLocks noChangeArrowheads="1"/>
          </p:cNvSpPr>
          <p:nvPr userDrawn="1"/>
        </p:nvSpPr>
        <p:spPr bwMode="auto">
          <a:xfrm>
            <a:off x="257175" y="4875213"/>
            <a:ext cx="1897063" cy="231775"/>
          </a:xfrm>
          <a:prstGeom prst="rect">
            <a:avLst/>
          </a:prstGeom>
          <a:noFill/>
          <a:ln>
            <a:noFill/>
          </a:ln>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fontAlgn="auto" hangingPunct="1">
              <a:spcBef>
                <a:spcPts val="0"/>
              </a:spcBef>
              <a:spcAft>
                <a:spcPts val="0"/>
              </a:spcAft>
              <a:defRPr/>
            </a:pPr>
            <a:r>
              <a:rPr lang="en-US" sz="900" dirty="0">
                <a:solidFill>
                  <a:schemeClr val="tx1">
                    <a:lumMod val="50000"/>
                    <a:lumOff val="50000"/>
                  </a:schemeClr>
                </a:solidFill>
                <a:latin typeface="+mn-lt"/>
              </a:rPr>
              <a:t>© 2016 Persistent Systems </a:t>
            </a:r>
          </a:p>
        </p:txBody>
      </p:sp>
      <p:sp>
        <p:nvSpPr>
          <p:cNvPr id="4" name="Rectangle 3">
            <a:extLst>
              <a:ext uri="{FF2B5EF4-FFF2-40B4-BE49-F238E27FC236}">
                <a16:creationId xmlns:a16="http://schemas.microsoft.com/office/drawing/2014/main" id="{8ACDB4AE-CEB1-4C2E-8B28-2564C42F5A42}"/>
              </a:ext>
            </a:extLst>
          </p:cNvPr>
          <p:cNvSpPr/>
          <p:nvPr userDrawn="1"/>
        </p:nvSpPr>
        <p:spPr>
          <a:xfrm>
            <a:off x="0" y="4873625"/>
            <a:ext cx="9144000" cy="274638"/>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5" name="TextBox 12">
            <a:extLst>
              <a:ext uri="{FF2B5EF4-FFF2-40B4-BE49-F238E27FC236}">
                <a16:creationId xmlns:a16="http://schemas.microsoft.com/office/drawing/2014/main" id="{29990E3C-FEC8-4D4C-80BF-0CE11327BDED}"/>
              </a:ext>
            </a:extLst>
          </p:cNvPr>
          <p:cNvSpPr txBox="1">
            <a:spLocks noChangeArrowheads="1"/>
          </p:cNvSpPr>
          <p:nvPr userDrawn="1"/>
        </p:nvSpPr>
        <p:spPr bwMode="auto">
          <a:xfrm>
            <a:off x="8197850" y="4868863"/>
            <a:ext cx="712788" cy="230187"/>
          </a:xfrm>
          <a:prstGeom prst="rect">
            <a:avLst/>
          </a:prstGeom>
          <a:noFill/>
          <a:ln>
            <a:noFill/>
          </a:ln>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fontAlgn="auto" hangingPunct="1">
              <a:spcBef>
                <a:spcPts val="0"/>
              </a:spcBef>
              <a:spcAft>
                <a:spcPts val="0"/>
              </a:spcAft>
              <a:defRPr/>
            </a:pPr>
            <a:fld id="{232404F7-7BB6-46AB-BE50-6C4CB8BD964C}" type="slidenum">
              <a:rPr lang="en-US" sz="900" smtClean="0">
                <a:solidFill>
                  <a:schemeClr val="bg1"/>
                </a:solidFill>
                <a:latin typeface="+mn-lt"/>
              </a:rPr>
              <a:pPr algn="r" eaLnBrk="1" fontAlgn="auto" hangingPunct="1">
                <a:spcBef>
                  <a:spcPts val="0"/>
                </a:spcBef>
                <a:spcAft>
                  <a:spcPts val="0"/>
                </a:spcAft>
                <a:defRPr/>
              </a:pPr>
              <a:t>‹#›</a:t>
            </a:fld>
            <a:endParaRPr lang="en-US" sz="900" dirty="0">
              <a:solidFill>
                <a:schemeClr val="bg1"/>
              </a:solidFill>
              <a:latin typeface="+mn-lt"/>
            </a:endParaRPr>
          </a:p>
        </p:txBody>
      </p:sp>
      <p:sp>
        <p:nvSpPr>
          <p:cNvPr id="6" name="TextBox 5">
            <a:extLst>
              <a:ext uri="{FF2B5EF4-FFF2-40B4-BE49-F238E27FC236}">
                <a16:creationId xmlns:a16="http://schemas.microsoft.com/office/drawing/2014/main" id="{5CED115E-7469-4345-93E5-0A2066316ADB}"/>
              </a:ext>
            </a:extLst>
          </p:cNvPr>
          <p:cNvSpPr txBox="1">
            <a:spLocks noChangeArrowheads="1"/>
          </p:cNvSpPr>
          <p:nvPr userDrawn="1"/>
        </p:nvSpPr>
        <p:spPr bwMode="auto">
          <a:xfrm>
            <a:off x="228600" y="4875213"/>
            <a:ext cx="1897063" cy="231775"/>
          </a:xfrm>
          <a:prstGeom prst="rect">
            <a:avLst/>
          </a:prstGeom>
          <a:noFill/>
          <a:ln>
            <a:noFill/>
          </a:ln>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fontAlgn="auto" hangingPunct="1">
              <a:spcBef>
                <a:spcPts val="0"/>
              </a:spcBef>
              <a:spcAft>
                <a:spcPts val="0"/>
              </a:spcAft>
              <a:defRPr/>
            </a:pPr>
            <a:r>
              <a:rPr lang="en-US" sz="900" dirty="0">
                <a:solidFill>
                  <a:schemeClr val="bg1"/>
                </a:solidFill>
                <a:latin typeface="+mn-lt"/>
              </a:rPr>
              <a:t>© 2017 Persistent Systems </a:t>
            </a:r>
          </a:p>
        </p:txBody>
      </p:sp>
    </p:spTree>
    <p:extLst>
      <p:ext uri="{BB962C8B-B14F-4D97-AF65-F5344CB8AC3E}">
        <p14:creationId xmlns:p14="http://schemas.microsoft.com/office/powerpoint/2010/main" val="2914496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3.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theme" Target="../theme/theme4.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41" Type="http://schemas.openxmlformats.org/officeDocument/2006/relationships/slideLayout" Target="../slideLayouts/slideLayout99.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8" Type="http://schemas.openxmlformats.org/officeDocument/2006/relationships/slideLayout" Target="../slideLayouts/slideLayout66.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image" Target="../media/image11.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19" Type="http://schemas.openxmlformats.org/officeDocument/2006/relationships/theme" Target="../theme/theme5.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theme" Target="../theme/theme6.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image" Target="../media/image17.png"/><Relationship Id="rId2" Type="http://schemas.openxmlformats.org/officeDocument/2006/relationships/slideLayout" Target="../slideLayouts/slideLayout133.xml"/><Relationship Id="rId16" Type="http://schemas.openxmlformats.org/officeDocument/2006/relationships/theme" Target="../theme/theme7.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D42B34F-ADCE-48B2-8480-981D3B2A4CA8}"/>
              </a:ext>
            </a:extLst>
          </p:cNvPr>
          <p:cNvSpPr>
            <a:spLocks noGrp="1" noChangeArrowheads="1"/>
          </p:cNvSpPr>
          <p:nvPr>
            <p:ph type="title"/>
          </p:nvPr>
        </p:nvSpPr>
        <p:spPr bwMode="auto">
          <a:xfrm>
            <a:off x="236538" y="234950"/>
            <a:ext cx="7942262"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7B8B81F-2C6C-4DCC-823C-79ED9D694356}"/>
              </a:ext>
            </a:extLst>
          </p:cNvPr>
          <p:cNvSpPr>
            <a:spLocks noGrp="1" noChangeArrowheads="1"/>
          </p:cNvSpPr>
          <p:nvPr>
            <p:ph type="body" idx="1"/>
          </p:nvPr>
        </p:nvSpPr>
        <p:spPr bwMode="auto">
          <a:xfrm>
            <a:off x="233363" y="1233488"/>
            <a:ext cx="8675687"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B182E0A-E9F9-4046-9051-B86D4269CBC4}"/>
              </a:ext>
            </a:extLst>
          </p:cNvPr>
          <p:cNvSpPr>
            <a:spLocks noGrp="1"/>
          </p:cNvSpPr>
          <p:nvPr>
            <p:ph type="dt" sz="half" idx="2"/>
          </p:nvPr>
        </p:nvSpPr>
        <p:spPr>
          <a:xfrm>
            <a:off x="236538" y="4767263"/>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5FA8227B-397F-4255-AB5D-430A5A03F63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r>
              <a:rPr lang="en-US"/>
              <a:t>© 2018 Persistent Systems – Confidential</a:t>
            </a:r>
          </a:p>
        </p:txBody>
      </p:sp>
      <p:sp>
        <p:nvSpPr>
          <p:cNvPr id="6" name="Slide Number Placeholder 5">
            <a:extLst>
              <a:ext uri="{FF2B5EF4-FFF2-40B4-BE49-F238E27FC236}">
                <a16:creationId xmlns:a16="http://schemas.microsoft.com/office/drawing/2014/main" id="{3ED0A3CC-2C15-4CBA-BDBD-C9A93969D6BA}"/>
              </a:ext>
            </a:extLst>
          </p:cNvPr>
          <p:cNvSpPr>
            <a:spLocks noGrp="1"/>
          </p:cNvSpPr>
          <p:nvPr>
            <p:ph type="sldNum" sz="quarter" idx="4"/>
          </p:nvPr>
        </p:nvSpPr>
        <p:spPr>
          <a:xfrm>
            <a:off x="6851650" y="4767263"/>
            <a:ext cx="2057400" cy="274637"/>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53C53FC-42A2-4B2D-8AA8-806EC124474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 id="2147484164" r:id="rId17"/>
    <p:sldLayoutId id="2147484165" r:id="rId18"/>
    <p:sldLayoutId id="2147484166" r:id="rId19"/>
    <p:sldLayoutId id="2147484167" r:id="rId20"/>
    <p:sldLayoutId id="2147484168" r:id="rId21"/>
    <p:sldLayoutId id="2147484169" r:id="rId22"/>
    <p:sldLayoutId id="2147484170" r:id="rId23"/>
    <p:sldLayoutId id="2147484171" r:id="rId24"/>
  </p:sldLayoutIdLst>
  <p:hf hdr="0" dt="0"/>
  <p:txStyles>
    <p:titleStyle>
      <a:lvl1pPr algn="l" defTabSz="685800" rtl="0" fontAlgn="base">
        <a:lnSpc>
          <a:spcPct val="90000"/>
        </a:lnSpc>
        <a:spcBef>
          <a:spcPct val="0"/>
        </a:spcBef>
        <a:spcAft>
          <a:spcPct val="0"/>
        </a:spcAft>
        <a:defRPr lang="en-US" sz="3200" b="1" kern="1200" dirty="0">
          <a:solidFill>
            <a:srgbClr val="454545"/>
          </a:solidFill>
          <a:latin typeface="+mn-lt"/>
          <a:ea typeface="+mj-ea"/>
          <a:cs typeface="Arial" panose="020B0604020202020204" pitchFamily="34" charset="0"/>
        </a:defRPr>
      </a:lvl1pPr>
      <a:lvl2pPr algn="l" defTabSz="685800" rtl="0" fontAlgn="base">
        <a:lnSpc>
          <a:spcPct val="90000"/>
        </a:lnSpc>
        <a:spcBef>
          <a:spcPct val="0"/>
        </a:spcBef>
        <a:spcAft>
          <a:spcPct val="0"/>
        </a:spcAft>
        <a:defRPr sz="3200" b="1">
          <a:solidFill>
            <a:srgbClr val="454545"/>
          </a:solidFill>
          <a:latin typeface="Calibri" panose="020F0502020204030204" pitchFamily="34" charset="0"/>
          <a:cs typeface="Arial" panose="020B0604020202020204" pitchFamily="34" charset="0"/>
        </a:defRPr>
      </a:lvl2pPr>
      <a:lvl3pPr algn="l" defTabSz="685800" rtl="0" fontAlgn="base">
        <a:lnSpc>
          <a:spcPct val="90000"/>
        </a:lnSpc>
        <a:spcBef>
          <a:spcPct val="0"/>
        </a:spcBef>
        <a:spcAft>
          <a:spcPct val="0"/>
        </a:spcAft>
        <a:defRPr sz="3200" b="1">
          <a:solidFill>
            <a:srgbClr val="454545"/>
          </a:solidFill>
          <a:latin typeface="Calibri" panose="020F0502020204030204" pitchFamily="34" charset="0"/>
          <a:cs typeface="Arial" panose="020B0604020202020204" pitchFamily="34" charset="0"/>
        </a:defRPr>
      </a:lvl3pPr>
      <a:lvl4pPr algn="l" defTabSz="685800" rtl="0" fontAlgn="base">
        <a:lnSpc>
          <a:spcPct val="90000"/>
        </a:lnSpc>
        <a:spcBef>
          <a:spcPct val="0"/>
        </a:spcBef>
        <a:spcAft>
          <a:spcPct val="0"/>
        </a:spcAft>
        <a:defRPr sz="3200" b="1">
          <a:solidFill>
            <a:srgbClr val="454545"/>
          </a:solidFill>
          <a:latin typeface="Calibri" panose="020F0502020204030204" pitchFamily="34" charset="0"/>
          <a:cs typeface="Arial" panose="020B0604020202020204" pitchFamily="34" charset="0"/>
        </a:defRPr>
      </a:lvl4pPr>
      <a:lvl5pPr algn="l" defTabSz="685800" rtl="0" fontAlgn="base">
        <a:lnSpc>
          <a:spcPct val="90000"/>
        </a:lnSpc>
        <a:spcBef>
          <a:spcPct val="0"/>
        </a:spcBef>
        <a:spcAft>
          <a:spcPct val="0"/>
        </a:spcAft>
        <a:defRPr sz="3200" b="1">
          <a:solidFill>
            <a:srgbClr val="454545"/>
          </a:solidFill>
          <a:latin typeface="Calibri" panose="020F0502020204030204" pitchFamily="34" charset="0"/>
          <a:cs typeface="Arial" panose="020B0604020202020204" pitchFamily="34" charset="0"/>
        </a:defRPr>
      </a:lvl5pPr>
      <a:lvl6pPr marL="457200" algn="l" defTabSz="685800" rtl="0" fontAlgn="base">
        <a:lnSpc>
          <a:spcPct val="90000"/>
        </a:lnSpc>
        <a:spcBef>
          <a:spcPct val="0"/>
        </a:spcBef>
        <a:spcAft>
          <a:spcPct val="0"/>
        </a:spcAft>
        <a:defRPr sz="3200" b="1">
          <a:solidFill>
            <a:srgbClr val="454545"/>
          </a:solidFill>
          <a:latin typeface="Calibri" panose="020F0502020204030204" pitchFamily="34" charset="0"/>
          <a:cs typeface="Arial" panose="020B0604020202020204" pitchFamily="34" charset="0"/>
        </a:defRPr>
      </a:lvl6pPr>
      <a:lvl7pPr marL="914400" algn="l" defTabSz="685800" rtl="0" fontAlgn="base">
        <a:lnSpc>
          <a:spcPct val="90000"/>
        </a:lnSpc>
        <a:spcBef>
          <a:spcPct val="0"/>
        </a:spcBef>
        <a:spcAft>
          <a:spcPct val="0"/>
        </a:spcAft>
        <a:defRPr sz="3200" b="1">
          <a:solidFill>
            <a:srgbClr val="454545"/>
          </a:solidFill>
          <a:latin typeface="Calibri" panose="020F0502020204030204" pitchFamily="34" charset="0"/>
          <a:cs typeface="Arial" panose="020B0604020202020204" pitchFamily="34" charset="0"/>
        </a:defRPr>
      </a:lvl7pPr>
      <a:lvl8pPr marL="1371600" algn="l" defTabSz="685800" rtl="0" fontAlgn="base">
        <a:lnSpc>
          <a:spcPct val="90000"/>
        </a:lnSpc>
        <a:spcBef>
          <a:spcPct val="0"/>
        </a:spcBef>
        <a:spcAft>
          <a:spcPct val="0"/>
        </a:spcAft>
        <a:defRPr sz="3200" b="1">
          <a:solidFill>
            <a:srgbClr val="454545"/>
          </a:solidFill>
          <a:latin typeface="Calibri" panose="020F0502020204030204" pitchFamily="34" charset="0"/>
          <a:cs typeface="Arial" panose="020B0604020202020204" pitchFamily="34" charset="0"/>
        </a:defRPr>
      </a:lvl8pPr>
      <a:lvl9pPr marL="1828800" algn="l" defTabSz="685800" rtl="0" fontAlgn="base">
        <a:lnSpc>
          <a:spcPct val="90000"/>
        </a:lnSpc>
        <a:spcBef>
          <a:spcPct val="0"/>
        </a:spcBef>
        <a:spcAft>
          <a:spcPct val="0"/>
        </a:spcAft>
        <a:defRPr sz="3200" b="1">
          <a:solidFill>
            <a:srgbClr val="454545"/>
          </a:solidFill>
          <a:latin typeface="Calibri" panose="020F0502020204030204" pitchFamily="34" charset="0"/>
          <a:cs typeface="Arial" panose="020B0604020202020204" pitchFamily="34" charset="0"/>
        </a:defRPr>
      </a:lvl9pPr>
    </p:titleStyle>
    <p:bodyStyle>
      <a:lvl1pPr algn="l" rtl="0" fontAlgn="base">
        <a:lnSpc>
          <a:spcPct val="90000"/>
        </a:lnSpc>
        <a:spcBef>
          <a:spcPts val="1000"/>
        </a:spcBef>
        <a:spcAft>
          <a:spcPct val="0"/>
        </a:spcAft>
        <a:buFont typeface="Arial" panose="020B0604020202020204" pitchFamily="34" charset="0"/>
        <a:defRPr lang="en-US" sz="2000" kern="1200" dirty="0">
          <a:solidFill>
            <a:srgbClr val="454545"/>
          </a:solidFill>
          <a:latin typeface="+mn-lt"/>
          <a:ea typeface="+mn-ea"/>
          <a:cs typeface="+mn-cs"/>
        </a:defRPr>
      </a:lvl1pPr>
      <a:lvl2pPr algn="l" rtl="0" fontAlgn="base">
        <a:lnSpc>
          <a:spcPct val="90000"/>
        </a:lnSpc>
        <a:spcBef>
          <a:spcPts val="1000"/>
        </a:spcBef>
        <a:spcAft>
          <a:spcPct val="0"/>
        </a:spcAft>
        <a:buFont typeface="Arial" panose="020B0604020202020204" pitchFamily="34" charset="0"/>
        <a:defRPr lang="en-US" sz="2000" kern="1200" dirty="0">
          <a:solidFill>
            <a:srgbClr val="454545"/>
          </a:solidFill>
          <a:latin typeface="+mn-lt"/>
          <a:ea typeface="+mn-ea"/>
          <a:cs typeface="+mn-cs"/>
        </a:defRPr>
      </a:lvl2pPr>
      <a:lvl3pPr algn="l" rtl="0" fontAlgn="base">
        <a:lnSpc>
          <a:spcPct val="90000"/>
        </a:lnSpc>
        <a:spcBef>
          <a:spcPts val="1000"/>
        </a:spcBef>
        <a:spcAft>
          <a:spcPct val="0"/>
        </a:spcAft>
        <a:buFont typeface="Arial" panose="020B0604020202020204" pitchFamily="34" charset="0"/>
        <a:defRPr lang="en-US" sz="2000" kern="1200" dirty="0">
          <a:solidFill>
            <a:srgbClr val="454545"/>
          </a:solidFill>
          <a:latin typeface="+mn-lt"/>
          <a:ea typeface="+mn-ea"/>
          <a:cs typeface="+mn-cs"/>
        </a:defRPr>
      </a:lvl3pPr>
      <a:lvl4pPr algn="l" rtl="0" fontAlgn="base">
        <a:lnSpc>
          <a:spcPct val="90000"/>
        </a:lnSpc>
        <a:spcBef>
          <a:spcPts val="1000"/>
        </a:spcBef>
        <a:spcAft>
          <a:spcPct val="0"/>
        </a:spcAft>
        <a:buFont typeface="Arial" panose="020B0604020202020204" pitchFamily="34" charset="0"/>
        <a:defRPr lang="en-US" sz="2000" kern="1200" dirty="0">
          <a:solidFill>
            <a:srgbClr val="454545"/>
          </a:solidFill>
          <a:latin typeface="+mn-lt"/>
          <a:ea typeface="+mn-ea"/>
          <a:cs typeface="+mn-cs"/>
        </a:defRPr>
      </a:lvl4pPr>
      <a:lvl5pPr algn="l" rtl="0" fontAlgn="base">
        <a:lnSpc>
          <a:spcPct val="90000"/>
        </a:lnSpc>
        <a:spcBef>
          <a:spcPts val="1000"/>
        </a:spcBef>
        <a:spcAft>
          <a:spcPct val="0"/>
        </a:spcAft>
        <a:buFont typeface="Arial" panose="020B0604020202020204" pitchFamily="34" charset="0"/>
        <a:defRPr lang="en-US" sz="2000" kern="1200" dirty="0">
          <a:solidFill>
            <a:srgbClr val="45454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9" descr="PNG logo for PPT_small size">
            <a:extLst>
              <a:ext uri="{FF2B5EF4-FFF2-40B4-BE49-F238E27FC236}">
                <a16:creationId xmlns:a16="http://schemas.microsoft.com/office/drawing/2014/main" id="{D4BFC33D-AA10-4820-84F8-84829652F2AE}"/>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t="13918" b="15968"/>
          <a:stretch>
            <a:fillRect/>
          </a:stretch>
        </p:blipFill>
        <p:spPr bwMode="auto">
          <a:xfrm>
            <a:off x="8339138" y="223838"/>
            <a:ext cx="6540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9F58A500-5090-444E-89BA-06AF6395E721}"/>
              </a:ext>
            </a:extLst>
          </p:cNvPr>
          <p:cNvSpPr>
            <a:spLocks noGrp="1" noChangeArrowheads="1"/>
          </p:cNvSpPr>
          <p:nvPr>
            <p:ph type="title"/>
          </p:nvPr>
        </p:nvSpPr>
        <p:spPr bwMode="auto">
          <a:xfrm>
            <a:off x="234950" y="234950"/>
            <a:ext cx="79438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B69F6EC4-6FFC-47A8-A1CC-5AD32CBD4786}"/>
              </a:ext>
            </a:extLst>
          </p:cNvPr>
          <p:cNvSpPr>
            <a:spLocks noGrp="1"/>
          </p:cNvSpPr>
          <p:nvPr>
            <p:ph type="body" idx="1"/>
          </p:nvPr>
        </p:nvSpPr>
        <p:spPr>
          <a:xfrm>
            <a:off x="234950" y="1233488"/>
            <a:ext cx="8670925" cy="3509962"/>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Footer Placeholder 3">
            <a:extLst>
              <a:ext uri="{FF2B5EF4-FFF2-40B4-BE49-F238E27FC236}">
                <a16:creationId xmlns:a16="http://schemas.microsoft.com/office/drawing/2014/main" id="{6535E7A6-B7BF-4E10-B611-E5B519EDB740}"/>
              </a:ext>
            </a:extLst>
          </p:cNvPr>
          <p:cNvSpPr>
            <a:spLocks noGrp="1"/>
          </p:cNvSpPr>
          <p:nvPr>
            <p:ph type="ftr" sz="quarter" idx="3"/>
          </p:nvPr>
        </p:nvSpPr>
        <p:spPr>
          <a:xfrm>
            <a:off x="138113" y="4746625"/>
            <a:ext cx="2701925" cy="274638"/>
          </a:xfrm>
          <a:prstGeom prst="rect">
            <a:avLst/>
          </a:prstGeom>
        </p:spPr>
        <p:txBody>
          <a:bodyPr vert="horz" lIns="91440" tIns="45720" rIns="91440" bIns="45720" rtlCol="0" anchor="ctr"/>
          <a:lstStyle>
            <a:lvl1pPr algn="l" eaLnBrk="1" fontAlgn="auto" hangingPunct="1">
              <a:spcBef>
                <a:spcPts val="0"/>
              </a:spcBef>
              <a:spcAft>
                <a:spcPts val="0"/>
              </a:spcAft>
              <a:defRPr sz="900" dirty="0">
                <a:solidFill>
                  <a:schemeClr val="accent4"/>
                </a:solidFill>
                <a:latin typeface="+mn-lt"/>
              </a:defRPr>
            </a:lvl1pPr>
          </a:lstStyle>
          <a:p>
            <a:pPr>
              <a:defRPr/>
            </a:pPr>
            <a:r>
              <a:rPr lang="en-US"/>
              <a:t>© 2018 Persistent Systems – Confidential</a:t>
            </a:r>
          </a:p>
        </p:txBody>
      </p:sp>
      <p:sp>
        <p:nvSpPr>
          <p:cNvPr id="6" name="Slide Number Placeholder 5">
            <a:extLst>
              <a:ext uri="{FF2B5EF4-FFF2-40B4-BE49-F238E27FC236}">
                <a16:creationId xmlns:a16="http://schemas.microsoft.com/office/drawing/2014/main" id="{C53AF2C9-9DCE-43F5-BDA7-EB2C8BE3DB4B}"/>
              </a:ext>
            </a:extLst>
          </p:cNvPr>
          <p:cNvSpPr>
            <a:spLocks noGrp="1"/>
          </p:cNvSpPr>
          <p:nvPr>
            <p:ph type="sldNum" sz="quarter" idx="4"/>
          </p:nvPr>
        </p:nvSpPr>
        <p:spPr>
          <a:xfrm>
            <a:off x="6942138" y="4745038"/>
            <a:ext cx="2057400" cy="274637"/>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accent4"/>
                </a:solidFill>
                <a:latin typeface="+mn-lt"/>
              </a:defRPr>
            </a:lvl1pPr>
          </a:lstStyle>
          <a:p>
            <a:pPr>
              <a:defRPr/>
            </a:pPr>
            <a:fld id="{3D4C7FEF-3E87-4B7F-904C-8741997C4D8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 id="2147484106" r:id="rId13"/>
    <p:sldLayoutId id="2147484107" r:id="rId14"/>
    <p:sldLayoutId id="2147484108" r:id="rId15"/>
    <p:sldLayoutId id="2147484109" r:id="rId16"/>
    <p:sldLayoutId id="2147484110" r:id="rId17"/>
  </p:sldLayoutIdLst>
  <p:hf hdr="0" dt="0"/>
  <p:txStyles>
    <p:titleStyle>
      <a:lvl1pPr algn="l" defTabSz="685800" rtl="0" fontAlgn="base">
        <a:lnSpc>
          <a:spcPct val="90000"/>
        </a:lnSpc>
        <a:spcBef>
          <a:spcPct val="0"/>
        </a:spcBef>
        <a:spcAft>
          <a:spcPct val="0"/>
        </a:spcAft>
        <a:defRPr lang="en-US" sz="2800" b="1" kern="1200" dirty="0">
          <a:solidFill>
            <a:srgbClr val="006899"/>
          </a:solidFill>
          <a:latin typeface="+mj-lt"/>
          <a:ea typeface="+mj-ea"/>
          <a:cs typeface="Arial" panose="020B0604020202020204" pitchFamily="34" charset="0"/>
        </a:defRPr>
      </a:lvl1pPr>
      <a:lvl2pPr algn="l" defTabSz="685800" rtl="0" fontAlgn="base">
        <a:lnSpc>
          <a:spcPct val="90000"/>
        </a:lnSpc>
        <a:spcBef>
          <a:spcPct val="0"/>
        </a:spcBef>
        <a:spcAft>
          <a:spcPct val="0"/>
        </a:spcAft>
        <a:defRPr sz="2800" b="1">
          <a:solidFill>
            <a:srgbClr val="006899"/>
          </a:solidFill>
          <a:latin typeface="Calibri" panose="020F0502020204030204" pitchFamily="34" charset="0"/>
          <a:cs typeface="Arial" panose="020B0604020202020204" pitchFamily="34" charset="0"/>
        </a:defRPr>
      </a:lvl2pPr>
      <a:lvl3pPr algn="l" defTabSz="685800" rtl="0" fontAlgn="base">
        <a:lnSpc>
          <a:spcPct val="90000"/>
        </a:lnSpc>
        <a:spcBef>
          <a:spcPct val="0"/>
        </a:spcBef>
        <a:spcAft>
          <a:spcPct val="0"/>
        </a:spcAft>
        <a:defRPr sz="2800" b="1">
          <a:solidFill>
            <a:srgbClr val="006899"/>
          </a:solidFill>
          <a:latin typeface="Calibri" panose="020F0502020204030204" pitchFamily="34" charset="0"/>
          <a:cs typeface="Arial" panose="020B0604020202020204" pitchFamily="34" charset="0"/>
        </a:defRPr>
      </a:lvl3pPr>
      <a:lvl4pPr algn="l" defTabSz="685800" rtl="0" fontAlgn="base">
        <a:lnSpc>
          <a:spcPct val="90000"/>
        </a:lnSpc>
        <a:spcBef>
          <a:spcPct val="0"/>
        </a:spcBef>
        <a:spcAft>
          <a:spcPct val="0"/>
        </a:spcAft>
        <a:defRPr sz="2800" b="1">
          <a:solidFill>
            <a:srgbClr val="006899"/>
          </a:solidFill>
          <a:latin typeface="Calibri" panose="020F0502020204030204" pitchFamily="34" charset="0"/>
          <a:cs typeface="Arial" panose="020B0604020202020204" pitchFamily="34" charset="0"/>
        </a:defRPr>
      </a:lvl4pPr>
      <a:lvl5pPr algn="l" defTabSz="685800" rtl="0" fontAlgn="base">
        <a:lnSpc>
          <a:spcPct val="90000"/>
        </a:lnSpc>
        <a:spcBef>
          <a:spcPct val="0"/>
        </a:spcBef>
        <a:spcAft>
          <a:spcPct val="0"/>
        </a:spcAft>
        <a:defRPr sz="2800" b="1">
          <a:solidFill>
            <a:srgbClr val="006899"/>
          </a:solidFill>
          <a:latin typeface="Calibri" panose="020F0502020204030204" pitchFamily="34" charset="0"/>
          <a:cs typeface="Arial" panose="020B0604020202020204" pitchFamily="34" charset="0"/>
        </a:defRPr>
      </a:lvl5pPr>
      <a:lvl6pPr marL="457200" algn="l" defTabSz="685800" rtl="0" fontAlgn="base">
        <a:lnSpc>
          <a:spcPct val="90000"/>
        </a:lnSpc>
        <a:spcBef>
          <a:spcPct val="0"/>
        </a:spcBef>
        <a:spcAft>
          <a:spcPct val="0"/>
        </a:spcAft>
        <a:defRPr sz="2800" b="1">
          <a:solidFill>
            <a:srgbClr val="006899"/>
          </a:solidFill>
          <a:latin typeface="Calibri" panose="020F0502020204030204" pitchFamily="34" charset="0"/>
          <a:cs typeface="Arial" panose="020B0604020202020204" pitchFamily="34" charset="0"/>
        </a:defRPr>
      </a:lvl6pPr>
      <a:lvl7pPr marL="914400" algn="l" defTabSz="685800" rtl="0" fontAlgn="base">
        <a:lnSpc>
          <a:spcPct val="90000"/>
        </a:lnSpc>
        <a:spcBef>
          <a:spcPct val="0"/>
        </a:spcBef>
        <a:spcAft>
          <a:spcPct val="0"/>
        </a:spcAft>
        <a:defRPr sz="2800" b="1">
          <a:solidFill>
            <a:srgbClr val="006899"/>
          </a:solidFill>
          <a:latin typeface="Calibri" panose="020F0502020204030204" pitchFamily="34" charset="0"/>
          <a:cs typeface="Arial" panose="020B0604020202020204" pitchFamily="34" charset="0"/>
        </a:defRPr>
      </a:lvl7pPr>
      <a:lvl8pPr marL="1371600" algn="l" defTabSz="685800" rtl="0" fontAlgn="base">
        <a:lnSpc>
          <a:spcPct val="90000"/>
        </a:lnSpc>
        <a:spcBef>
          <a:spcPct val="0"/>
        </a:spcBef>
        <a:spcAft>
          <a:spcPct val="0"/>
        </a:spcAft>
        <a:defRPr sz="2800" b="1">
          <a:solidFill>
            <a:srgbClr val="006899"/>
          </a:solidFill>
          <a:latin typeface="Calibri" panose="020F0502020204030204" pitchFamily="34" charset="0"/>
          <a:cs typeface="Arial" panose="020B0604020202020204" pitchFamily="34" charset="0"/>
        </a:defRPr>
      </a:lvl8pPr>
      <a:lvl9pPr marL="1828800" algn="l" defTabSz="685800" rtl="0" fontAlgn="base">
        <a:lnSpc>
          <a:spcPct val="90000"/>
        </a:lnSpc>
        <a:spcBef>
          <a:spcPct val="0"/>
        </a:spcBef>
        <a:spcAft>
          <a:spcPct val="0"/>
        </a:spcAft>
        <a:defRPr sz="2800" b="1">
          <a:solidFill>
            <a:srgbClr val="006899"/>
          </a:solidFill>
          <a:latin typeface="Calibri" panose="020F0502020204030204" pitchFamily="34" charset="0"/>
          <a:cs typeface="Arial" panose="020B0604020202020204" pitchFamily="34" charset="0"/>
        </a:defRPr>
      </a:lvl9pPr>
    </p:titleStyle>
    <p:bodyStyle>
      <a:lvl1pPr marL="255588" indent="-273050" algn="l" defTabSz="685800" rtl="0" fontAlgn="base">
        <a:lnSpc>
          <a:spcPct val="90000"/>
        </a:lnSpc>
        <a:spcBef>
          <a:spcPct val="0"/>
        </a:spcBef>
        <a:spcAft>
          <a:spcPts val="600"/>
        </a:spcAft>
        <a:buClr>
          <a:srgbClr val="006899"/>
        </a:buClr>
        <a:buFont typeface="Wingdings 2" panose="05020102010507070707" pitchFamily="18" charset="2"/>
        <a:buChar char=""/>
        <a:defRPr lang="en-US" sz="2000" kern="1200" dirty="0">
          <a:solidFill>
            <a:srgbClr val="454545"/>
          </a:solidFill>
          <a:latin typeface="+mn-lt"/>
          <a:ea typeface="+mn-ea"/>
          <a:cs typeface="+mn-cs"/>
        </a:defRPr>
      </a:lvl1pPr>
      <a:lvl2pPr marL="593725" indent="-250825" algn="l" defTabSz="685800" rtl="0" fontAlgn="base">
        <a:lnSpc>
          <a:spcPct val="90000"/>
        </a:lnSpc>
        <a:spcBef>
          <a:spcPct val="0"/>
        </a:spcBef>
        <a:spcAft>
          <a:spcPts val="600"/>
        </a:spcAft>
        <a:buClr>
          <a:srgbClr val="8DC63F"/>
        </a:buClr>
        <a:buFont typeface="Wingdings 2" panose="05020102010507070707" pitchFamily="18" charset="2"/>
        <a:buChar char=""/>
        <a:defRPr lang="en-US" kern="1200" dirty="0">
          <a:solidFill>
            <a:srgbClr val="454545"/>
          </a:solidFill>
          <a:latin typeface="+mn-lt"/>
          <a:ea typeface="+mn-ea"/>
          <a:cs typeface="+mn-cs"/>
        </a:defRPr>
      </a:lvl2pPr>
      <a:lvl3pPr marL="917575" indent="-231775" algn="l" defTabSz="685800" rtl="0" fontAlgn="base">
        <a:lnSpc>
          <a:spcPct val="90000"/>
        </a:lnSpc>
        <a:spcBef>
          <a:spcPct val="0"/>
        </a:spcBef>
        <a:spcAft>
          <a:spcPts val="600"/>
        </a:spcAft>
        <a:buClr>
          <a:srgbClr val="8DC63F"/>
        </a:buClr>
        <a:buFont typeface="Wingdings 2" panose="05020102010507070707" pitchFamily="18" charset="2"/>
        <a:buChar char=""/>
        <a:defRPr lang="en-US" sz="1600" kern="1200" dirty="0">
          <a:solidFill>
            <a:srgbClr val="454545"/>
          </a:solidFill>
          <a:latin typeface="+mn-lt"/>
          <a:ea typeface="+mn-ea"/>
          <a:cs typeface="+mn-cs"/>
        </a:defRPr>
      </a:lvl3pPr>
      <a:lvl4pPr marL="1243013" indent="-214313" algn="l" defTabSz="685800" rtl="0" fontAlgn="base">
        <a:lnSpc>
          <a:spcPct val="90000"/>
        </a:lnSpc>
        <a:spcBef>
          <a:spcPct val="0"/>
        </a:spcBef>
        <a:spcAft>
          <a:spcPts val="600"/>
        </a:spcAft>
        <a:buClr>
          <a:srgbClr val="8DC63F"/>
        </a:buClr>
        <a:buFont typeface="Wingdings 2" panose="05020102010507070707" pitchFamily="18" charset="2"/>
        <a:buChar char=""/>
        <a:defRPr lang="en-US" sz="1400" kern="1200" dirty="0">
          <a:solidFill>
            <a:srgbClr val="454545"/>
          </a:solidFill>
          <a:latin typeface="+mn-lt"/>
          <a:ea typeface="+mn-ea"/>
          <a:cs typeface="+mn-cs"/>
        </a:defRPr>
      </a:lvl4pPr>
      <a:lvl5pPr marL="1346200" indent="-266700" algn="l" defTabSz="685800" rtl="0" fontAlgn="base">
        <a:lnSpc>
          <a:spcPct val="90000"/>
        </a:lnSpc>
        <a:spcBef>
          <a:spcPct val="0"/>
        </a:spcBef>
        <a:spcAft>
          <a:spcPts val="600"/>
        </a:spcAft>
        <a:buClr>
          <a:srgbClr val="8DC63F"/>
        </a:buClr>
        <a:buFont typeface="Wingdings 2" panose="05020102010507070707" pitchFamily="18" charset="2"/>
        <a:buChar char=""/>
        <a:defRPr sz="1300" kern="1200">
          <a:solidFill>
            <a:srgbClr val="45454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Box 12">
            <a:extLst>
              <a:ext uri="{FF2B5EF4-FFF2-40B4-BE49-F238E27FC236}">
                <a16:creationId xmlns:a16="http://schemas.microsoft.com/office/drawing/2014/main" id="{1477A07B-D7E6-4A4E-8BC9-DDC369A1E3CF}"/>
              </a:ext>
            </a:extLst>
          </p:cNvPr>
          <p:cNvSpPr txBox="1">
            <a:spLocks noChangeArrowheads="1"/>
          </p:cNvSpPr>
          <p:nvPr userDrawn="1"/>
        </p:nvSpPr>
        <p:spPr bwMode="auto">
          <a:xfrm>
            <a:off x="8288338" y="4765675"/>
            <a:ext cx="714375" cy="231775"/>
          </a:xfrm>
          <a:prstGeom prst="rect">
            <a:avLst/>
          </a:prstGeom>
          <a:noFill/>
          <a:ln>
            <a:noFill/>
          </a:ln>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fontAlgn="auto" hangingPunct="1">
              <a:spcBef>
                <a:spcPts val="0"/>
              </a:spcBef>
              <a:spcAft>
                <a:spcPts val="0"/>
              </a:spcAft>
              <a:defRPr/>
            </a:pPr>
            <a:fld id="{D78DCAF9-7EFA-4406-9107-F2746E628DD7}" type="slidenum">
              <a:rPr lang="en-US" sz="900" smtClean="0">
                <a:latin typeface="Calibri" panose="020F0502020204030204"/>
              </a:rPr>
              <a:pPr algn="r" eaLnBrk="1" fontAlgn="auto" hangingPunct="1">
                <a:spcBef>
                  <a:spcPts val="0"/>
                </a:spcBef>
                <a:spcAft>
                  <a:spcPts val="0"/>
                </a:spcAft>
                <a:defRPr/>
              </a:pPr>
              <a:t>‹#›</a:t>
            </a:fld>
            <a:endParaRPr lang="en-US" sz="900" dirty="0">
              <a:latin typeface="Calibri" panose="020F0502020204030204"/>
            </a:endParaRPr>
          </a:p>
        </p:txBody>
      </p:sp>
      <p:pic>
        <p:nvPicPr>
          <p:cNvPr id="3075" name="Picture 19" descr="PNG logo for PPT_small size">
            <a:extLst>
              <a:ext uri="{FF2B5EF4-FFF2-40B4-BE49-F238E27FC236}">
                <a16:creationId xmlns:a16="http://schemas.microsoft.com/office/drawing/2014/main" id="{37CB0A3D-B354-4A18-8843-35C70A7D5743}"/>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t="13918" b="15968"/>
          <a:stretch>
            <a:fillRect/>
          </a:stretch>
        </p:blipFill>
        <p:spPr bwMode="auto">
          <a:xfrm>
            <a:off x="8339138" y="223838"/>
            <a:ext cx="6540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itle Placeholder 1">
            <a:extLst>
              <a:ext uri="{FF2B5EF4-FFF2-40B4-BE49-F238E27FC236}">
                <a16:creationId xmlns:a16="http://schemas.microsoft.com/office/drawing/2014/main" id="{88BE185C-4FD4-40EA-B9D7-AADBB55BF16F}"/>
              </a:ext>
            </a:extLst>
          </p:cNvPr>
          <p:cNvSpPr>
            <a:spLocks noGrp="1" noChangeArrowheads="1"/>
          </p:cNvSpPr>
          <p:nvPr>
            <p:ph type="title"/>
          </p:nvPr>
        </p:nvSpPr>
        <p:spPr bwMode="auto">
          <a:xfrm>
            <a:off x="234950" y="234950"/>
            <a:ext cx="79438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DB6B0270-06FF-4258-95D8-AFB55F1584FE}"/>
              </a:ext>
            </a:extLst>
          </p:cNvPr>
          <p:cNvSpPr>
            <a:spLocks noGrp="1"/>
          </p:cNvSpPr>
          <p:nvPr>
            <p:ph type="body" idx="1"/>
          </p:nvPr>
        </p:nvSpPr>
        <p:spPr>
          <a:xfrm>
            <a:off x="234950" y="1233488"/>
            <a:ext cx="8680450" cy="3508375"/>
          </a:xfrm>
          <a:prstGeom prst="rect">
            <a:avLst/>
          </a:prstGeom>
        </p:spPr>
        <p:txBody>
          <a:bodyPr vert="horz" lIns="91440" tIns="45720" rIns="91440" bIns="45720" rtlCol="0">
            <a:normAutofit/>
          </a:bodyPr>
          <a:lstStyle/>
          <a:p>
            <a:pPr lvl="0"/>
            <a:r>
              <a:rPr lang="en-IN"/>
              <a:t>Click to edit Master text styles</a:t>
            </a:r>
          </a:p>
          <a:p>
            <a:pPr lvl="1"/>
            <a:r>
              <a:rPr lang="en-IN"/>
              <a:t>Second level</a:t>
            </a:r>
          </a:p>
          <a:p>
            <a:pPr lvl="2"/>
            <a:r>
              <a:rPr lang="en-IN"/>
              <a:t>Third level</a:t>
            </a:r>
          </a:p>
          <a:p>
            <a:pPr lvl="3"/>
            <a:r>
              <a:rPr lang="en-IN"/>
              <a:t>Fourth level</a:t>
            </a:r>
          </a:p>
          <a:p>
            <a:pPr lvl="4"/>
            <a:r>
              <a:rPr lang="en-IN"/>
              <a:t>Fifth level</a:t>
            </a:r>
          </a:p>
        </p:txBody>
      </p:sp>
    </p:spTree>
  </p:cSld>
  <p:clrMap bg1="lt1" tx1="dk1" bg2="lt2" tx2="dk2" accent1="accent1" accent2="accent2" accent3="accent3" accent4="accent4" accent5="accent5" accent6="accent6" hlink="hlink" folHlink="folHlink"/>
  <p:sldLayoutIdLst>
    <p:sldLayoutId id="2147484175"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21" r:id="rId12"/>
    <p:sldLayoutId id="2147484122" r:id="rId13"/>
    <p:sldLayoutId id="2147484123" r:id="rId14"/>
    <p:sldLayoutId id="2147484124" r:id="rId15"/>
    <p:sldLayoutId id="2147484125" r:id="rId16"/>
    <p:sldLayoutId id="2147484176" r:id="rId17"/>
  </p:sldLayoutIdLst>
  <p:hf hdr="0" dt="0"/>
  <p:txStyles>
    <p:titleStyle>
      <a:lvl1pPr algn="l" defTabSz="685800" rtl="0" fontAlgn="base">
        <a:lnSpc>
          <a:spcPct val="90000"/>
        </a:lnSpc>
        <a:spcBef>
          <a:spcPct val="0"/>
        </a:spcBef>
        <a:spcAft>
          <a:spcPct val="0"/>
        </a:spcAft>
        <a:defRPr lang="en-US" sz="2800" b="1" kern="1200" dirty="0">
          <a:solidFill>
            <a:srgbClr val="006899"/>
          </a:solidFill>
          <a:latin typeface="+mj-lt"/>
          <a:ea typeface="+mj-ea"/>
          <a:cs typeface="Arial" panose="020B0604020202020204" pitchFamily="34" charset="0"/>
        </a:defRPr>
      </a:lvl1pPr>
      <a:lvl2pPr algn="l" defTabSz="685800" rtl="0" fontAlgn="base">
        <a:lnSpc>
          <a:spcPct val="90000"/>
        </a:lnSpc>
        <a:spcBef>
          <a:spcPct val="0"/>
        </a:spcBef>
        <a:spcAft>
          <a:spcPct val="0"/>
        </a:spcAft>
        <a:defRPr sz="2800" b="1">
          <a:solidFill>
            <a:srgbClr val="006899"/>
          </a:solidFill>
          <a:latin typeface="Calibri" panose="020F0502020204030204" pitchFamily="34" charset="0"/>
          <a:cs typeface="Arial" panose="020B0604020202020204" pitchFamily="34" charset="0"/>
        </a:defRPr>
      </a:lvl2pPr>
      <a:lvl3pPr algn="l" defTabSz="685800" rtl="0" fontAlgn="base">
        <a:lnSpc>
          <a:spcPct val="90000"/>
        </a:lnSpc>
        <a:spcBef>
          <a:spcPct val="0"/>
        </a:spcBef>
        <a:spcAft>
          <a:spcPct val="0"/>
        </a:spcAft>
        <a:defRPr sz="2800" b="1">
          <a:solidFill>
            <a:srgbClr val="006899"/>
          </a:solidFill>
          <a:latin typeface="Calibri" panose="020F0502020204030204" pitchFamily="34" charset="0"/>
          <a:cs typeface="Arial" panose="020B0604020202020204" pitchFamily="34" charset="0"/>
        </a:defRPr>
      </a:lvl3pPr>
      <a:lvl4pPr algn="l" defTabSz="685800" rtl="0" fontAlgn="base">
        <a:lnSpc>
          <a:spcPct val="90000"/>
        </a:lnSpc>
        <a:spcBef>
          <a:spcPct val="0"/>
        </a:spcBef>
        <a:spcAft>
          <a:spcPct val="0"/>
        </a:spcAft>
        <a:defRPr sz="2800" b="1">
          <a:solidFill>
            <a:srgbClr val="006899"/>
          </a:solidFill>
          <a:latin typeface="Calibri" panose="020F0502020204030204" pitchFamily="34" charset="0"/>
          <a:cs typeface="Arial" panose="020B0604020202020204" pitchFamily="34" charset="0"/>
        </a:defRPr>
      </a:lvl4pPr>
      <a:lvl5pPr algn="l" defTabSz="685800" rtl="0" fontAlgn="base">
        <a:lnSpc>
          <a:spcPct val="90000"/>
        </a:lnSpc>
        <a:spcBef>
          <a:spcPct val="0"/>
        </a:spcBef>
        <a:spcAft>
          <a:spcPct val="0"/>
        </a:spcAft>
        <a:defRPr sz="2800" b="1">
          <a:solidFill>
            <a:srgbClr val="006899"/>
          </a:solidFill>
          <a:latin typeface="Calibri" panose="020F0502020204030204" pitchFamily="34" charset="0"/>
          <a:cs typeface="Arial" panose="020B0604020202020204" pitchFamily="34" charset="0"/>
        </a:defRPr>
      </a:lvl5pPr>
      <a:lvl6pPr marL="457200" algn="l" defTabSz="685800" rtl="0" fontAlgn="base">
        <a:lnSpc>
          <a:spcPct val="90000"/>
        </a:lnSpc>
        <a:spcBef>
          <a:spcPct val="0"/>
        </a:spcBef>
        <a:spcAft>
          <a:spcPct val="0"/>
        </a:spcAft>
        <a:defRPr sz="2800" b="1">
          <a:solidFill>
            <a:srgbClr val="006899"/>
          </a:solidFill>
          <a:latin typeface="Calibri" panose="020F0502020204030204" pitchFamily="34" charset="0"/>
          <a:cs typeface="Arial" panose="020B0604020202020204" pitchFamily="34" charset="0"/>
        </a:defRPr>
      </a:lvl6pPr>
      <a:lvl7pPr marL="914400" algn="l" defTabSz="685800" rtl="0" fontAlgn="base">
        <a:lnSpc>
          <a:spcPct val="90000"/>
        </a:lnSpc>
        <a:spcBef>
          <a:spcPct val="0"/>
        </a:spcBef>
        <a:spcAft>
          <a:spcPct val="0"/>
        </a:spcAft>
        <a:defRPr sz="2800" b="1">
          <a:solidFill>
            <a:srgbClr val="006899"/>
          </a:solidFill>
          <a:latin typeface="Calibri" panose="020F0502020204030204" pitchFamily="34" charset="0"/>
          <a:cs typeface="Arial" panose="020B0604020202020204" pitchFamily="34" charset="0"/>
        </a:defRPr>
      </a:lvl7pPr>
      <a:lvl8pPr marL="1371600" algn="l" defTabSz="685800" rtl="0" fontAlgn="base">
        <a:lnSpc>
          <a:spcPct val="90000"/>
        </a:lnSpc>
        <a:spcBef>
          <a:spcPct val="0"/>
        </a:spcBef>
        <a:spcAft>
          <a:spcPct val="0"/>
        </a:spcAft>
        <a:defRPr sz="2800" b="1">
          <a:solidFill>
            <a:srgbClr val="006899"/>
          </a:solidFill>
          <a:latin typeface="Calibri" panose="020F0502020204030204" pitchFamily="34" charset="0"/>
          <a:cs typeface="Arial" panose="020B0604020202020204" pitchFamily="34" charset="0"/>
        </a:defRPr>
      </a:lvl8pPr>
      <a:lvl9pPr marL="1828800" algn="l" defTabSz="685800" rtl="0" fontAlgn="base">
        <a:lnSpc>
          <a:spcPct val="90000"/>
        </a:lnSpc>
        <a:spcBef>
          <a:spcPct val="0"/>
        </a:spcBef>
        <a:spcAft>
          <a:spcPct val="0"/>
        </a:spcAft>
        <a:defRPr sz="2800" b="1">
          <a:solidFill>
            <a:srgbClr val="006899"/>
          </a:solidFill>
          <a:latin typeface="Calibri" panose="020F0502020204030204" pitchFamily="34" charset="0"/>
          <a:cs typeface="Arial" panose="020B0604020202020204" pitchFamily="34" charset="0"/>
        </a:defRPr>
      </a:lvl9pPr>
    </p:titleStyle>
    <p:bodyStyle>
      <a:lvl1pPr marL="255588" indent="-255588" algn="l" defTabSz="685800" rtl="0" fontAlgn="base">
        <a:lnSpc>
          <a:spcPct val="90000"/>
        </a:lnSpc>
        <a:spcBef>
          <a:spcPts val="750"/>
        </a:spcBef>
        <a:spcAft>
          <a:spcPct val="0"/>
        </a:spcAft>
        <a:buClr>
          <a:schemeClr val="accent1"/>
        </a:buClr>
        <a:buFont typeface="Wingdings 2" panose="05020102010507070707" pitchFamily="18" charset="2"/>
        <a:buChar char=""/>
        <a:defRPr sz="2000" kern="1200">
          <a:solidFill>
            <a:srgbClr val="454545"/>
          </a:solidFill>
          <a:latin typeface="+mn-lt"/>
          <a:ea typeface="+mn-ea"/>
          <a:cs typeface="+mn-cs"/>
        </a:defRPr>
      </a:lvl1pPr>
      <a:lvl2pPr marL="593725" indent="-250825" algn="l" defTabSz="685800" rtl="0" fontAlgn="base">
        <a:lnSpc>
          <a:spcPct val="90000"/>
        </a:lnSpc>
        <a:spcBef>
          <a:spcPts val="375"/>
        </a:spcBef>
        <a:spcAft>
          <a:spcPct val="0"/>
        </a:spcAft>
        <a:buClr>
          <a:schemeClr val="accent1"/>
        </a:buClr>
        <a:buFont typeface="Wingdings 2" panose="05020102010507070707" pitchFamily="18" charset="2"/>
        <a:buChar char=""/>
        <a:defRPr kern="1200">
          <a:solidFill>
            <a:srgbClr val="454545"/>
          </a:solidFill>
          <a:latin typeface="+mn-lt"/>
          <a:ea typeface="+mn-ea"/>
          <a:cs typeface="+mn-cs"/>
        </a:defRPr>
      </a:lvl2pPr>
      <a:lvl3pPr marL="917575" indent="-231775" algn="l" defTabSz="685800" rtl="0" fontAlgn="base">
        <a:lnSpc>
          <a:spcPct val="90000"/>
        </a:lnSpc>
        <a:spcBef>
          <a:spcPts val="375"/>
        </a:spcBef>
        <a:spcAft>
          <a:spcPct val="0"/>
        </a:spcAft>
        <a:buClr>
          <a:schemeClr val="accent1"/>
        </a:buClr>
        <a:buFont typeface="Wingdings 2" panose="05020102010507070707" pitchFamily="18" charset="2"/>
        <a:buChar char=""/>
        <a:defRPr sz="1500" kern="1200">
          <a:solidFill>
            <a:srgbClr val="454545"/>
          </a:solidFill>
          <a:latin typeface="+mn-lt"/>
          <a:ea typeface="+mn-ea"/>
          <a:cs typeface="+mn-cs"/>
        </a:defRPr>
      </a:lvl3pPr>
      <a:lvl4pPr marL="1243013" indent="-214313" algn="l" defTabSz="685800" rtl="0" fontAlgn="base">
        <a:lnSpc>
          <a:spcPct val="90000"/>
        </a:lnSpc>
        <a:spcBef>
          <a:spcPts val="375"/>
        </a:spcBef>
        <a:spcAft>
          <a:spcPct val="0"/>
        </a:spcAft>
        <a:buClr>
          <a:schemeClr val="accent1"/>
        </a:buClr>
        <a:buFont typeface="Wingdings 2" panose="05020102010507070707" pitchFamily="18" charset="2"/>
        <a:buChar char=""/>
        <a:defRPr sz="1300" kern="1200">
          <a:solidFill>
            <a:srgbClr val="454545"/>
          </a:solidFill>
          <a:latin typeface="+mn-lt"/>
          <a:ea typeface="+mn-ea"/>
          <a:cs typeface="+mn-cs"/>
        </a:defRPr>
      </a:lvl4pPr>
      <a:lvl5pPr marL="1585913" indent="-214313" algn="l" defTabSz="685800" rtl="0" fontAlgn="base">
        <a:lnSpc>
          <a:spcPct val="90000"/>
        </a:lnSpc>
        <a:spcBef>
          <a:spcPts val="375"/>
        </a:spcBef>
        <a:spcAft>
          <a:spcPct val="0"/>
        </a:spcAft>
        <a:buClr>
          <a:schemeClr val="accent1"/>
        </a:buClr>
        <a:buFont typeface="Wingdings 2" panose="05020102010507070707" pitchFamily="18" charset="2"/>
        <a:buChar char=""/>
        <a:defRPr sz="1300" kern="1200">
          <a:solidFill>
            <a:srgbClr val="45454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DDEA6562-BE64-4E57-9D3B-69363BC8C50F}"/>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327B409F-5996-455C-BE73-D3A22FD7A1B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5F6273C-B2E0-4F4B-8B5C-BFBF846B8456}"/>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7B1BB17E-7B17-44EB-92BA-715A29CE1E25}"/>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r>
              <a:rPr lang="en-US"/>
              <a:t>Confidential</a:t>
            </a:r>
          </a:p>
        </p:txBody>
      </p:sp>
      <p:sp>
        <p:nvSpPr>
          <p:cNvPr id="6" name="Slide Number Placeholder 5">
            <a:extLst>
              <a:ext uri="{FF2B5EF4-FFF2-40B4-BE49-F238E27FC236}">
                <a16:creationId xmlns:a16="http://schemas.microsoft.com/office/drawing/2014/main" id="{E4927DD2-79F2-4052-AE00-DCAF5A3FCD7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 id="2147484189" r:id="rId13"/>
    <p:sldLayoutId id="2147484190" r:id="rId14"/>
    <p:sldLayoutId id="2147484191" r:id="rId15"/>
    <p:sldLayoutId id="2147484192" r:id="rId16"/>
    <p:sldLayoutId id="2147484193" r:id="rId17"/>
    <p:sldLayoutId id="2147484194" r:id="rId18"/>
    <p:sldLayoutId id="2147484195" r:id="rId19"/>
    <p:sldLayoutId id="2147484196" r:id="rId20"/>
    <p:sldLayoutId id="2147484197" r:id="rId21"/>
    <p:sldLayoutId id="2147484198" r:id="rId22"/>
    <p:sldLayoutId id="2147484199" r:id="rId23"/>
    <p:sldLayoutId id="2147484200" r:id="rId24"/>
    <p:sldLayoutId id="2147484201" r:id="rId25"/>
    <p:sldLayoutId id="2147484202" r:id="rId26"/>
    <p:sldLayoutId id="2147484203" r:id="rId27"/>
    <p:sldLayoutId id="2147484204" r:id="rId28"/>
    <p:sldLayoutId id="2147484205" r:id="rId29"/>
    <p:sldLayoutId id="2147484206" r:id="rId30"/>
    <p:sldLayoutId id="2147484207" r:id="rId31"/>
    <p:sldLayoutId id="2147484208" r:id="rId32"/>
    <p:sldLayoutId id="2147484209" r:id="rId33"/>
    <p:sldLayoutId id="2147484210" r:id="rId34"/>
    <p:sldLayoutId id="2147484211" r:id="rId35"/>
    <p:sldLayoutId id="2147484212" r:id="rId36"/>
    <p:sldLayoutId id="2147484213" r:id="rId37"/>
    <p:sldLayoutId id="2147484214" r:id="rId38"/>
    <p:sldLayoutId id="2147484215" r:id="rId39"/>
    <p:sldLayoutId id="2147484216" r:id="rId40"/>
    <p:sldLayoutId id="2147484217" r:id="rId41"/>
  </p:sldLayoutIdLst>
  <p:txStyles>
    <p:titleStyle>
      <a:lvl1pPr algn="l" defTabSz="685800" rtl="0" fontAlgn="base">
        <a:lnSpc>
          <a:spcPct val="90000"/>
        </a:lnSpc>
        <a:spcBef>
          <a:spcPct val="0"/>
        </a:spcBef>
        <a:spcAft>
          <a:spcPct val="0"/>
        </a:spcAft>
        <a:defRPr lang="en-US" sz="3200" b="1" kern="1200" dirty="0">
          <a:solidFill>
            <a:srgbClr val="454545"/>
          </a:solidFill>
          <a:latin typeface="+mn-lt"/>
          <a:ea typeface="+mj-ea"/>
          <a:cs typeface="Arial" panose="020B0604020202020204" pitchFamily="34" charset="0"/>
        </a:defRPr>
      </a:lvl1pPr>
      <a:lvl2pPr algn="l" defTabSz="685800" rtl="0" fontAlgn="base">
        <a:lnSpc>
          <a:spcPct val="90000"/>
        </a:lnSpc>
        <a:spcBef>
          <a:spcPct val="0"/>
        </a:spcBef>
        <a:spcAft>
          <a:spcPct val="0"/>
        </a:spcAft>
        <a:defRPr sz="3200" b="1">
          <a:solidFill>
            <a:srgbClr val="454545"/>
          </a:solidFill>
          <a:latin typeface="Calibri" panose="020F0502020204030204" pitchFamily="34" charset="0"/>
          <a:cs typeface="Arial" panose="020B0604020202020204" pitchFamily="34" charset="0"/>
        </a:defRPr>
      </a:lvl2pPr>
      <a:lvl3pPr algn="l" defTabSz="685800" rtl="0" fontAlgn="base">
        <a:lnSpc>
          <a:spcPct val="90000"/>
        </a:lnSpc>
        <a:spcBef>
          <a:spcPct val="0"/>
        </a:spcBef>
        <a:spcAft>
          <a:spcPct val="0"/>
        </a:spcAft>
        <a:defRPr sz="3200" b="1">
          <a:solidFill>
            <a:srgbClr val="454545"/>
          </a:solidFill>
          <a:latin typeface="Calibri" panose="020F0502020204030204" pitchFamily="34" charset="0"/>
          <a:cs typeface="Arial" panose="020B0604020202020204" pitchFamily="34" charset="0"/>
        </a:defRPr>
      </a:lvl3pPr>
      <a:lvl4pPr algn="l" defTabSz="685800" rtl="0" fontAlgn="base">
        <a:lnSpc>
          <a:spcPct val="90000"/>
        </a:lnSpc>
        <a:spcBef>
          <a:spcPct val="0"/>
        </a:spcBef>
        <a:spcAft>
          <a:spcPct val="0"/>
        </a:spcAft>
        <a:defRPr sz="3200" b="1">
          <a:solidFill>
            <a:srgbClr val="454545"/>
          </a:solidFill>
          <a:latin typeface="Calibri" panose="020F0502020204030204" pitchFamily="34" charset="0"/>
          <a:cs typeface="Arial" panose="020B0604020202020204" pitchFamily="34" charset="0"/>
        </a:defRPr>
      </a:lvl4pPr>
      <a:lvl5pPr algn="l" defTabSz="685800" rtl="0" fontAlgn="base">
        <a:lnSpc>
          <a:spcPct val="90000"/>
        </a:lnSpc>
        <a:spcBef>
          <a:spcPct val="0"/>
        </a:spcBef>
        <a:spcAft>
          <a:spcPct val="0"/>
        </a:spcAft>
        <a:defRPr sz="3200" b="1">
          <a:solidFill>
            <a:srgbClr val="454545"/>
          </a:solidFill>
          <a:latin typeface="Calibri" panose="020F0502020204030204" pitchFamily="34" charset="0"/>
          <a:cs typeface="Arial" panose="020B0604020202020204" pitchFamily="34" charset="0"/>
        </a:defRPr>
      </a:lvl5pPr>
      <a:lvl6pPr marL="457200" algn="l" defTabSz="685800" rtl="0" fontAlgn="base">
        <a:lnSpc>
          <a:spcPct val="90000"/>
        </a:lnSpc>
        <a:spcBef>
          <a:spcPct val="0"/>
        </a:spcBef>
        <a:spcAft>
          <a:spcPct val="0"/>
        </a:spcAft>
        <a:defRPr sz="3200" b="1">
          <a:solidFill>
            <a:srgbClr val="454545"/>
          </a:solidFill>
          <a:latin typeface="Calibri" panose="020F0502020204030204" pitchFamily="34" charset="0"/>
          <a:cs typeface="Arial" panose="020B0604020202020204" pitchFamily="34" charset="0"/>
        </a:defRPr>
      </a:lvl6pPr>
      <a:lvl7pPr marL="914400" algn="l" defTabSz="685800" rtl="0" fontAlgn="base">
        <a:lnSpc>
          <a:spcPct val="90000"/>
        </a:lnSpc>
        <a:spcBef>
          <a:spcPct val="0"/>
        </a:spcBef>
        <a:spcAft>
          <a:spcPct val="0"/>
        </a:spcAft>
        <a:defRPr sz="3200" b="1">
          <a:solidFill>
            <a:srgbClr val="454545"/>
          </a:solidFill>
          <a:latin typeface="Calibri" panose="020F0502020204030204" pitchFamily="34" charset="0"/>
          <a:cs typeface="Arial" panose="020B0604020202020204" pitchFamily="34" charset="0"/>
        </a:defRPr>
      </a:lvl7pPr>
      <a:lvl8pPr marL="1371600" algn="l" defTabSz="685800" rtl="0" fontAlgn="base">
        <a:lnSpc>
          <a:spcPct val="90000"/>
        </a:lnSpc>
        <a:spcBef>
          <a:spcPct val="0"/>
        </a:spcBef>
        <a:spcAft>
          <a:spcPct val="0"/>
        </a:spcAft>
        <a:defRPr sz="3200" b="1">
          <a:solidFill>
            <a:srgbClr val="454545"/>
          </a:solidFill>
          <a:latin typeface="Calibri" panose="020F0502020204030204" pitchFamily="34" charset="0"/>
          <a:cs typeface="Arial" panose="020B0604020202020204" pitchFamily="34" charset="0"/>
        </a:defRPr>
      </a:lvl8pPr>
      <a:lvl9pPr marL="1828800" algn="l" defTabSz="685800" rtl="0" fontAlgn="base">
        <a:lnSpc>
          <a:spcPct val="90000"/>
        </a:lnSpc>
        <a:spcBef>
          <a:spcPct val="0"/>
        </a:spcBef>
        <a:spcAft>
          <a:spcPct val="0"/>
        </a:spcAft>
        <a:defRPr sz="3200" b="1">
          <a:solidFill>
            <a:srgbClr val="454545"/>
          </a:solidFill>
          <a:latin typeface="Calibri" panose="020F0502020204030204" pitchFamily="34" charset="0"/>
          <a:cs typeface="Arial" panose="020B0604020202020204" pitchFamily="34" charset="0"/>
        </a:defRPr>
      </a:lvl9pPr>
    </p:titleStyle>
    <p:bodyStyle>
      <a:lvl1pPr algn="l" rtl="0" fontAlgn="base">
        <a:lnSpc>
          <a:spcPct val="90000"/>
        </a:lnSpc>
        <a:spcBef>
          <a:spcPts val="1000"/>
        </a:spcBef>
        <a:spcAft>
          <a:spcPct val="0"/>
        </a:spcAft>
        <a:buFont typeface="Arial" panose="020B0604020202020204" pitchFamily="34" charset="0"/>
        <a:defRPr lang="en-US" sz="2000" kern="1200" dirty="0">
          <a:solidFill>
            <a:srgbClr val="454545"/>
          </a:solidFill>
          <a:latin typeface="+mn-lt"/>
          <a:ea typeface="+mn-ea"/>
          <a:cs typeface="+mn-cs"/>
        </a:defRPr>
      </a:lvl1pPr>
      <a:lvl2pPr algn="l" rtl="0" fontAlgn="base">
        <a:lnSpc>
          <a:spcPct val="90000"/>
        </a:lnSpc>
        <a:spcBef>
          <a:spcPts val="1000"/>
        </a:spcBef>
        <a:spcAft>
          <a:spcPct val="0"/>
        </a:spcAft>
        <a:buFont typeface="Arial" panose="020B0604020202020204" pitchFamily="34" charset="0"/>
        <a:defRPr lang="en-US" sz="2000" kern="1200" dirty="0">
          <a:solidFill>
            <a:srgbClr val="454545"/>
          </a:solidFill>
          <a:latin typeface="+mn-lt"/>
          <a:ea typeface="+mn-ea"/>
          <a:cs typeface="+mn-cs"/>
        </a:defRPr>
      </a:lvl2pPr>
      <a:lvl3pPr algn="l" rtl="0" fontAlgn="base">
        <a:lnSpc>
          <a:spcPct val="90000"/>
        </a:lnSpc>
        <a:spcBef>
          <a:spcPts val="1000"/>
        </a:spcBef>
        <a:spcAft>
          <a:spcPct val="0"/>
        </a:spcAft>
        <a:buFont typeface="Arial" panose="020B0604020202020204" pitchFamily="34" charset="0"/>
        <a:defRPr lang="en-US" sz="2000" kern="1200" dirty="0">
          <a:solidFill>
            <a:srgbClr val="454545"/>
          </a:solidFill>
          <a:latin typeface="+mn-lt"/>
          <a:ea typeface="+mn-ea"/>
          <a:cs typeface="+mn-cs"/>
        </a:defRPr>
      </a:lvl3pPr>
      <a:lvl4pPr algn="l" rtl="0" fontAlgn="base">
        <a:lnSpc>
          <a:spcPct val="90000"/>
        </a:lnSpc>
        <a:spcBef>
          <a:spcPts val="1000"/>
        </a:spcBef>
        <a:spcAft>
          <a:spcPct val="0"/>
        </a:spcAft>
        <a:buFont typeface="Arial" panose="020B0604020202020204" pitchFamily="34" charset="0"/>
        <a:defRPr lang="en-US" sz="2000" kern="1200" dirty="0">
          <a:solidFill>
            <a:srgbClr val="454545"/>
          </a:solidFill>
          <a:latin typeface="+mn-lt"/>
          <a:ea typeface="+mn-ea"/>
          <a:cs typeface="+mn-cs"/>
        </a:defRPr>
      </a:lvl4pPr>
      <a:lvl5pPr algn="l" rtl="0" fontAlgn="base">
        <a:lnSpc>
          <a:spcPct val="90000"/>
        </a:lnSpc>
        <a:spcBef>
          <a:spcPts val="1000"/>
        </a:spcBef>
        <a:spcAft>
          <a:spcPct val="0"/>
        </a:spcAft>
        <a:buFont typeface="Arial" panose="020B0604020202020204" pitchFamily="34" charset="0"/>
        <a:defRPr lang="en-US" sz="2000" kern="1200" dirty="0">
          <a:solidFill>
            <a:srgbClr val="45454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9" descr="PNG logo for PPT_small size">
            <a:extLst>
              <a:ext uri="{FF2B5EF4-FFF2-40B4-BE49-F238E27FC236}">
                <a16:creationId xmlns:a16="http://schemas.microsoft.com/office/drawing/2014/main" id="{CDE00572-6B5D-49F2-AF4D-928DCECCBCA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39138" y="223838"/>
            <a:ext cx="6540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a:extLst>
              <a:ext uri="{FF2B5EF4-FFF2-40B4-BE49-F238E27FC236}">
                <a16:creationId xmlns:a16="http://schemas.microsoft.com/office/drawing/2014/main" id="{AD1E6471-2807-4205-BB68-DD166124AB18}"/>
              </a:ext>
            </a:extLst>
          </p:cNvPr>
          <p:cNvSpPr>
            <a:spLocks noGrp="1" noChangeArrowheads="1"/>
          </p:cNvSpPr>
          <p:nvPr>
            <p:ph type="title"/>
          </p:nvPr>
        </p:nvSpPr>
        <p:spPr bwMode="auto">
          <a:xfrm>
            <a:off x="234950" y="234950"/>
            <a:ext cx="79438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 name="Footer Placeholder 3">
            <a:extLst>
              <a:ext uri="{FF2B5EF4-FFF2-40B4-BE49-F238E27FC236}">
                <a16:creationId xmlns:a16="http://schemas.microsoft.com/office/drawing/2014/main" id="{B2C88711-504A-4EC1-9C8F-6C49A45874FA}"/>
              </a:ext>
            </a:extLst>
          </p:cNvPr>
          <p:cNvSpPr>
            <a:spLocks noGrp="1"/>
          </p:cNvSpPr>
          <p:nvPr>
            <p:ph type="ftr" sz="quarter" idx="3"/>
          </p:nvPr>
        </p:nvSpPr>
        <p:spPr>
          <a:xfrm>
            <a:off x="138113" y="4746625"/>
            <a:ext cx="2701925" cy="274638"/>
          </a:xfrm>
          <a:prstGeom prst="rect">
            <a:avLst/>
          </a:prstGeom>
        </p:spPr>
        <p:txBody>
          <a:bodyPr vert="horz" lIns="91440" tIns="45720" rIns="91440" bIns="45720" rtlCol="0" anchor="ctr"/>
          <a:lstStyle>
            <a:lvl1pPr algn="l" eaLnBrk="1" fontAlgn="auto" hangingPunct="1">
              <a:spcBef>
                <a:spcPts val="0"/>
              </a:spcBef>
              <a:spcAft>
                <a:spcPts val="0"/>
              </a:spcAft>
              <a:defRPr sz="900" dirty="0">
                <a:solidFill>
                  <a:schemeClr val="tx1"/>
                </a:solidFill>
                <a:latin typeface="Calibri Light" panose="020F0302020204030204" pitchFamily="34" charset="0"/>
              </a:defRPr>
            </a:lvl1pPr>
          </a:lstStyle>
          <a:p>
            <a:pPr>
              <a:defRPr/>
            </a:pPr>
            <a:r>
              <a:rPr lang="en-US"/>
              <a:t>© 2018 Persistent Systems – Confidential</a:t>
            </a:r>
          </a:p>
        </p:txBody>
      </p:sp>
      <p:sp>
        <p:nvSpPr>
          <p:cNvPr id="6" name="Slide Number Placeholder 5">
            <a:extLst>
              <a:ext uri="{FF2B5EF4-FFF2-40B4-BE49-F238E27FC236}">
                <a16:creationId xmlns:a16="http://schemas.microsoft.com/office/drawing/2014/main" id="{31E9A5EF-9A59-4160-A9B3-A034947F1350}"/>
              </a:ext>
            </a:extLst>
          </p:cNvPr>
          <p:cNvSpPr>
            <a:spLocks noGrp="1"/>
          </p:cNvSpPr>
          <p:nvPr>
            <p:ph type="sldNum" sz="quarter" idx="4"/>
          </p:nvPr>
        </p:nvSpPr>
        <p:spPr>
          <a:xfrm>
            <a:off x="6942138" y="4745038"/>
            <a:ext cx="2057400" cy="274637"/>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solidFill>
                <a:latin typeface="Calibri Light" panose="020F0302020204030204" pitchFamily="34" charset="0"/>
              </a:defRPr>
            </a:lvl1pPr>
          </a:lstStyle>
          <a:p>
            <a:pPr>
              <a:defRPr/>
            </a:pPr>
            <a:fld id="{FAB8C181-019D-4416-A963-32372FB97A7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26" r:id="rId1"/>
    <p:sldLayoutId id="2147484218"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8" r:id="rId14"/>
    <p:sldLayoutId id="2147484139" r:id="rId15"/>
    <p:sldLayoutId id="2147484219" r:id="rId16"/>
    <p:sldLayoutId id="2147484220" r:id="rId17"/>
    <p:sldLayoutId id="2147484221" r:id="rId18"/>
  </p:sldLayoutIdLst>
  <p:hf hdr="0" dt="0"/>
  <p:txStyles>
    <p:titleStyle>
      <a:lvl1pPr algn="l" defTabSz="685800" rtl="0" fontAlgn="base">
        <a:lnSpc>
          <a:spcPct val="90000"/>
        </a:lnSpc>
        <a:spcBef>
          <a:spcPct val="0"/>
        </a:spcBef>
        <a:spcAft>
          <a:spcPct val="0"/>
        </a:spcAft>
        <a:defRPr lang="en-US" sz="2400" b="1" kern="1200" dirty="0">
          <a:solidFill>
            <a:schemeClr val="tx1"/>
          </a:solidFill>
          <a:latin typeface="+mj-lt"/>
          <a:ea typeface="+mj-ea"/>
          <a:cs typeface="Arial" panose="020B0604020202020204" pitchFamily="34" charset="0"/>
        </a:defRPr>
      </a:lvl1pPr>
      <a:lvl2pPr algn="l" defTabSz="685800" rtl="0" fontAlgn="base">
        <a:lnSpc>
          <a:spcPct val="90000"/>
        </a:lnSpc>
        <a:spcBef>
          <a:spcPct val="0"/>
        </a:spcBef>
        <a:spcAft>
          <a:spcPct val="0"/>
        </a:spcAft>
        <a:defRPr sz="2400" b="1">
          <a:solidFill>
            <a:schemeClr val="tx1"/>
          </a:solidFill>
          <a:latin typeface="Calibri" panose="020F0502020204030204" pitchFamily="34" charset="0"/>
          <a:cs typeface="Arial" panose="020B0604020202020204" pitchFamily="34" charset="0"/>
        </a:defRPr>
      </a:lvl2pPr>
      <a:lvl3pPr algn="l" defTabSz="685800" rtl="0" fontAlgn="base">
        <a:lnSpc>
          <a:spcPct val="90000"/>
        </a:lnSpc>
        <a:spcBef>
          <a:spcPct val="0"/>
        </a:spcBef>
        <a:spcAft>
          <a:spcPct val="0"/>
        </a:spcAft>
        <a:defRPr sz="2400" b="1">
          <a:solidFill>
            <a:schemeClr val="tx1"/>
          </a:solidFill>
          <a:latin typeface="Calibri" panose="020F0502020204030204" pitchFamily="34" charset="0"/>
          <a:cs typeface="Arial" panose="020B0604020202020204" pitchFamily="34" charset="0"/>
        </a:defRPr>
      </a:lvl3pPr>
      <a:lvl4pPr algn="l" defTabSz="685800" rtl="0" fontAlgn="base">
        <a:lnSpc>
          <a:spcPct val="90000"/>
        </a:lnSpc>
        <a:spcBef>
          <a:spcPct val="0"/>
        </a:spcBef>
        <a:spcAft>
          <a:spcPct val="0"/>
        </a:spcAft>
        <a:defRPr sz="2400" b="1">
          <a:solidFill>
            <a:schemeClr val="tx1"/>
          </a:solidFill>
          <a:latin typeface="Calibri" panose="020F0502020204030204" pitchFamily="34" charset="0"/>
          <a:cs typeface="Arial" panose="020B0604020202020204" pitchFamily="34" charset="0"/>
        </a:defRPr>
      </a:lvl4pPr>
      <a:lvl5pPr algn="l" defTabSz="685800" rtl="0" fontAlgn="base">
        <a:lnSpc>
          <a:spcPct val="90000"/>
        </a:lnSpc>
        <a:spcBef>
          <a:spcPct val="0"/>
        </a:spcBef>
        <a:spcAft>
          <a:spcPct val="0"/>
        </a:spcAft>
        <a:defRPr sz="2400" b="1">
          <a:solidFill>
            <a:schemeClr val="tx1"/>
          </a:solidFill>
          <a:latin typeface="Calibri" panose="020F0502020204030204" pitchFamily="34" charset="0"/>
          <a:cs typeface="Arial" panose="020B0604020202020204" pitchFamily="34" charset="0"/>
        </a:defRPr>
      </a:lvl5pPr>
      <a:lvl6pPr marL="457200" algn="l" defTabSz="685800" rtl="0" fontAlgn="base">
        <a:lnSpc>
          <a:spcPct val="90000"/>
        </a:lnSpc>
        <a:spcBef>
          <a:spcPct val="0"/>
        </a:spcBef>
        <a:spcAft>
          <a:spcPct val="0"/>
        </a:spcAft>
        <a:defRPr sz="2400" b="1">
          <a:solidFill>
            <a:schemeClr val="tx1"/>
          </a:solidFill>
          <a:latin typeface="Calibri" panose="020F0502020204030204" pitchFamily="34" charset="0"/>
          <a:cs typeface="Arial" panose="020B0604020202020204" pitchFamily="34" charset="0"/>
        </a:defRPr>
      </a:lvl6pPr>
      <a:lvl7pPr marL="914400" algn="l" defTabSz="685800" rtl="0" fontAlgn="base">
        <a:lnSpc>
          <a:spcPct val="90000"/>
        </a:lnSpc>
        <a:spcBef>
          <a:spcPct val="0"/>
        </a:spcBef>
        <a:spcAft>
          <a:spcPct val="0"/>
        </a:spcAft>
        <a:defRPr sz="2400" b="1">
          <a:solidFill>
            <a:schemeClr val="tx1"/>
          </a:solidFill>
          <a:latin typeface="Calibri" panose="020F0502020204030204" pitchFamily="34" charset="0"/>
          <a:cs typeface="Arial" panose="020B0604020202020204" pitchFamily="34" charset="0"/>
        </a:defRPr>
      </a:lvl7pPr>
      <a:lvl8pPr marL="1371600" algn="l" defTabSz="685800" rtl="0" fontAlgn="base">
        <a:lnSpc>
          <a:spcPct val="90000"/>
        </a:lnSpc>
        <a:spcBef>
          <a:spcPct val="0"/>
        </a:spcBef>
        <a:spcAft>
          <a:spcPct val="0"/>
        </a:spcAft>
        <a:defRPr sz="2400" b="1">
          <a:solidFill>
            <a:schemeClr val="tx1"/>
          </a:solidFill>
          <a:latin typeface="Calibri" panose="020F0502020204030204" pitchFamily="34" charset="0"/>
          <a:cs typeface="Arial" panose="020B0604020202020204" pitchFamily="34" charset="0"/>
        </a:defRPr>
      </a:lvl8pPr>
      <a:lvl9pPr marL="1828800" algn="l" defTabSz="685800" rtl="0" fontAlgn="base">
        <a:lnSpc>
          <a:spcPct val="90000"/>
        </a:lnSpc>
        <a:spcBef>
          <a:spcPct val="0"/>
        </a:spcBef>
        <a:spcAft>
          <a:spcPct val="0"/>
        </a:spcAft>
        <a:defRPr sz="2400" b="1">
          <a:solidFill>
            <a:schemeClr val="tx1"/>
          </a:solidFill>
          <a:latin typeface="Calibri" panose="020F0502020204030204" pitchFamily="34" charset="0"/>
          <a:cs typeface="Arial" panose="020B0604020202020204" pitchFamily="34" charset="0"/>
        </a:defRPr>
      </a:lvl9pPr>
    </p:titleStyle>
    <p:bodyStyle>
      <a:lvl1pPr marL="255588" indent="-273050" algn="l" defTabSz="685800" rtl="0" fontAlgn="base">
        <a:lnSpc>
          <a:spcPct val="90000"/>
        </a:lnSpc>
        <a:spcBef>
          <a:spcPct val="0"/>
        </a:spcBef>
        <a:spcAft>
          <a:spcPts val="600"/>
        </a:spcAft>
        <a:buClr>
          <a:srgbClr val="006899"/>
        </a:buClr>
        <a:buFont typeface="Wingdings 2" panose="05020102010507070707" pitchFamily="18" charset="2"/>
        <a:buChar char=""/>
        <a:defRPr lang="en-US" sz="2000" kern="1200" dirty="0">
          <a:solidFill>
            <a:srgbClr val="454545"/>
          </a:solidFill>
          <a:latin typeface="+mn-lt"/>
          <a:ea typeface="+mn-ea"/>
          <a:cs typeface="+mn-cs"/>
        </a:defRPr>
      </a:lvl1pPr>
      <a:lvl2pPr marL="593725" indent="-250825" algn="l" defTabSz="685800" rtl="0" fontAlgn="base">
        <a:lnSpc>
          <a:spcPct val="90000"/>
        </a:lnSpc>
        <a:spcBef>
          <a:spcPct val="0"/>
        </a:spcBef>
        <a:spcAft>
          <a:spcPts val="600"/>
        </a:spcAft>
        <a:buClr>
          <a:srgbClr val="8DC63F"/>
        </a:buClr>
        <a:buFont typeface="Wingdings 2" panose="05020102010507070707" pitchFamily="18" charset="2"/>
        <a:buChar char=""/>
        <a:defRPr lang="en-US" kern="1200" dirty="0">
          <a:solidFill>
            <a:srgbClr val="454545"/>
          </a:solidFill>
          <a:latin typeface="+mn-lt"/>
          <a:ea typeface="+mn-ea"/>
          <a:cs typeface="+mn-cs"/>
        </a:defRPr>
      </a:lvl2pPr>
      <a:lvl3pPr marL="917575" indent="-231775" algn="l" defTabSz="685800" rtl="0" fontAlgn="base">
        <a:lnSpc>
          <a:spcPct val="90000"/>
        </a:lnSpc>
        <a:spcBef>
          <a:spcPct val="0"/>
        </a:spcBef>
        <a:spcAft>
          <a:spcPts val="600"/>
        </a:spcAft>
        <a:buClr>
          <a:srgbClr val="8DC63F"/>
        </a:buClr>
        <a:buFont typeface="Wingdings 2" panose="05020102010507070707" pitchFamily="18" charset="2"/>
        <a:buChar char=""/>
        <a:defRPr lang="en-US" sz="1600" kern="1200" dirty="0">
          <a:solidFill>
            <a:srgbClr val="454545"/>
          </a:solidFill>
          <a:latin typeface="+mn-lt"/>
          <a:ea typeface="+mn-ea"/>
          <a:cs typeface="+mn-cs"/>
        </a:defRPr>
      </a:lvl3pPr>
      <a:lvl4pPr marL="1243013" indent="-214313" algn="l" defTabSz="685800" rtl="0" fontAlgn="base">
        <a:lnSpc>
          <a:spcPct val="90000"/>
        </a:lnSpc>
        <a:spcBef>
          <a:spcPct val="0"/>
        </a:spcBef>
        <a:spcAft>
          <a:spcPts val="600"/>
        </a:spcAft>
        <a:buClr>
          <a:srgbClr val="8DC63F"/>
        </a:buClr>
        <a:buFont typeface="Wingdings 2" panose="05020102010507070707" pitchFamily="18" charset="2"/>
        <a:buChar char=""/>
        <a:defRPr lang="en-US" sz="1400" kern="1200" dirty="0">
          <a:solidFill>
            <a:srgbClr val="454545"/>
          </a:solidFill>
          <a:latin typeface="+mn-lt"/>
          <a:ea typeface="+mn-ea"/>
          <a:cs typeface="+mn-cs"/>
        </a:defRPr>
      </a:lvl4pPr>
      <a:lvl5pPr marL="1346200" indent="-266700" algn="l" defTabSz="685800" rtl="0" fontAlgn="base">
        <a:lnSpc>
          <a:spcPct val="90000"/>
        </a:lnSpc>
        <a:spcBef>
          <a:spcPct val="0"/>
        </a:spcBef>
        <a:spcAft>
          <a:spcPts val="600"/>
        </a:spcAft>
        <a:buClr>
          <a:srgbClr val="8DC63F"/>
        </a:buClr>
        <a:buFont typeface="Wingdings 2" panose="05020102010507070707" pitchFamily="18" charset="2"/>
        <a:buChar char=""/>
        <a:defRPr sz="1300" kern="1200">
          <a:solidFill>
            <a:srgbClr val="45454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504811AA-21C5-42D2-B0BC-58967003D36F}"/>
              </a:ext>
            </a:extLst>
          </p:cNvPr>
          <p:cNvSpPr>
            <a:spLocks noGrp="1" noChangeArrowheads="1"/>
          </p:cNvSpPr>
          <p:nvPr>
            <p:ph type="title"/>
          </p:nvPr>
        </p:nvSpPr>
        <p:spPr bwMode="auto">
          <a:xfrm>
            <a:off x="236538" y="234950"/>
            <a:ext cx="7942262"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35B65D48-ED89-4A0F-8DEF-2FBCA2DDF9E0}"/>
              </a:ext>
            </a:extLst>
          </p:cNvPr>
          <p:cNvSpPr>
            <a:spLocks noGrp="1" noChangeArrowheads="1"/>
          </p:cNvSpPr>
          <p:nvPr>
            <p:ph type="body" idx="1"/>
          </p:nvPr>
        </p:nvSpPr>
        <p:spPr bwMode="auto">
          <a:xfrm>
            <a:off x="233363" y="1233488"/>
            <a:ext cx="8675687"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34796A8-BF87-4E40-91B0-3FE19AE702CE}"/>
              </a:ext>
            </a:extLst>
          </p:cNvPr>
          <p:cNvSpPr>
            <a:spLocks noGrp="1"/>
          </p:cNvSpPr>
          <p:nvPr>
            <p:ph type="dt" sz="half" idx="2"/>
          </p:nvPr>
        </p:nvSpPr>
        <p:spPr>
          <a:xfrm>
            <a:off x="236538" y="4767263"/>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chemeClr val="tx1"/>
                </a:solidFill>
                <a:latin typeface="Calibri Light" panose="020F0302020204030204" pitchFamily="34" charset="0"/>
              </a:defRPr>
            </a:lvl1pPr>
          </a:lstStyle>
          <a:p>
            <a:pPr>
              <a:defRPr/>
            </a:pPr>
            <a:endParaRPr lang="en-US"/>
          </a:p>
        </p:txBody>
      </p:sp>
      <p:sp>
        <p:nvSpPr>
          <p:cNvPr id="5" name="Footer Placeholder 4">
            <a:extLst>
              <a:ext uri="{FF2B5EF4-FFF2-40B4-BE49-F238E27FC236}">
                <a16:creationId xmlns:a16="http://schemas.microsoft.com/office/drawing/2014/main" id="{8F8CB85A-7144-4CE7-B739-6DABBED19AF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solidFill>
                <a:latin typeface="Calibri Light" panose="020F0302020204030204" pitchFamily="34" charset="0"/>
              </a:defRPr>
            </a:lvl1pPr>
          </a:lstStyle>
          <a:p>
            <a:pPr>
              <a:defRPr/>
            </a:pPr>
            <a:r>
              <a:rPr lang="en-US"/>
              <a:t>© 2018 Persistent Systems – Confidential</a:t>
            </a:r>
          </a:p>
        </p:txBody>
      </p:sp>
      <p:sp>
        <p:nvSpPr>
          <p:cNvPr id="6" name="Slide Number Placeholder 5">
            <a:extLst>
              <a:ext uri="{FF2B5EF4-FFF2-40B4-BE49-F238E27FC236}">
                <a16:creationId xmlns:a16="http://schemas.microsoft.com/office/drawing/2014/main" id="{20E7B1FB-F0FF-474D-8665-F048DDBEC5DE}"/>
              </a:ext>
            </a:extLst>
          </p:cNvPr>
          <p:cNvSpPr>
            <a:spLocks noGrp="1"/>
          </p:cNvSpPr>
          <p:nvPr>
            <p:ph type="sldNum" sz="quarter" idx="4"/>
          </p:nvPr>
        </p:nvSpPr>
        <p:spPr>
          <a:xfrm>
            <a:off x="6851650" y="4767263"/>
            <a:ext cx="2057400" cy="274637"/>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solidFill>
                <a:latin typeface="Calibri Light" panose="020F0302020204030204" pitchFamily="34" charset="0"/>
              </a:defRPr>
            </a:lvl1pPr>
          </a:lstStyle>
          <a:p>
            <a:pPr>
              <a:defRPr/>
            </a:pPr>
            <a:fld id="{841041DB-A0D1-4DDB-B24A-810EC2B4267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 id="2147484235" r:id="rId14"/>
  </p:sldLayoutIdLst>
  <p:hf hdr="0" dt="0"/>
  <p:txStyles>
    <p:titleStyle>
      <a:lvl1pPr algn="l" defTabSz="685800" rtl="0" fontAlgn="base">
        <a:lnSpc>
          <a:spcPct val="90000"/>
        </a:lnSpc>
        <a:spcBef>
          <a:spcPct val="0"/>
        </a:spcBef>
        <a:spcAft>
          <a:spcPct val="0"/>
        </a:spcAft>
        <a:defRPr lang="en-US" sz="2400" b="1" kern="1200" dirty="0">
          <a:solidFill>
            <a:schemeClr val="tx1"/>
          </a:solidFill>
          <a:latin typeface="+mj-lt"/>
          <a:ea typeface="+mj-ea"/>
          <a:cs typeface="Arial" panose="020B0604020202020204" pitchFamily="34" charset="0"/>
        </a:defRPr>
      </a:lvl1pPr>
      <a:lvl2pPr algn="l" defTabSz="685800" rtl="0" fontAlgn="base">
        <a:lnSpc>
          <a:spcPct val="90000"/>
        </a:lnSpc>
        <a:spcBef>
          <a:spcPct val="0"/>
        </a:spcBef>
        <a:spcAft>
          <a:spcPct val="0"/>
        </a:spcAft>
        <a:defRPr sz="2400" b="1">
          <a:solidFill>
            <a:schemeClr val="tx1"/>
          </a:solidFill>
          <a:latin typeface="Calibri" panose="020F0502020204030204" pitchFamily="34" charset="0"/>
          <a:cs typeface="Arial" panose="020B0604020202020204" pitchFamily="34" charset="0"/>
        </a:defRPr>
      </a:lvl2pPr>
      <a:lvl3pPr algn="l" defTabSz="685800" rtl="0" fontAlgn="base">
        <a:lnSpc>
          <a:spcPct val="90000"/>
        </a:lnSpc>
        <a:spcBef>
          <a:spcPct val="0"/>
        </a:spcBef>
        <a:spcAft>
          <a:spcPct val="0"/>
        </a:spcAft>
        <a:defRPr sz="2400" b="1">
          <a:solidFill>
            <a:schemeClr val="tx1"/>
          </a:solidFill>
          <a:latin typeface="Calibri" panose="020F0502020204030204" pitchFamily="34" charset="0"/>
          <a:cs typeface="Arial" panose="020B0604020202020204" pitchFamily="34" charset="0"/>
        </a:defRPr>
      </a:lvl3pPr>
      <a:lvl4pPr algn="l" defTabSz="685800" rtl="0" fontAlgn="base">
        <a:lnSpc>
          <a:spcPct val="90000"/>
        </a:lnSpc>
        <a:spcBef>
          <a:spcPct val="0"/>
        </a:spcBef>
        <a:spcAft>
          <a:spcPct val="0"/>
        </a:spcAft>
        <a:defRPr sz="2400" b="1">
          <a:solidFill>
            <a:schemeClr val="tx1"/>
          </a:solidFill>
          <a:latin typeface="Calibri" panose="020F0502020204030204" pitchFamily="34" charset="0"/>
          <a:cs typeface="Arial" panose="020B0604020202020204" pitchFamily="34" charset="0"/>
        </a:defRPr>
      </a:lvl4pPr>
      <a:lvl5pPr algn="l" defTabSz="685800" rtl="0" fontAlgn="base">
        <a:lnSpc>
          <a:spcPct val="90000"/>
        </a:lnSpc>
        <a:spcBef>
          <a:spcPct val="0"/>
        </a:spcBef>
        <a:spcAft>
          <a:spcPct val="0"/>
        </a:spcAft>
        <a:defRPr sz="2400" b="1">
          <a:solidFill>
            <a:schemeClr val="tx1"/>
          </a:solidFill>
          <a:latin typeface="Calibri" panose="020F0502020204030204" pitchFamily="34" charset="0"/>
          <a:cs typeface="Arial" panose="020B0604020202020204" pitchFamily="34" charset="0"/>
        </a:defRPr>
      </a:lvl5pPr>
      <a:lvl6pPr marL="457200" algn="l" defTabSz="685800" rtl="0" fontAlgn="base">
        <a:lnSpc>
          <a:spcPct val="90000"/>
        </a:lnSpc>
        <a:spcBef>
          <a:spcPct val="0"/>
        </a:spcBef>
        <a:spcAft>
          <a:spcPct val="0"/>
        </a:spcAft>
        <a:defRPr sz="2400" b="1">
          <a:solidFill>
            <a:schemeClr val="tx1"/>
          </a:solidFill>
          <a:latin typeface="Calibri" panose="020F0502020204030204" pitchFamily="34" charset="0"/>
          <a:cs typeface="Arial" panose="020B0604020202020204" pitchFamily="34" charset="0"/>
        </a:defRPr>
      </a:lvl6pPr>
      <a:lvl7pPr marL="914400" algn="l" defTabSz="685800" rtl="0" fontAlgn="base">
        <a:lnSpc>
          <a:spcPct val="90000"/>
        </a:lnSpc>
        <a:spcBef>
          <a:spcPct val="0"/>
        </a:spcBef>
        <a:spcAft>
          <a:spcPct val="0"/>
        </a:spcAft>
        <a:defRPr sz="2400" b="1">
          <a:solidFill>
            <a:schemeClr val="tx1"/>
          </a:solidFill>
          <a:latin typeface="Calibri" panose="020F0502020204030204" pitchFamily="34" charset="0"/>
          <a:cs typeface="Arial" panose="020B0604020202020204" pitchFamily="34" charset="0"/>
        </a:defRPr>
      </a:lvl7pPr>
      <a:lvl8pPr marL="1371600" algn="l" defTabSz="685800" rtl="0" fontAlgn="base">
        <a:lnSpc>
          <a:spcPct val="90000"/>
        </a:lnSpc>
        <a:spcBef>
          <a:spcPct val="0"/>
        </a:spcBef>
        <a:spcAft>
          <a:spcPct val="0"/>
        </a:spcAft>
        <a:defRPr sz="2400" b="1">
          <a:solidFill>
            <a:schemeClr val="tx1"/>
          </a:solidFill>
          <a:latin typeface="Calibri" panose="020F0502020204030204" pitchFamily="34" charset="0"/>
          <a:cs typeface="Arial" panose="020B0604020202020204" pitchFamily="34" charset="0"/>
        </a:defRPr>
      </a:lvl8pPr>
      <a:lvl9pPr marL="1828800" algn="l" defTabSz="685800" rtl="0" fontAlgn="base">
        <a:lnSpc>
          <a:spcPct val="90000"/>
        </a:lnSpc>
        <a:spcBef>
          <a:spcPct val="0"/>
        </a:spcBef>
        <a:spcAft>
          <a:spcPct val="0"/>
        </a:spcAft>
        <a:defRPr sz="2400" b="1">
          <a:solidFill>
            <a:schemeClr val="tx1"/>
          </a:solidFill>
          <a:latin typeface="Calibri" panose="020F0502020204030204" pitchFamily="34" charset="0"/>
          <a:cs typeface="Arial" panose="020B0604020202020204" pitchFamily="34" charset="0"/>
        </a:defRPr>
      </a:lvl9pPr>
    </p:titleStyle>
    <p:bodyStyle>
      <a:lvl1pPr algn="l" rtl="0" fontAlgn="base">
        <a:lnSpc>
          <a:spcPct val="90000"/>
        </a:lnSpc>
        <a:spcBef>
          <a:spcPts val="1000"/>
        </a:spcBef>
        <a:spcAft>
          <a:spcPct val="0"/>
        </a:spcAft>
        <a:buFont typeface="Arial" panose="020B0604020202020204" pitchFamily="34" charset="0"/>
        <a:defRPr lang="en-US" sz="2000" kern="1200" dirty="0">
          <a:solidFill>
            <a:schemeClr val="tx1"/>
          </a:solidFill>
          <a:latin typeface="Calibri Light" panose="020F0302020204030204" pitchFamily="34" charset="0"/>
          <a:ea typeface="+mn-ea"/>
          <a:cs typeface="+mn-cs"/>
        </a:defRPr>
      </a:lvl1pPr>
      <a:lvl2pPr algn="l" rtl="0" fontAlgn="base">
        <a:lnSpc>
          <a:spcPct val="90000"/>
        </a:lnSpc>
        <a:spcBef>
          <a:spcPts val="1000"/>
        </a:spcBef>
        <a:spcAft>
          <a:spcPct val="0"/>
        </a:spcAft>
        <a:buFont typeface="Arial" panose="020B0604020202020204" pitchFamily="34" charset="0"/>
        <a:defRPr lang="en-US" sz="2000" kern="1200" dirty="0">
          <a:solidFill>
            <a:schemeClr val="tx1"/>
          </a:solidFill>
          <a:latin typeface="Calibri Light" panose="020F0302020204030204" pitchFamily="34" charset="0"/>
          <a:ea typeface="+mn-ea"/>
          <a:cs typeface="+mn-cs"/>
        </a:defRPr>
      </a:lvl2pPr>
      <a:lvl3pPr algn="l" rtl="0" fontAlgn="base">
        <a:lnSpc>
          <a:spcPct val="90000"/>
        </a:lnSpc>
        <a:spcBef>
          <a:spcPts val="1000"/>
        </a:spcBef>
        <a:spcAft>
          <a:spcPct val="0"/>
        </a:spcAft>
        <a:buFont typeface="Arial" panose="020B0604020202020204" pitchFamily="34" charset="0"/>
        <a:defRPr lang="en-US" sz="2000" kern="1200" dirty="0">
          <a:solidFill>
            <a:schemeClr val="tx1"/>
          </a:solidFill>
          <a:latin typeface="Calibri Light" panose="020F0302020204030204" pitchFamily="34" charset="0"/>
          <a:ea typeface="+mn-ea"/>
          <a:cs typeface="+mn-cs"/>
        </a:defRPr>
      </a:lvl3pPr>
      <a:lvl4pPr algn="l" rtl="0" fontAlgn="base">
        <a:lnSpc>
          <a:spcPct val="90000"/>
        </a:lnSpc>
        <a:spcBef>
          <a:spcPts val="1000"/>
        </a:spcBef>
        <a:spcAft>
          <a:spcPct val="0"/>
        </a:spcAft>
        <a:buFont typeface="Arial" panose="020B0604020202020204" pitchFamily="34" charset="0"/>
        <a:defRPr lang="en-US" sz="2000" kern="1200" dirty="0">
          <a:solidFill>
            <a:schemeClr val="tx1"/>
          </a:solidFill>
          <a:latin typeface="Calibri Light" panose="020F0302020204030204" pitchFamily="34" charset="0"/>
          <a:ea typeface="+mn-ea"/>
          <a:cs typeface="+mn-cs"/>
        </a:defRPr>
      </a:lvl4pPr>
      <a:lvl5pPr algn="l" rtl="0" fontAlgn="base">
        <a:lnSpc>
          <a:spcPct val="90000"/>
        </a:lnSpc>
        <a:spcBef>
          <a:spcPts val="1000"/>
        </a:spcBef>
        <a:spcAft>
          <a:spcPct val="0"/>
        </a:spcAft>
        <a:buFont typeface="Arial" panose="020B0604020202020204" pitchFamily="34" charset="0"/>
        <a:defRPr lang="en-US" sz="2000" kern="1200" dirty="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6AE0CE-C20A-654D-A555-57C09CED0B4F}"/>
              </a:ext>
            </a:extLst>
          </p:cNvPr>
          <p:cNvSpPr>
            <a:spLocks noGrp="1"/>
          </p:cNvSpPr>
          <p:nvPr>
            <p:ph type="title"/>
          </p:nvPr>
        </p:nvSpPr>
        <p:spPr>
          <a:xfrm>
            <a:off x="269875" y="269875"/>
            <a:ext cx="8589963" cy="269875"/>
          </a:xfrm>
          <a:prstGeom prst="rect">
            <a:avLst/>
          </a:prstGeom>
        </p:spPr>
        <p:txBody>
          <a:bodyPr vert="horz" lIns="0" tIns="0" rIns="0" bIns="0" rtlCol="0" anchor="ctr">
            <a:noAutofit/>
          </a:bodyPr>
          <a:lstStyle/>
          <a:p>
            <a:r>
              <a:rPr lang="en-US"/>
              <a:t>Click to edit slide title</a:t>
            </a:r>
          </a:p>
        </p:txBody>
      </p:sp>
      <p:sp>
        <p:nvSpPr>
          <p:cNvPr id="7171" name="Text Placeholder 2">
            <a:extLst>
              <a:ext uri="{FF2B5EF4-FFF2-40B4-BE49-F238E27FC236}">
                <a16:creationId xmlns:a16="http://schemas.microsoft.com/office/drawing/2014/main" id="{42482DFC-EA0E-4053-8F76-EE53DF91E74D}"/>
              </a:ext>
            </a:extLst>
          </p:cNvPr>
          <p:cNvSpPr>
            <a:spLocks noGrp="1" noChangeArrowheads="1"/>
          </p:cNvSpPr>
          <p:nvPr>
            <p:ph type="body" idx="1"/>
          </p:nvPr>
        </p:nvSpPr>
        <p:spPr bwMode="auto">
          <a:xfrm>
            <a:off x="269875" y="809625"/>
            <a:ext cx="8589963"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text</a:t>
            </a:r>
          </a:p>
          <a:p>
            <a:pPr lvl="1"/>
            <a:r>
              <a:rPr lang="en-US" altLang="en-US"/>
              <a:t>Second level</a:t>
            </a:r>
          </a:p>
        </p:txBody>
      </p:sp>
      <p:sp>
        <p:nvSpPr>
          <p:cNvPr id="8" name="Footer Placeholder 7">
            <a:extLst>
              <a:ext uri="{FF2B5EF4-FFF2-40B4-BE49-F238E27FC236}">
                <a16:creationId xmlns:a16="http://schemas.microsoft.com/office/drawing/2014/main" id="{A88EFD5A-ADCB-E146-BABF-BD92F0DD1F24}"/>
              </a:ext>
            </a:extLst>
          </p:cNvPr>
          <p:cNvSpPr>
            <a:spLocks noGrp="1"/>
          </p:cNvSpPr>
          <p:nvPr>
            <p:ph type="ftr" sz="quarter" idx="3"/>
          </p:nvPr>
        </p:nvSpPr>
        <p:spPr>
          <a:xfrm>
            <a:off x="8420100" y="4603750"/>
            <a:ext cx="439738" cy="404813"/>
          </a:xfrm>
          <a:prstGeom prst="rect">
            <a:avLst/>
          </a:prstGeom>
          <a:blipFill dpi="0" rotWithShape="1">
            <a:blip r:embed="rId17"/>
            <a:srcRect/>
            <a:stretch>
              <a:fillRect/>
            </a:stretch>
          </a:blipFill>
        </p:spPr>
        <p:txBody>
          <a:bodyPr vert="horz" lIns="91440" tIns="45720" rIns="91440" bIns="45720" rtlCol="0" anchor="ctr"/>
          <a:lstStyle>
            <a:lvl1pPr algn="ctr" eaLnBrk="1" fontAlgn="auto" hangingPunct="1">
              <a:spcBef>
                <a:spcPts val="0"/>
              </a:spcBef>
              <a:spcAft>
                <a:spcPts val="0"/>
              </a:spcAft>
              <a:defRPr sz="900" dirty="0">
                <a:solidFill>
                  <a:schemeClr val="tx1">
                    <a:tint val="75000"/>
                    <a:alpha val="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FA6D56D-823B-9E4F-B995-3245C2362926}"/>
              </a:ext>
            </a:extLst>
          </p:cNvPr>
          <p:cNvSpPr>
            <a:spLocks noGrp="1"/>
          </p:cNvSpPr>
          <p:nvPr>
            <p:ph type="sldNum" sz="quarter" idx="4"/>
          </p:nvPr>
        </p:nvSpPr>
        <p:spPr>
          <a:xfrm>
            <a:off x="269875" y="4606925"/>
            <a:ext cx="404813" cy="401638"/>
          </a:xfrm>
          <a:prstGeom prst="rect">
            <a:avLst/>
          </a:prstGeom>
        </p:spPr>
        <p:txBody>
          <a:bodyPr vert="horz" lIns="0" tIns="0" rIns="0" bIns="0" rtlCol="0" anchor="ctr"/>
          <a:lstStyle>
            <a:lvl1pPr algn="l" eaLnBrk="1" fontAlgn="auto" hangingPunct="1">
              <a:spcBef>
                <a:spcPts val="0"/>
              </a:spcBef>
              <a:spcAft>
                <a:spcPts val="0"/>
              </a:spcAft>
              <a:defRPr sz="750" smtClean="0">
                <a:solidFill>
                  <a:schemeClr val="accent6"/>
                </a:solidFill>
                <a:latin typeface="+mn-lt"/>
              </a:defRPr>
            </a:lvl1pPr>
          </a:lstStyle>
          <a:p>
            <a:pPr>
              <a:defRPr/>
            </a:pPr>
            <a:fld id="{9EB4FC90-8F5F-4216-9528-8DDA503F815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140" r:id="rId4"/>
    <p:sldLayoutId id="2147484141" r:id="rId5"/>
    <p:sldLayoutId id="2147484142" r:id="rId6"/>
    <p:sldLayoutId id="2147484143" r:id="rId7"/>
    <p:sldLayoutId id="2147484239" r:id="rId8"/>
    <p:sldLayoutId id="2147484240" r:id="rId9"/>
    <p:sldLayoutId id="2147484241" r:id="rId10"/>
    <p:sldLayoutId id="2147484144" r:id="rId11"/>
    <p:sldLayoutId id="2147484145" r:id="rId12"/>
    <p:sldLayoutId id="2147484146" r:id="rId13"/>
    <p:sldLayoutId id="2147484147" r:id="rId14"/>
    <p:sldLayoutId id="2147484242" r:id="rId15"/>
  </p:sldLayoutIdLst>
  <p:transition spd="med">
    <p:fade/>
  </p:transition>
  <p:hf hdr="0" dt="0"/>
  <p:txStyles>
    <p:titleStyle>
      <a:lvl1pPr algn="l" defTabSz="685800" rtl="0" fontAlgn="base">
        <a:lnSpc>
          <a:spcPct val="90000"/>
        </a:lnSpc>
        <a:spcBef>
          <a:spcPct val="0"/>
        </a:spcBef>
        <a:spcAft>
          <a:spcPct val="0"/>
        </a:spcAft>
        <a:defRPr sz="1300" b="1" kern="1200">
          <a:solidFill>
            <a:srgbClr val="7A777E"/>
          </a:solidFill>
          <a:latin typeface="+mj-lt"/>
          <a:ea typeface="+mj-ea"/>
          <a:cs typeface="+mj-cs"/>
        </a:defRPr>
      </a:lvl1pPr>
      <a:lvl2pPr algn="l" defTabSz="685800" rtl="0" fontAlgn="base">
        <a:lnSpc>
          <a:spcPct val="90000"/>
        </a:lnSpc>
        <a:spcBef>
          <a:spcPct val="0"/>
        </a:spcBef>
        <a:spcAft>
          <a:spcPct val="0"/>
        </a:spcAft>
        <a:defRPr sz="1300" b="1">
          <a:solidFill>
            <a:srgbClr val="7A777E"/>
          </a:solidFill>
          <a:latin typeface="Arial" panose="020B0604020202020204" pitchFamily="34" charset="0"/>
        </a:defRPr>
      </a:lvl2pPr>
      <a:lvl3pPr algn="l" defTabSz="685800" rtl="0" fontAlgn="base">
        <a:lnSpc>
          <a:spcPct val="90000"/>
        </a:lnSpc>
        <a:spcBef>
          <a:spcPct val="0"/>
        </a:spcBef>
        <a:spcAft>
          <a:spcPct val="0"/>
        </a:spcAft>
        <a:defRPr sz="1300" b="1">
          <a:solidFill>
            <a:srgbClr val="7A777E"/>
          </a:solidFill>
          <a:latin typeface="Arial" panose="020B0604020202020204" pitchFamily="34" charset="0"/>
        </a:defRPr>
      </a:lvl3pPr>
      <a:lvl4pPr algn="l" defTabSz="685800" rtl="0" fontAlgn="base">
        <a:lnSpc>
          <a:spcPct val="90000"/>
        </a:lnSpc>
        <a:spcBef>
          <a:spcPct val="0"/>
        </a:spcBef>
        <a:spcAft>
          <a:spcPct val="0"/>
        </a:spcAft>
        <a:defRPr sz="1300" b="1">
          <a:solidFill>
            <a:srgbClr val="7A777E"/>
          </a:solidFill>
          <a:latin typeface="Arial" panose="020B0604020202020204" pitchFamily="34" charset="0"/>
        </a:defRPr>
      </a:lvl4pPr>
      <a:lvl5pPr algn="l" defTabSz="685800" rtl="0" fontAlgn="base">
        <a:lnSpc>
          <a:spcPct val="90000"/>
        </a:lnSpc>
        <a:spcBef>
          <a:spcPct val="0"/>
        </a:spcBef>
        <a:spcAft>
          <a:spcPct val="0"/>
        </a:spcAft>
        <a:defRPr sz="1300" b="1">
          <a:solidFill>
            <a:srgbClr val="7A777E"/>
          </a:solidFill>
          <a:latin typeface="Arial" panose="020B0604020202020204" pitchFamily="34" charset="0"/>
        </a:defRPr>
      </a:lvl5pPr>
      <a:lvl6pPr marL="457200" algn="l" defTabSz="685800" rtl="0" fontAlgn="base">
        <a:lnSpc>
          <a:spcPct val="90000"/>
        </a:lnSpc>
        <a:spcBef>
          <a:spcPct val="0"/>
        </a:spcBef>
        <a:spcAft>
          <a:spcPct val="0"/>
        </a:spcAft>
        <a:defRPr sz="1300" b="1">
          <a:solidFill>
            <a:srgbClr val="7A777E"/>
          </a:solidFill>
          <a:latin typeface="Arial" panose="020B0604020202020204" pitchFamily="34" charset="0"/>
        </a:defRPr>
      </a:lvl6pPr>
      <a:lvl7pPr marL="914400" algn="l" defTabSz="685800" rtl="0" fontAlgn="base">
        <a:lnSpc>
          <a:spcPct val="90000"/>
        </a:lnSpc>
        <a:spcBef>
          <a:spcPct val="0"/>
        </a:spcBef>
        <a:spcAft>
          <a:spcPct val="0"/>
        </a:spcAft>
        <a:defRPr sz="1300" b="1">
          <a:solidFill>
            <a:srgbClr val="7A777E"/>
          </a:solidFill>
          <a:latin typeface="Arial" panose="020B0604020202020204" pitchFamily="34" charset="0"/>
        </a:defRPr>
      </a:lvl7pPr>
      <a:lvl8pPr marL="1371600" algn="l" defTabSz="685800" rtl="0" fontAlgn="base">
        <a:lnSpc>
          <a:spcPct val="90000"/>
        </a:lnSpc>
        <a:spcBef>
          <a:spcPct val="0"/>
        </a:spcBef>
        <a:spcAft>
          <a:spcPct val="0"/>
        </a:spcAft>
        <a:defRPr sz="1300" b="1">
          <a:solidFill>
            <a:srgbClr val="7A777E"/>
          </a:solidFill>
          <a:latin typeface="Arial" panose="020B0604020202020204" pitchFamily="34" charset="0"/>
        </a:defRPr>
      </a:lvl8pPr>
      <a:lvl9pPr marL="1828800" algn="l" defTabSz="685800" rtl="0" fontAlgn="base">
        <a:lnSpc>
          <a:spcPct val="90000"/>
        </a:lnSpc>
        <a:spcBef>
          <a:spcPct val="0"/>
        </a:spcBef>
        <a:spcAft>
          <a:spcPct val="0"/>
        </a:spcAft>
        <a:defRPr sz="1300" b="1">
          <a:solidFill>
            <a:srgbClr val="7A777E"/>
          </a:solidFill>
          <a:latin typeface="Arial" panose="020B0604020202020204" pitchFamily="34" charset="0"/>
        </a:defRPr>
      </a:lvl9pPr>
    </p:titleStyle>
    <p:bodyStyle>
      <a:lvl1pPr marL="171450" indent="-171450" algn="l" defTabSz="685800" rtl="0" fontAlgn="base">
        <a:lnSpc>
          <a:spcPct val="120000"/>
        </a:lnSpc>
        <a:spcBef>
          <a:spcPts val="900"/>
        </a:spcBef>
        <a:spcAft>
          <a:spcPct val="0"/>
        </a:spcAft>
        <a:buClr>
          <a:schemeClr val="accent1"/>
        </a:buClr>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fontAlgn="base">
        <a:lnSpc>
          <a:spcPct val="120000"/>
        </a:lnSpc>
        <a:spcBef>
          <a:spcPts val="900"/>
        </a:spcBef>
        <a:spcAft>
          <a:spcPct val="0"/>
        </a:spcAft>
        <a:buClr>
          <a:schemeClr val="accent1"/>
        </a:buClr>
        <a:buFont typeface="System Font Regular"/>
        <a:buChar char="-"/>
        <a:defRPr sz="1200" kern="1200">
          <a:solidFill>
            <a:schemeClr val="tx1"/>
          </a:solidFill>
          <a:latin typeface="+mn-lt"/>
          <a:ea typeface="+mn-ea"/>
          <a:cs typeface="+mn-cs"/>
        </a:defRPr>
      </a:lvl2pPr>
      <a:lvl3pPr marL="857250" indent="-171450" algn="l" defTabSz="685800" rtl="0" fontAlgn="base">
        <a:lnSpc>
          <a:spcPct val="120000"/>
        </a:lnSpc>
        <a:spcBef>
          <a:spcPts val="375"/>
        </a:spcBef>
        <a:spcAft>
          <a:spcPct val="0"/>
        </a:spcAft>
        <a:buClr>
          <a:schemeClr val="accent1"/>
        </a:buClr>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fontAlgn="base">
        <a:lnSpc>
          <a:spcPct val="120000"/>
        </a:lnSpc>
        <a:spcBef>
          <a:spcPts val="375"/>
        </a:spcBef>
        <a:spcAft>
          <a:spcPct val="0"/>
        </a:spcAft>
        <a:buClr>
          <a:schemeClr val="accent1"/>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fontAlgn="base">
        <a:lnSpc>
          <a:spcPct val="120000"/>
        </a:lnSpc>
        <a:spcBef>
          <a:spcPts val="375"/>
        </a:spcBef>
        <a:spcAft>
          <a:spcPct val="0"/>
        </a:spcAft>
        <a:buClr>
          <a:schemeClr val="accent1"/>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2.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4.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6.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6.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6.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6.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6.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227693"/>
            <a:ext cx="3251495" cy="4422557"/>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7DC0419-E737-491E-870F-77EECC2FEACA}"/>
              </a:ext>
            </a:extLst>
          </p:cNvPr>
          <p:cNvSpPr>
            <a:spLocks noGrp="1"/>
          </p:cNvSpPr>
          <p:nvPr>
            <p:ph type="title"/>
          </p:nvPr>
        </p:nvSpPr>
        <p:spPr>
          <a:xfrm>
            <a:off x="445770" y="477843"/>
            <a:ext cx="2851707" cy="3942279"/>
          </a:xfrm>
        </p:spPr>
        <p:txBody>
          <a:bodyPr vert="horz" lIns="91440" tIns="45720" rIns="91440" bIns="45720" rtlCol="0" anchor="ctr">
            <a:normAutofit/>
          </a:bodyPr>
          <a:lstStyle/>
          <a:p>
            <a:pPr defTabSz="914400" fontAlgn="auto">
              <a:spcAft>
                <a:spcPts val="0"/>
              </a:spcAft>
              <a:defRPr/>
            </a:pPr>
            <a:r>
              <a:rPr lang="en-US" sz="3600" kern="1200">
                <a:solidFill>
                  <a:schemeClr val="tx1"/>
                </a:solidFill>
                <a:latin typeface="+mj-lt"/>
                <a:ea typeface="+mj-ea"/>
                <a:cs typeface="+mj-cs"/>
              </a:rPr>
              <a:t>  </a:t>
            </a:r>
            <a:br>
              <a:rPr lang="en-US" sz="3600" kern="1200">
                <a:solidFill>
                  <a:schemeClr val="tx1"/>
                </a:solidFill>
                <a:latin typeface="+mj-lt"/>
                <a:ea typeface="+mj-ea"/>
                <a:cs typeface="+mj-cs"/>
              </a:rPr>
            </a:br>
            <a:r>
              <a:rPr lang="en-US" sz="3600" kern="1200">
                <a:solidFill>
                  <a:schemeClr val="tx1"/>
                </a:solidFill>
                <a:latin typeface="+mj-lt"/>
                <a:ea typeface="+mj-ea"/>
                <a:cs typeface="+mj-cs"/>
              </a:rPr>
              <a:t>Agenda</a:t>
            </a:r>
            <a:br>
              <a:rPr lang="en-US" sz="3600" kern="1200">
                <a:solidFill>
                  <a:schemeClr val="tx1"/>
                </a:solidFill>
                <a:latin typeface="+mj-lt"/>
                <a:ea typeface="+mj-ea"/>
                <a:cs typeface="+mj-cs"/>
              </a:rPr>
            </a:br>
            <a:br>
              <a:rPr lang="en-US" sz="3600" kern="1200">
                <a:solidFill>
                  <a:schemeClr val="tx1"/>
                </a:solidFill>
                <a:latin typeface="+mj-lt"/>
                <a:ea typeface="+mj-ea"/>
                <a:cs typeface="+mj-cs"/>
              </a:rPr>
            </a:br>
            <a:endParaRPr lang="en-US" sz="3600" kern="1200">
              <a:solidFill>
                <a:schemeClr val="tx1"/>
              </a:solidFill>
              <a:latin typeface="+mj-lt"/>
              <a:ea typeface="+mj-ea"/>
              <a:cs typeface="+mj-cs"/>
            </a:endParaRPr>
          </a:p>
        </p:txBody>
      </p:sp>
      <p:sp>
        <p:nvSpPr>
          <p:cNvPr id="6" name="Slide Number Placeholder 5">
            <a:extLst>
              <a:ext uri="{FF2B5EF4-FFF2-40B4-BE49-F238E27FC236}">
                <a16:creationId xmlns:a16="http://schemas.microsoft.com/office/drawing/2014/main" id="{C43F71CE-9ED2-43DB-A59B-FDF1718DE126}"/>
              </a:ext>
            </a:extLst>
          </p:cNvPr>
          <p:cNvSpPr>
            <a:spLocks noGrp="1"/>
          </p:cNvSpPr>
          <p:nvPr>
            <p:ph type="sldNum" sz="quarter" idx="11"/>
          </p:nvPr>
        </p:nvSpPr>
        <p:spPr>
          <a:xfrm>
            <a:off x="6457950" y="4767262"/>
            <a:ext cx="2057400" cy="273844"/>
          </a:xfrm>
        </p:spPr>
        <p:txBody>
          <a:bodyPr vert="horz" lIns="91440" tIns="45720" rIns="91440" bIns="45720" rtlCol="0" anchor="ctr">
            <a:normAutofit/>
          </a:bodyPr>
          <a:lstStyle/>
          <a:p>
            <a:pPr algn="r" defTabSz="914400">
              <a:spcAft>
                <a:spcPts val="600"/>
              </a:spcAft>
              <a:defRPr/>
            </a:pPr>
            <a:fld id="{9A166CD7-271C-480B-9FF7-241F56D3C058}" type="slidenum">
              <a:rPr lang="en-US" sz="900">
                <a:solidFill>
                  <a:srgbClr val="898989"/>
                </a:solidFill>
              </a:rPr>
              <a:pPr algn="r" defTabSz="914400">
                <a:spcAft>
                  <a:spcPts val="600"/>
                </a:spcAft>
                <a:defRPr/>
              </a:pPr>
              <a:t>1</a:t>
            </a:fld>
            <a:endParaRPr lang="en-US" sz="900">
              <a:solidFill>
                <a:srgbClr val="898989"/>
              </a:solidFill>
            </a:endParaRPr>
          </a:p>
        </p:txBody>
      </p:sp>
      <p:graphicFrame>
        <p:nvGraphicFramePr>
          <p:cNvPr id="10" name="Content Placeholder 2">
            <a:extLst>
              <a:ext uri="{FF2B5EF4-FFF2-40B4-BE49-F238E27FC236}">
                <a16:creationId xmlns:a16="http://schemas.microsoft.com/office/drawing/2014/main" id="{E6724645-8E03-44A6-97ED-2E54526A1CF0}"/>
              </a:ext>
            </a:extLst>
          </p:cNvPr>
          <p:cNvGraphicFramePr>
            <a:graphicFrameLocks noGrp="1"/>
          </p:cNvGraphicFramePr>
          <p:nvPr>
            <p:ph sz="quarter" idx="1"/>
            <p:extLst>
              <p:ext uri="{D42A27DB-BD31-4B8C-83A1-F6EECF244321}">
                <p14:modId xmlns:p14="http://schemas.microsoft.com/office/powerpoint/2010/main" val="2310626899"/>
              </p:ext>
            </p:extLst>
          </p:nvPr>
        </p:nvGraphicFramePr>
        <p:xfrm>
          <a:off x="3875238" y="227693"/>
          <a:ext cx="4941519" cy="4422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43F71CE-9ED2-43DB-A59B-FDF1718DE126}"/>
              </a:ext>
            </a:extLst>
          </p:cNvPr>
          <p:cNvSpPr>
            <a:spLocks noGrp="1"/>
          </p:cNvSpPr>
          <p:nvPr>
            <p:ph type="sldNum" sz="quarter" idx="11"/>
          </p:nvPr>
        </p:nvSpPr>
        <p:spPr/>
        <p:txBody>
          <a:bodyPr/>
          <a:lstStyle/>
          <a:p>
            <a:pPr>
              <a:defRPr/>
            </a:pPr>
            <a:fld id="{8D8593C7-6915-41C4-A71A-5F53A55EA03C}" type="slidenum">
              <a:rPr lang="en-US"/>
              <a:pPr>
                <a:defRPr/>
              </a:pPr>
              <a:t>10</a:t>
            </a:fld>
            <a:endParaRPr lang="en-US" dirty="0"/>
          </a:p>
        </p:txBody>
      </p:sp>
      <p:sp>
        <p:nvSpPr>
          <p:cNvPr id="112644" name="Title 1">
            <a:extLst>
              <a:ext uri="{FF2B5EF4-FFF2-40B4-BE49-F238E27FC236}">
                <a16:creationId xmlns:a16="http://schemas.microsoft.com/office/drawing/2014/main" id="{1569B575-683B-4D7D-8CF4-6F6F58023C99}"/>
              </a:ext>
            </a:extLst>
          </p:cNvPr>
          <p:cNvSpPr>
            <a:spLocks noGrp="1" noChangeArrowheads="1"/>
          </p:cNvSpPr>
          <p:nvPr>
            <p:ph type="title"/>
          </p:nvPr>
        </p:nvSpPr>
        <p:spPr bwMode="auto">
          <a:xfrm>
            <a:off x="276225" y="536894"/>
            <a:ext cx="8589963" cy="45719"/>
          </a:xfrm>
        </p:spPr>
        <p:txBody>
          <a:bodyPr wrap="square" numCol="1" anchorCtr="0" compatLnSpc="1">
            <a:prstTxWarp prst="textNoShape">
              <a:avLst/>
            </a:prstTxWarp>
          </a:bodyPr>
          <a:lstStyle/>
          <a:p>
            <a:br>
              <a:rPr lang="en-US" sz="2400" dirty="0">
                <a:ea typeface="Arial Unicode MS" pitchFamily="34" charset="-128"/>
                <a:cs typeface="Arial" pitchFamily="34" charset="0"/>
              </a:rPr>
            </a:br>
            <a:br>
              <a:rPr lang="en-US" sz="2400" dirty="0">
                <a:ea typeface="Arial Unicode MS" pitchFamily="34" charset="-128"/>
                <a:cs typeface="Arial" pitchFamily="34" charset="0"/>
              </a:rPr>
            </a:br>
            <a:r>
              <a:rPr lang="en-US" sz="2400" dirty="0">
                <a:ea typeface="Arial Unicode MS" pitchFamily="34" charset="-128"/>
                <a:cs typeface="Arial" pitchFamily="34" charset="0"/>
              </a:rPr>
              <a:t>Cost </a:t>
            </a:r>
            <a:br>
              <a:rPr lang="en-US" sz="2400" dirty="0">
                <a:ea typeface="Arial Unicode MS" pitchFamily="34" charset="-128"/>
                <a:cs typeface="Arial" pitchFamily="34" charset="0"/>
              </a:rPr>
            </a:br>
            <a:br>
              <a:rPr lang="en-IN" sz="2400" dirty="0">
                <a:ea typeface="Arial Unicode MS" pitchFamily="34" charset="-128"/>
                <a:cs typeface="Arial" pitchFamily="34" charset="0"/>
              </a:rPr>
            </a:br>
            <a:br>
              <a:rPr lang="en-US" sz="2400" dirty="0">
                <a:ea typeface="Arial Unicode MS" pitchFamily="34" charset="-128"/>
                <a:cs typeface="Arial" pitchFamily="34" charset="0"/>
              </a:rPr>
            </a:br>
            <a:endParaRPr lang="en-US" altLang="en-US" sz="2400" dirty="0">
              <a:solidFill>
                <a:schemeClr val="tx1"/>
              </a:solidFill>
            </a:endParaRPr>
          </a:p>
        </p:txBody>
      </p:sp>
      <p:sp>
        <p:nvSpPr>
          <p:cNvPr id="2" name="Rectangle 1">
            <a:extLst>
              <a:ext uri="{FF2B5EF4-FFF2-40B4-BE49-F238E27FC236}">
                <a16:creationId xmlns:a16="http://schemas.microsoft.com/office/drawing/2014/main" id="{6ECE7867-1350-40CD-9C30-974F4B127956}"/>
              </a:ext>
            </a:extLst>
          </p:cNvPr>
          <p:cNvSpPr/>
          <p:nvPr/>
        </p:nvSpPr>
        <p:spPr>
          <a:xfrm>
            <a:off x="269875" y="1022204"/>
            <a:ext cx="7619483" cy="707886"/>
          </a:xfrm>
          <a:prstGeom prst="rect">
            <a:avLst/>
          </a:prstGeom>
        </p:spPr>
        <p:txBody>
          <a:bodyPr wrap="square">
            <a:spAutoFit/>
          </a:bodyPr>
          <a:lstStyle/>
          <a:p>
            <a:r>
              <a:rPr lang="en-US" sz="2000" dirty="0">
                <a:latin typeface="+mn-lt"/>
              </a:rPr>
              <a:t>There is no additional charge for Elastic Beanstalk - you pay only for the AWS resources needed to store and run your applications.</a:t>
            </a:r>
          </a:p>
        </p:txBody>
      </p:sp>
    </p:spTree>
    <p:extLst>
      <p:ext uri="{BB962C8B-B14F-4D97-AF65-F5344CB8AC3E}">
        <p14:creationId xmlns:p14="http://schemas.microsoft.com/office/powerpoint/2010/main" val="420386565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6738" name="Title 11">
            <a:extLst>
              <a:ext uri="{FF2B5EF4-FFF2-40B4-BE49-F238E27FC236}">
                <a16:creationId xmlns:a16="http://schemas.microsoft.com/office/drawing/2014/main" id="{5BC67B50-AEA7-4B78-900B-43F7AE18A02A}"/>
              </a:ext>
            </a:extLst>
          </p:cNvPr>
          <p:cNvSpPr>
            <a:spLocks noGrp="1" noChangeArrowheads="1"/>
          </p:cNvSpPr>
          <p:nvPr>
            <p:ph type="ctrTitle"/>
          </p:nvPr>
        </p:nvSpPr>
        <p:spPr bwMode="auto">
          <a:xfrm>
            <a:off x="2284026" y="1532747"/>
            <a:ext cx="4578895" cy="1523291"/>
          </a:xfrm>
        </p:spPr>
        <p:txBody>
          <a:bodyPr vert="horz" lIns="91440" tIns="45720" rIns="91440" bIns="45720" numCol="1" rtlCol="0" anchor="b" anchorCtr="0" compatLnSpc="1">
            <a:prstTxWarp prst="textNoShape">
              <a:avLst/>
            </a:prstTxWarp>
            <a:normAutofit/>
          </a:bodyPr>
          <a:lstStyle/>
          <a:p>
            <a:pPr algn="ctr" defTabSz="914400"/>
            <a:r>
              <a:rPr lang="en-US" altLang="en-US" sz="6000" kern="1200">
                <a:solidFill>
                  <a:srgbClr val="FFFFFF"/>
                </a:solidFill>
                <a:latin typeface="+mj-lt"/>
                <a:ea typeface="+mj-ea"/>
                <a:cs typeface="+mj-cs"/>
              </a:rPr>
              <a:t>Thank you!</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9570" name="Title 1">
            <a:extLst>
              <a:ext uri="{FF2B5EF4-FFF2-40B4-BE49-F238E27FC236}">
                <a16:creationId xmlns:a16="http://schemas.microsoft.com/office/drawing/2014/main" id="{3291F34C-1336-4309-B5D8-B92A040D48F1}"/>
              </a:ext>
            </a:extLst>
          </p:cNvPr>
          <p:cNvSpPr>
            <a:spLocks noGrp="1" noChangeArrowheads="1"/>
          </p:cNvSpPr>
          <p:nvPr>
            <p:ph type="title"/>
          </p:nvPr>
        </p:nvSpPr>
        <p:spPr bwMode="auto">
          <a:xfrm>
            <a:off x="480059" y="1540230"/>
            <a:ext cx="2751871" cy="2070074"/>
          </a:xfrm>
        </p:spPr>
        <p:txBody>
          <a:bodyPr vert="horz" lIns="91440" tIns="45720" rIns="91440" bIns="45720" numCol="1" rtlCol="0" anchor="ctr" anchorCtr="0" compatLnSpc="1">
            <a:prstTxWarp prst="textNoShape">
              <a:avLst/>
            </a:prstTxWarp>
            <a:normAutofit/>
          </a:bodyPr>
          <a:lstStyle/>
          <a:p>
            <a:pPr defTabSz="914400" fontAlgn="auto">
              <a:spcAft>
                <a:spcPts val="0"/>
              </a:spcAft>
              <a:defRPr/>
            </a:pPr>
            <a:r>
              <a:rPr lang="en-US" sz="3700" kern="1200">
                <a:solidFill>
                  <a:srgbClr val="FFFFFF"/>
                </a:solidFill>
                <a:latin typeface="+mj-lt"/>
                <a:ea typeface="+mj-ea"/>
                <a:cs typeface="+mj-cs"/>
              </a:rPr>
              <a:t>Elastic Bean Stalk Overview</a:t>
            </a:r>
          </a:p>
        </p:txBody>
      </p:sp>
      <p:sp>
        <p:nvSpPr>
          <p:cNvPr id="3" name="Rectangle 2">
            <a:extLst>
              <a:ext uri="{FF2B5EF4-FFF2-40B4-BE49-F238E27FC236}">
                <a16:creationId xmlns:a16="http://schemas.microsoft.com/office/drawing/2014/main" id="{D485FDB4-6D37-450F-A6EF-5B7440FEBD5E}"/>
              </a:ext>
            </a:extLst>
          </p:cNvPr>
          <p:cNvSpPr/>
          <p:nvPr/>
        </p:nvSpPr>
        <p:spPr>
          <a:xfrm>
            <a:off x="4567930" y="601399"/>
            <a:ext cx="3979563" cy="3922976"/>
          </a:xfrm>
          <a:prstGeom prst="rect">
            <a:avLst/>
          </a:prstGeom>
        </p:spPr>
        <p:txBody>
          <a:bodyPr vert="horz" lIns="91440" tIns="45720" rIns="91440" bIns="45720" rtlCol="0" anchor="ctr">
            <a:normAutofit/>
          </a:bodyPr>
          <a:lstStyle/>
          <a:p>
            <a:pPr indent="-228600" defTabSz="914400" eaLnBrk="1" hangingPunct="1">
              <a:lnSpc>
                <a:spcPct val="90000"/>
              </a:lnSpc>
              <a:spcAft>
                <a:spcPts val="600"/>
              </a:spcAft>
              <a:buFont typeface="Arial" panose="020B0604020202020204" pitchFamily="34" charset="0"/>
              <a:buChar char="•"/>
            </a:pPr>
            <a:endParaRPr lang="en-US" sz="1500">
              <a:solidFill>
                <a:srgbClr val="000000"/>
              </a:solidFill>
              <a:latin typeface="+mn-lt"/>
            </a:endParaRPr>
          </a:p>
          <a:p>
            <a:pPr indent="-228600" defTabSz="914400" eaLnBrk="1" hangingPunct="1">
              <a:lnSpc>
                <a:spcPct val="90000"/>
              </a:lnSpc>
              <a:spcAft>
                <a:spcPts val="600"/>
              </a:spcAft>
              <a:buFont typeface="Arial" panose="020B0604020202020204" pitchFamily="34" charset="0"/>
              <a:buChar char="•"/>
            </a:pPr>
            <a:endParaRPr lang="en-US" sz="1500">
              <a:solidFill>
                <a:srgbClr val="000000"/>
              </a:solidFill>
              <a:latin typeface="+mn-lt"/>
            </a:endParaRPr>
          </a:p>
          <a:p>
            <a:pPr indent="-228600" defTabSz="914400" eaLnBrk="1" hangingPunct="1">
              <a:lnSpc>
                <a:spcPct val="90000"/>
              </a:lnSpc>
              <a:spcAft>
                <a:spcPts val="600"/>
              </a:spcAft>
              <a:buFont typeface="Arial" panose="020B0604020202020204" pitchFamily="34" charset="0"/>
              <a:buChar char="•"/>
            </a:pPr>
            <a:r>
              <a:rPr lang="en-US" sz="1500">
                <a:solidFill>
                  <a:srgbClr val="000000"/>
                </a:solidFill>
                <a:latin typeface="+mn-lt"/>
              </a:rPr>
              <a:t>AWS Elastic Beanstalk is an easy-to-use service for deploying and scaling web applications and services developed with Java, .NET, PHP, Node.js, Python, Ruby, Go, and Docker on familiar servers such as Apache, Nginx, Passenger, and IIS.</a:t>
            </a:r>
          </a:p>
          <a:p>
            <a:pPr indent="-228600" defTabSz="914400" eaLnBrk="1" hangingPunct="1">
              <a:lnSpc>
                <a:spcPct val="90000"/>
              </a:lnSpc>
              <a:spcAft>
                <a:spcPts val="600"/>
              </a:spcAft>
              <a:buFont typeface="Arial" panose="020B0604020202020204" pitchFamily="34" charset="0"/>
              <a:buChar char="•"/>
            </a:pPr>
            <a:r>
              <a:rPr lang="en-US" sz="1500">
                <a:solidFill>
                  <a:srgbClr val="000000"/>
                </a:solidFill>
                <a:latin typeface="+mn-lt"/>
              </a:rPr>
              <a:t>We can simply upload your code and Elastic Beanstalk automatically handles the deployment, from capacity provisioning, load balancing, auto-scaling to application health monitoring. At the same time, you retain full control over the AWS resources powering your application and can access the underlying resources at any time.</a:t>
            </a:r>
          </a:p>
        </p:txBody>
      </p:sp>
      <p:sp>
        <p:nvSpPr>
          <p:cNvPr id="2" name="TextBox 1">
            <a:extLst>
              <a:ext uri="{FF2B5EF4-FFF2-40B4-BE49-F238E27FC236}">
                <a16:creationId xmlns:a16="http://schemas.microsoft.com/office/drawing/2014/main" id="{D0BD7D20-21F2-4C98-B297-37077A4AF4B7}"/>
              </a:ext>
            </a:extLst>
          </p:cNvPr>
          <p:cNvSpPr txBox="1"/>
          <p:nvPr/>
        </p:nvSpPr>
        <p:spPr>
          <a:xfrm>
            <a:off x="2963559" y="3946236"/>
            <a:ext cx="1333362" cy="492443"/>
          </a:xfrm>
          <a:prstGeom prst="rect">
            <a:avLst/>
          </a:prstGeom>
          <a:noFill/>
        </p:spPr>
        <p:txBody>
          <a:bodyPr wrap="square" rtlCol="0">
            <a:spAutoFit/>
          </a:bodyPr>
          <a:lstStyle/>
          <a:p>
            <a:pPr>
              <a:spcAft>
                <a:spcPts val="600"/>
              </a:spcAft>
            </a:pPr>
            <a:endParaRPr lang="en-US" sz="800" b="1"/>
          </a:p>
          <a:p>
            <a:pPr>
              <a:spcAft>
                <a:spcPts val="600"/>
              </a:spcAft>
            </a:pPr>
            <a:endParaRPr lang="en-IN"/>
          </a:p>
        </p:txBody>
      </p:sp>
      <p:sp>
        <p:nvSpPr>
          <p:cNvPr id="7" name="Rectangle 6">
            <a:extLst>
              <a:ext uri="{FF2B5EF4-FFF2-40B4-BE49-F238E27FC236}">
                <a16:creationId xmlns:a16="http://schemas.microsoft.com/office/drawing/2014/main" id="{0255DA2D-3473-4F49-9EF8-714EDE155ADF}"/>
              </a:ext>
            </a:extLst>
          </p:cNvPr>
          <p:cNvSpPr/>
          <p:nvPr/>
        </p:nvSpPr>
        <p:spPr>
          <a:xfrm>
            <a:off x="269875" y="925033"/>
            <a:ext cx="8589964" cy="461665"/>
          </a:xfrm>
          <a:prstGeom prst="rect">
            <a:avLst/>
          </a:prstGeom>
        </p:spPr>
        <p:txBody>
          <a:bodyPr wrap="square">
            <a:spAutoFit/>
          </a:bodyPr>
          <a:lstStyle/>
          <a:p>
            <a:pPr marL="457200" indent="-457200" eaLnBrk="1" fontAlgn="auto" hangingPunct="1">
              <a:spcBef>
                <a:spcPts val="0"/>
              </a:spcBef>
              <a:spcAft>
                <a:spcPts val="0"/>
              </a:spcAft>
              <a:buFontTx/>
              <a:buAutoNum type="arabicPeriod"/>
              <a:defRPr/>
            </a:pPr>
            <a:endParaRPr lang="en-US" sz="2400" dirty="0">
              <a:highlight>
                <a:srgbClr val="00FFFF"/>
              </a:highlight>
              <a:latin typeface="+mn-lt"/>
            </a:endParaRPr>
          </a:p>
        </p:txBody>
      </p:sp>
    </p:spTree>
    <p:extLst>
      <p:ext uri="{BB962C8B-B14F-4D97-AF65-F5344CB8AC3E}">
        <p14:creationId xmlns:p14="http://schemas.microsoft.com/office/powerpoint/2010/main" val="1588711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9570" name="Title 1">
            <a:extLst>
              <a:ext uri="{FF2B5EF4-FFF2-40B4-BE49-F238E27FC236}">
                <a16:creationId xmlns:a16="http://schemas.microsoft.com/office/drawing/2014/main" id="{3291F34C-1336-4309-B5D8-B92A040D48F1}"/>
              </a:ext>
            </a:extLst>
          </p:cNvPr>
          <p:cNvSpPr>
            <a:spLocks noGrp="1" noChangeArrowheads="1"/>
          </p:cNvSpPr>
          <p:nvPr>
            <p:ph type="title"/>
          </p:nvPr>
        </p:nvSpPr>
        <p:spPr bwMode="auto">
          <a:xfrm>
            <a:off x="480059" y="1540230"/>
            <a:ext cx="2751871" cy="2070074"/>
          </a:xfrm>
        </p:spPr>
        <p:txBody>
          <a:bodyPr vert="horz" lIns="91440" tIns="45720" rIns="91440" bIns="45720" numCol="1" rtlCol="0" anchor="ctr" anchorCtr="0" compatLnSpc="1">
            <a:prstTxWarp prst="textNoShape">
              <a:avLst/>
            </a:prstTxWarp>
            <a:normAutofit/>
          </a:bodyPr>
          <a:lstStyle/>
          <a:p>
            <a:pPr lvl="0"/>
            <a:r>
              <a:rPr lang="en-US" sz="2800" dirty="0"/>
              <a:t>Major Feature </a:t>
            </a:r>
            <a:r>
              <a:rPr lang="en-IN" sz="2800" dirty="0"/>
              <a:t>w</a:t>
            </a:r>
            <a:r>
              <a:rPr lang="en-US" sz="2800" dirty="0"/>
              <a:t>it</a:t>
            </a:r>
            <a:r>
              <a:rPr lang="en-IN" sz="2800" dirty="0"/>
              <a:t>h </a:t>
            </a:r>
            <a:r>
              <a:rPr lang="en-IN" sz="2800" dirty="0" err="1"/>
              <a:t>Elasticbeanstalk</a:t>
            </a:r>
            <a:endParaRPr lang="en-IN" sz="2800" dirty="0"/>
          </a:p>
        </p:txBody>
      </p:sp>
      <p:sp>
        <p:nvSpPr>
          <p:cNvPr id="7" name="Rectangle 6">
            <a:extLst>
              <a:ext uri="{FF2B5EF4-FFF2-40B4-BE49-F238E27FC236}">
                <a16:creationId xmlns:a16="http://schemas.microsoft.com/office/drawing/2014/main" id="{0255DA2D-3473-4F49-9EF8-714EDE155ADF}"/>
              </a:ext>
            </a:extLst>
          </p:cNvPr>
          <p:cNvSpPr/>
          <p:nvPr/>
        </p:nvSpPr>
        <p:spPr>
          <a:xfrm>
            <a:off x="4567930" y="601399"/>
            <a:ext cx="3979563" cy="3922976"/>
          </a:xfrm>
          <a:prstGeom prst="rect">
            <a:avLst/>
          </a:prstGeom>
        </p:spPr>
        <p:txBody>
          <a:bodyPr vert="horz" lIns="91440" tIns="45720" rIns="91440" bIns="45720" rtlCol="0" anchor="ctr">
            <a:normAutofit/>
          </a:bodyPr>
          <a:lstStyle/>
          <a:p>
            <a:pPr marL="457200" indent="-228600" defTabSz="914400" eaLnBrk="1" hangingPunct="1">
              <a:lnSpc>
                <a:spcPct val="90000"/>
              </a:lnSpc>
              <a:spcAft>
                <a:spcPts val="600"/>
              </a:spcAft>
              <a:buFont typeface="Arial" panose="020B0604020202020204" pitchFamily="34" charset="0"/>
              <a:buChar char="•"/>
            </a:pPr>
            <a:r>
              <a:rPr lang="en-US" sz="1800">
                <a:solidFill>
                  <a:srgbClr val="000000"/>
                </a:solidFill>
                <a:latin typeface="+mn-lt"/>
              </a:rPr>
              <a:t>Fast and simple to begin</a:t>
            </a:r>
          </a:p>
          <a:p>
            <a:pPr marL="457200" indent="-228600" defTabSz="914400" eaLnBrk="1" hangingPunct="1">
              <a:lnSpc>
                <a:spcPct val="90000"/>
              </a:lnSpc>
              <a:spcAft>
                <a:spcPts val="600"/>
              </a:spcAft>
              <a:buFont typeface="Arial" panose="020B0604020202020204" pitchFamily="34" charset="0"/>
              <a:buChar char="•"/>
            </a:pPr>
            <a:r>
              <a:rPr lang="en-US" sz="1800">
                <a:solidFill>
                  <a:srgbClr val="000000"/>
                </a:solidFill>
                <a:latin typeface="+mn-lt"/>
              </a:rPr>
              <a:t>Developer productivity</a:t>
            </a:r>
          </a:p>
          <a:p>
            <a:pPr marL="457200" indent="-228600" defTabSz="914400" eaLnBrk="1" hangingPunct="1">
              <a:lnSpc>
                <a:spcPct val="90000"/>
              </a:lnSpc>
              <a:spcAft>
                <a:spcPts val="600"/>
              </a:spcAft>
              <a:buFont typeface="Arial" panose="020B0604020202020204" pitchFamily="34" charset="0"/>
              <a:buChar char="•"/>
            </a:pPr>
            <a:r>
              <a:rPr lang="en-US" sz="1800">
                <a:solidFill>
                  <a:srgbClr val="000000"/>
                </a:solidFill>
                <a:latin typeface="+mn-lt"/>
              </a:rPr>
              <a:t>Impossible to outgrow</a:t>
            </a:r>
          </a:p>
          <a:p>
            <a:pPr marL="457200" indent="-228600" defTabSz="914400" eaLnBrk="1" hangingPunct="1">
              <a:lnSpc>
                <a:spcPct val="90000"/>
              </a:lnSpc>
              <a:spcAft>
                <a:spcPts val="600"/>
              </a:spcAft>
              <a:buFont typeface="Arial" panose="020B0604020202020204" pitchFamily="34" charset="0"/>
              <a:buChar char="•"/>
            </a:pPr>
            <a:r>
              <a:rPr lang="en-US" sz="1800">
                <a:solidFill>
                  <a:srgbClr val="000000"/>
                </a:solidFill>
                <a:latin typeface="+mn-lt"/>
              </a:rPr>
              <a:t>Complete resource control</a:t>
            </a:r>
          </a:p>
          <a:p>
            <a:pPr marL="457200" indent="-228600" defTabSz="914400" eaLnBrk="1" hangingPunct="1">
              <a:lnSpc>
                <a:spcPct val="90000"/>
              </a:lnSpc>
              <a:spcAft>
                <a:spcPts val="600"/>
              </a:spcAft>
              <a:buFont typeface="Arial" panose="020B0604020202020204" pitchFamily="34" charset="0"/>
              <a:buChar char="•"/>
            </a:pPr>
            <a:r>
              <a:rPr lang="en-US" sz="1800">
                <a:solidFill>
                  <a:srgbClr val="000000"/>
                </a:solidFill>
                <a:latin typeface="+mn-lt"/>
              </a:rPr>
              <a:t>Demo</a:t>
            </a:r>
          </a:p>
        </p:txBody>
      </p:sp>
      <p:sp>
        <p:nvSpPr>
          <p:cNvPr id="2" name="TextBox 1">
            <a:extLst>
              <a:ext uri="{FF2B5EF4-FFF2-40B4-BE49-F238E27FC236}">
                <a16:creationId xmlns:a16="http://schemas.microsoft.com/office/drawing/2014/main" id="{D0BD7D20-21F2-4C98-B297-37077A4AF4B7}"/>
              </a:ext>
            </a:extLst>
          </p:cNvPr>
          <p:cNvSpPr txBox="1"/>
          <p:nvPr/>
        </p:nvSpPr>
        <p:spPr>
          <a:xfrm>
            <a:off x="2963559" y="3946236"/>
            <a:ext cx="1333362" cy="492443"/>
          </a:xfrm>
          <a:prstGeom prst="rect">
            <a:avLst/>
          </a:prstGeom>
          <a:noFill/>
        </p:spPr>
        <p:txBody>
          <a:bodyPr wrap="square" rtlCol="0">
            <a:spAutoFit/>
          </a:bodyPr>
          <a:lstStyle/>
          <a:p>
            <a:pPr>
              <a:spcAft>
                <a:spcPts val="600"/>
              </a:spcAft>
            </a:pPr>
            <a:endParaRPr lang="en-US" sz="800" b="1"/>
          </a:p>
          <a:p>
            <a:pPr>
              <a:spcAft>
                <a:spcPts val="600"/>
              </a:spcAft>
            </a:pPr>
            <a:endParaRPr lang="en-IN"/>
          </a:p>
        </p:txBody>
      </p:sp>
    </p:spTree>
    <p:extLst>
      <p:ext uri="{BB962C8B-B14F-4D97-AF65-F5344CB8AC3E}">
        <p14:creationId xmlns:p14="http://schemas.microsoft.com/office/powerpoint/2010/main" val="32545317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90106"/>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44" name="Title 1">
            <a:extLst>
              <a:ext uri="{FF2B5EF4-FFF2-40B4-BE49-F238E27FC236}">
                <a16:creationId xmlns:a16="http://schemas.microsoft.com/office/drawing/2014/main" id="{1569B575-683B-4D7D-8CF4-6F6F58023C99}"/>
              </a:ext>
            </a:extLst>
          </p:cNvPr>
          <p:cNvSpPr>
            <a:spLocks noGrp="1" noChangeArrowheads="1"/>
          </p:cNvSpPr>
          <p:nvPr>
            <p:ph type="title"/>
          </p:nvPr>
        </p:nvSpPr>
        <p:spPr bwMode="auto">
          <a:xfrm>
            <a:off x="392906" y="3987930"/>
            <a:ext cx="8408194" cy="558627"/>
          </a:xfrm>
        </p:spPr>
        <p:txBody>
          <a:bodyPr vert="horz" lIns="91440" tIns="45720" rIns="91440" bIns="45720" numCol="1" rtlCol="0" anchor="ctr" anchorCtr="0" compatLnSpc="1">
            <a:prstTxWarp prst="textNoShape">
              <a:avLst/>
            </a:prstTxWarp>
            <a:normAutofit/>
          </a:bodyPr>
          <a:lstStyle/>
          <a:p>
            <a:pPr algn="ctr" defTabSz="914400"/>
            <a:br>
              <a:rPr lang="en-US" sz="700">
                <a:solidFill>
                  <a:schemeClr val="tx1">
                    <a:lumMod val="85000"/>
                    <a:lumOff val="15000"/>
                  </a:schemeClr>
                </a:solidFill>
              </a:rPr>
            </a:br>
            <a:r>
              <a:rPr lang="en-US" sz="700">
                <a:solidFill>
                  <a:schemeClr val="tx1">
                    <a:lumMod val="85000"/>
                    <a:lumOff val="15000"/>
                  </a:schemeClr>
                </a:solidFill>
              </a:rPr>
              <a:t>Configuration overview</a:t>
            </a:r>
            <a:br>
              <a:rPr lang="en-US" sz="700">
                <a:solidFill>
                  <a:schemeClr val="tx1">
                    <a:lumMod val="85000"/>
                    <a:lumOff val="15000"/>
                  </a:schemeClr>
                </a:solidFill>
              </a:rPr>
            </a:br>
            <a:br>
              <a:rPr lang="en-US" sz="700">
                <a:solidFill>
                  <a:schemeClr val="tx1">
                    <a:lumMod val="85000"/>
                    <a:lumOff val="15000"/>
                  </a:schemeClr>
                </a:solidFill>
              </a:rPr>
            </a:br>
            <a:endParaRPr lang="en-US" altLang="en-US" sz="700">
              <a:solidFill>
                <a:schemeClr val="tx1">
                  <a:lumMod val="85000"/>
                  <a:lumOff val="15000"/>
                </a:schemeClr>
              </a:solidFill>
            </a:endParaRPr>
          </a:p>
        </p:txBody>
      </p:sp>
      <p:cxnSp>
        <p:nvCxnSpPr>
          <p:cNvPr id="75" name="Straight Connector 7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931487"/>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60113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43F71CE-9ED2-43DB-A59B-FDF1718DE126}"/>
              </a:ext>
            </a:extLst>
          </p:cNvPr>
          <p:cNvSpPr>
            <a:spLocks noGrp="1"/>
          </p:cNvSpPr>
          <p:nvPr>
            <p:ph type="sldNum" sz="quarter" idx="11"/>
          </p:nvPr>
        </p:nvSpPr>
        <p:spPr>
          <a:xfrm>
            <a:off x="6457950" y="4767262"/>
            <a:ext cx="2057400" cy="273844"/>
          </a:xfrm>
        </p:spPr>
        <p:txBody>
          <a:bodyPr vert="horz" lIns="91440" tIns="45720" rIns="91440" bIns="45720" rtlCol="0" anchor="ctr">
            <a:normAutofit/>
          </a:bodyPr>
          <a:lstStyle/>
          <a:p>
            <a:pPr algn="r" defTabSz="457200">
              <a:lnSpc>
                <a:spcPct val="90000"/>
              </a:lnSpc>
              <a:spcAft>
                <a:spcPts val="600"/>
              </a:spcAft>
              <a:defRPr/>
            </a:pPr>
            <a:fld id="{8D8593C7-6915-41C4-A71A-5F53A55EA03C}" type="slidenum">
              <a:rPr lang="en-US" sz="1200">
                <a:solidFill>
                  <a:srgbClr val="FFFFFF"/>
                </a:solidFill>
              </a:rPr>
              <a:pPr algn="r" defTabSz="457200">
                <a:lnSpc>
                  <a:spcPct val="90000"/>
                </a:lnSpc>
                <a:spcAft>
                  <a:spcPts val="600"/>
                </a:spcAft>
                <a:defRPr/>
              </a:pPr>
              <a:t>4</a:t>
            </a:fld>
            <a:endParaRPr lang="en-US" sz="1200">
              <a:solidFill>
                <a:srgbClr val="FFFFFF"/>
              </a:solidFill>
            </a:endParaRPr>
          </a:p>
        </p:txBody>
      </p:sp>
      <p:pic>
        <p:nvPicPr>
          <p:cNvPr id="2" name="Picture 1">
            <a:extLst>
              <a:ext uri="{FF2B5EF4-FFF2-40B4-BE49-F238E27FC236}">
                <a16:creationId xmlns:a16="http://schemas.microsoft.com/office/drawing/2014/main" id="{DA54CE2B-BAD0-462C-8094-D60E4FB47F78}"/>
              </a:ext>
            </a:extLst>
          </p:cNvPr>
          <p:cNvPicPr>
            <a:picLocks noChangeAspect="1"/>
          </p:cNvPicPr>
          <p:nvPr/>
        </p:nvPicPr>
        <p:blipFill>
          <a:blip r:embed="rId2"/>
          <a:stretch>
            <a:fillRect/>
          </a:stretch>
        </p:blipFill>
        <p:spPr>
          <a:xfrm>
            <a:off x="655306" y="393404"/>
            <a:ext cx="7833387" cy="4750095"/>
          </a:xfrm>
          <a:prstGeom prst="rect">
            <a:avLst/>
          </a:prstGeom>
        </p:spPr>
      </p:pic>
    </p:spTree>
    <p:extLst>
      <p:ext uri="{BB962C8B-B14F-4D97-AF65-F5344CB8AC3E}">
        <p14:creationId xmlns:p14="http://schemas.microsoft.com/office/powerpoint/2010/main" val="177885940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43F71CE-9ED2-43DB-A59B-FDF1718DE126}"/>
              </a:ext>
            </a:extLst>
          </p:cNvPr>
          <p:cNvSpPr>
            <a:spLocks noGrp="1"/>
          </p:cNvSpPr>
          <p:nvPr>
            <p:ph type="sldNum" sz="quarter" idx="11"/>
          </p:nvPr>
        </p:nvSpPr>
        <p:spPr/>
        <p:txBody>
          <a:bodyPr/>
          <a:lstStyle/>
          <a:p>
            <a:pPr>
              <a:defRPr/>
            </a:pPr>
            <a:fld id="{8D8593C7-6915-41C4-A71A-5F53A55EA03C}" type="slidenum">
              <a:rPr lang="en-US"/>
              <a:pPr>
                <a:defRPr/>
              </a:pPr>
              <a:t>5</a:t>
            </a:fld>
            <a:endParaRPr lang="en-US" dirty="0"/>
          </a:p>
        </p:txBody>
      </p:sp>
      <p:sp>
        <p:nvSpPr>
          <p:cNvPr id="112644" name="Title 1">
            <a:extLst>
              <a:ext uri="{FF2B5EF4-FFF2-40B4-BE49-F238E27FC236}">
                <a16:creationId xmlns:a16="http://schemas.microsoft.com/office/drawing/2014/main" id="{1569B575-683B-4D7D-8CF4-6F6F58023C99}"/>
              </a:ext>
            </a:extLst>
          </p:cNvPr>
          <p:cNvSpPr>
            <a:spLocks noGrp="1" noChangeArrowheads="1"/>
          </p:cNvSpPr>
          <p:nvPr>
            <p:ph type="title"/>
          </p:nvPr>
        </p:nvSpPr>
        <p:spPr bwMode="auto">
          <a:xfrm>
            <a:off x="276225" y="536894"/>
            <a:ext cx="8589963" cy="45719"/>
          </a:xfrm>
        </p:spPr>
        <p:txBody>
          <a:bodyPr wrap="square" numCol="1" anchorCtr="0" compatLnSpc="1">
            <a:prstTxWarp prst="textNoShape">
              <a:avLst/>
            </a:prstTxWarp>
          </a:bodyPr>
          <a:lstStyle/>
          <a:p>
            <a:br>
              <a:rPr lang="en-US" sz="2400" dirty="0">
                <a:ea typeface="Arial Unicode MS" pitchFamily="34" charset="-128"/>
                <a:cs typeface="Arial" pitchFamily="34" charset="0"/>
              </a:rPr>
            </a:br>
            <a:r>
              <a:rPr lang="en-US" sz="2400" dirty="0">
                <a:ea typeface="Arial Unicode MS" pitchFamily="34" charset="-128"/>
                <a:cs typeface="Arial" pitchFamily="34" charset="0"/>
              </a:rPr>
              <a:t>Configuration overview</a:t>
            </a:r>
            <a:br>
              <a:rPr lang="en-IN" sz="2400" dirty="0">
                <a:ea typeface="Arial Unicode MS" pitchFamily="34" charset="-128"/>
                <a:cs typeface="Arial" pitchFamily="34" charset="0"/>
              </a:rPr>
            </a:br>
            <a:br>
              <a:rPr lang="en-US" sz="2400" dirty="0">
                <a:ea typeface="Arial Unicode MS" pitchFamily="34" charset="-128"/>
                <a:cs typeface="Arial" pitchFamily="34" charset="0"/>
              </a:rPr>
            </a:br>
            <a:endParaRPr lang="en-US" altLang="en-US" sz="2400" dirty="0">
              <a:solidFill>
                <a:schemeClr val="tx1"/>
              </a:solidFill>
            </a:endParaRPr>
          </a:p>
        </p:txBody>
      </p:sp>
      <p:pic>
        <p:nvPicPr>
          <p:cNvPr id="2" name="Picture 1">
            <a:extLst>
              <a:ext uri="{FF2B5EF4-FFF2-40B4-BE49-F238E27FC236}">
                <a16:creationId xmlns:a16="http://schemas.microsoft.com/office/drawing/2014/main" id="{E3332290-913A-4B48-9353-5EE112AE03E0}"/>
              </a:ext>
            </a:extLst>
          </p:cNvPr>
          <p:cNvPicPr>
            <a:picLocks noChangeAspect="1"/>
          </p:cNvPicPr>
          <p:nvPr/>
        </p:nvPicPr>
        <p:blipFill>
          <a:blip r:embed="rId2"/>
          <a:stretch>
            <a:fillRect/>
          </a:stretch>
        </p:blipFill>
        <p:spPr>
          <a:xfrm>
            <a:off x="771525" y="1414462"/>
            <a:ext cx="7600950" cy="2314575"/>
          </a:xfrm>
          <a:prstGeom prst="rect">
            <a:avLst/>
          </a:prstGeom>
        </p:spPr>
      </p:pic>
    </p:spTree>
    <p:extLst>
      <p:ext uri="{BB962C8B-B14F-4D97-AF65-F5344CB8AC3E}">
        <p14:creationId xmlns:p14="http://schemas.microsoft.com/office/powerpoint/2010/main" val="176095749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43F71CE-9ED2-43DB-A59B-FDF1718DE126}"/>
              </a:ext>
            </a:extLst>
          </p:cNvPr>
          <p:cNvSpPr>
            <a:spLocks noGrp="1"/>
          </p:cNvSpPr>
          <p:nvPr>
            <p:ph type="sldNum" sz="quarter" idx="11"/>
          </p:nvPr>
        </p:nvSpPr>
        <p:spPr/>
        <p:txBody>
          <a:bodyPr/>
          <a:lstStyle/>
          <a:p>
            <a:pPr>
              <a:defRPr/>
            </a:pPr>
            <a:fld id="{8D8593C7-6915-41C4-A71A-5F53A55EA03C}" type="slidenum">
              <a:rPr lang="en-US"/>
              <a:pPr>
                <a:defRPr/>
              </a:pPr>
              <a:t>6</a:t>
            </a:fld>
            <a:endParaRPr lang="en-US" dirty="0"/>
          </a:p>
        </p:txBody>
      </p:sp>
      <p:sp>
        <p:nvSpPr>
          <p:cNvPr id="112644" name="Title 1">
            <a:extLst>
              <a:ext uri="{FF2B5EF4-FFF2-40B4-BE49-F238E27FC236}">
                <a16:creationId xmlns:a16="http://schemas.microsoft.com/office/drawing/2014/main" id="{1569B575-683B-4D7D-8CF4-6F6F58023C99}"/>
              </a:ext>
            </a:extLst>
          </p:cNvPr>
          <p:cNvSpPr>
            <a:spLocks noGrp="1" noChangeArrowheads="1"/>
          </p:cNvSpPr>
          <p:nvPr>
            <p:ph type="title"/>
          </p:nvPr>
        </p:nvSpPr>
        <p:spPr bwMode="auto">
          <a:xfrm>
            <a:off x="276225" y="536894"/>
            <a:ext cx="8589963" cy="45719"/>
          </a:xfrm>
        </p:spPr>
        <p:txBody>
          <a:bodyPr wrap="square" numCol="1" anchorCtr="0" compatLnSpc="1">
            <a:prstTxWarp prst="textNoShape">
              <a:avLst/>
            </a:prstTxWarp>
          </a:bodyPr>
          <a:lstStyle/>
          <a:p>
            <a:br>
              <a:rPr lang="en-US" sz="2400" dirty="0">
                <a:ea typeface="Arial Unicode MS" pitchFamily="34" charset="-128"/>
                <a:cs typeface="Arial" pitchFamily="34" charset="0"/>
              </a:rPr>
            </a:br>
            <a:r>
              <a:rPr lang="en-US" sz="2400" dirty="0">
                <a:ea typeface="Arial Unicode MS" pitchFamily="34" charset="-128"/>
                <a:cs typeface="Arial" pitchFamily="34" charset="0"/>
              </a:rPr>
              <a:t>Configuration overview</a:t>
            </a:r>
            <a:br>
              <a:rPr lang="en-IN" sz="2400" dirty="0">
                <a:ea typeface="Arial Unicode MS" pitchFamily="34" charset="-128"/>
                <a:cs typeface="Arial" pitchFamily="34" charset="0"/>
              </a:rPr>
            </a:br>
            <a:br>
              <a:rPr lang="en-US" sz="2400" dirty="0">
                <a:ea typeface="Arial Unicode MS" pitchFamily="34" charset="-128"/>
                <a:cs typeface="Arial" pitchFamily="34" charset="0"/>
              </a:rPr>
            </a:br>
            <a:endParaRPr lang="en-US" altLang="en-US" sz="2400" dirty="0">
              <a:solidFill>
                <a:schemeClr val="tx1"/>
              </a:solidFill>
            </a:endParaRPr>
          </a:p>
        </p:txBody>
      </p:sp>
      <p:pic>
        <p:nvPicPr>
          <p:cNvPr id="2" name="Picture 1">
            <a:extLst>
              <a:ext uri="{FF2B5EF4-FFF2-40B4-BE49-F238E27FC236}">
                <a16:creationId xmlns:a16="http://schemas.microsoft.com/office/drawing/2014/main" id="{9CA46BE7-D3CF-48C3-9C70-DDC460D9CD4B}"/>
              </a:ext>
            </a:extLst>
          </p:cNvPr>
          <p:cNvPicPr>
            <a:picLocks noChangeAspect="1"/>
          </p:cNvPicPr>
          <p:nvPr/>
        </p:nvPicPr>
        <p:blipFill>
          <a:blip r:embed="rId2"/>
          <a:stretch>
            <a:fillRect/>
          </a:stretch>
        </p:blipFill>
        <p:spPr>
          <a:xfrm>
            <a:off x="1153454" y="704937"/>
            <a:ext cx="6837091" cy="3824534"/>
          </a:xfrm>
          <a:prstGeom prst="rect">
            <a:avLst/>
          </a:prstGeom>
        </p:spPr>
      </p:pic>
    </p:spTree>
    <p:extLst>
      <p:ext uri="{BB962C8B-B14F-4D97-AF65-F5344CB8AC3E}">
        <p14:creationId xmlns:p14="http://schemas.microsoft.com/office/powerpoint/2010/main" val="58397828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43F71CE-9ED2-43DB-A59B-FDF1718DE126}"/>
              </a:ext>
            </a:extLst>
          </p:cNvPr>
          <p:cNvSpPr>
            <a:spLocks noGrp="1"/>
          </p:cNvSpPr>
          <p:nvPr>
            <p:ph type="sldNum" sz="quarter" idx="11"/>
          </p:nvPr>
        </p:nvSpPr>
        <p:spPr/>
        <p:txBody>
          <a:bodyPr/>
          <a:lstStyle/>
          <a:p>
            <a:pPr>
              <a:defRPr/>
            </a:pPr>
            <a:fld id="{8D8593C7-6915-41C4-A71A-5F53A55EA03C}" type="slidenum">
              <a:rPr lang="en-US"/>
              <a:pPr>
                <a:defRPr/>
              </a:pPr>
              <a:t>7</a:t>
            </a:fld>
            <a:endParaRPr lang="en-US" dirty="0"/>
          </a:p>
        </p:txBody>
      </p:sp>
      <p:sp>
        <p:nvSpPr>
          <p:cNvPr id="112644" name="Title 1">
            <a:extLst>
              <a:ext uri="{FF2B5EF4-FFF2-40B4-BE49-F238E27FC236}">
                <a16:creationId xmlns:a16="http://schemas.microsoft.com/office/drawing/2014/main" id="{1569B575-683B-4D7D-8CF4-6F6F58023C99}"/>
              </a:ext>
            </a:extLst>
          </p:cNvPr>
          <p:cNvSpPr>
            <a:spLocks noGrp="1" noChangeArrowheads="1"/>
          </p:cNvSpPr>
          <p:nvPr>
            <p:ph type="title"/>
          </p:nvPr>
        </p:nvSpPr>
        <p:spPr bwMode="auto">
          <a:xfrm>
            <a:off x="276225" y="536894"/>
            <a:ext cx="8589963" cy="45719"/>
          </a:xfrm>
        </p:spPr>
        <p:txBody>
          <a:bodyPr wrap="square" numCol="1" anchorCtr="0" compatLnSpc="1">
            <a:prstTxWarp prst="textNoShape">
              <a:avLst/>
            </a:prstTxWarp>
          </a:bodyPr>
          <a:lstStyle/>
          <a:p>
            <a:br>
              <a:rPr lang="en-US" sz="2400" dirty="0">
                <a:ea typeface="Arial Unicode MS" pitchFamily="34" charset="-128"/>
                <a:cs typeface="Arial" pitchFamily="34" charset="0"/>
              </a:rPr>
            </a:br>
            <a:r>
              <a:rPr lang="en-US" sz="2400" dirty="0">
                <a:ea typeface="Arial Unicode MS" pitchFamily="34" charset="-128"/>
                <a:cs typeface="Arial" pitchFamily="34" charset="0"/>
              </a:rPr>
              <a:t>Configuration overview</a:t>
            </a:r>
            <a:br>
              <a:rPr lang="en-IN" sz="2400" dirty="0">
                <a:ea typeface="Arial Unicode MS" pitchFamily="34" charset="-128"/>
                <a:cs typeface="Arial" pitchFamily="34" charset="0"/>
              </a:rPr>
            </a:br>
            <a:br>
              <a:rPr lang="en-US" sz="2400" dirty="0">
                <a:ea typeface="Arial Unicode MS" pitchFamily="34" charset="-128"/>
                <a:cs typeface="Arial" pitchFamily="34" charset="0"/>
              </a:rPr>
            </a:br>
            <a:endParaRPr lang="en-US" altLang="en-US" sz="2400" dirty="0">
              <a:solidFill>
                <a:schemeClr val="tx1"/>
              </a:solidFill>
            </a:endParaRPr>
          </a:p>
        </p:txBody>
      </p:sp>
      <p:pic>
        <p:nvPicPr>
          <p:cNvPr id="7" name="Picture 6">
            <a:extLst>
              <a:ext uri="{FF2B5EF4-FFF2-40B4-BE49-F238E27FC236}">
                <a16:creationId xmlns:a16="http://schemas.microsoft.com/office/drawing/2014/main" id="{961D4878-2CC0-45E2-BB9C-BD30CBDAF021}"/>
              </a:ext>
            </a:extLst>
          </p:cNvPr>
          <p:cNvPicPr/>
          <p:nvPr/>
        </p:nvPicPr>
        <p:blipFill>
          <a:blip r:embed="rId2"/>
          <a:stretch>
            <a:fillRect/>
          </a:stretch>
        </p:blipFill>
        <p:spPr>
          <a:xfrm>
            <a:off x="674688" y="853793"/>
            <a:ext cx="7395424" cy="3108962"/>
          </a:xfrm>
          <a:prstGeom prst="rect">
            <a:avLst/>
          </a:prstGeom>
        </p:spPr>
      </p:pic>
    </p:spTree>
    <p:extLst>
      <p:ext uri="{BB962C8B-B14F-4D97-AF65-F5344CB8AC3E}">
        <p14:creationId xmlns:p14="http://schemas.microsoft.com/office/powerpoint/2010/main" val="41318177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43F71CE-9ED2-43DB-A59B-FDF1718DE126}"/>
              </a:ext>
            </a:extLst>
          </p:cNvPr>
          <p:cNvSpPr>
            <a:spLocks noGrp="1"/>
          </p:cNvSpPr>
          <p:nvPr>
            <p:ph type="sldNum" sz="quarter" idx="11"/>
          </p:nvPr>
        </p:nvSpPr>
        <p:spPr/>
        <p:txBody>
          <a:bodyPr/>
          <a:lstStyle/>
          <a:p>
            <a:pPr>
              <a:defRPr/>
            </a:pPr>
            <a:fld id="{8D8593C7-6915-41C4-A71A-5F53A55EA03C}" type="slidenum">
              <a:rPr lang="en-US"/>
              <a:pPr>
                <a:defRPr/>
              </a:pPr>
              <a:t>8</a:t>
            </a:fld>
            <a:endParaRPr lang="en-US" dirty="0"/>
          </a:p>
        </p:txBody>
      </p:sp>
      <p:sp>
        <p:nvSpPr>
          <p:cNvPr id="112644" name="Title 1">
            <a:extLst>
              <a:ext uri="{FF2B5EF4-FFF2-40B4-BE49-F238E27FC236}">
                <a16:creationId xmlns:a16="http://schemas.microsoft.com/office/drawing/2014/main" id="{1569B575-683B-4D7D-8CF4-6F6F58023C99}"/>
              </a:ext>
            </a:extLst>
          </p:cNvPr>
          <p:cNvSpPr>
            <a:spLocks noGrp="1" noChangeArrowheads="1"/>
          </p:cNvSpPr>
          <p:nvPr>
            <p:ph type="title"/>
          </p:nvPr>
        </p:nvSpPr>
        <p:spPr bwMode="auto">
          <a:xfrm>
            <a:off x="276225" y="536894"/>
            <a:ext cx="8589963" cy="45719"/>
          </a:xfrm>
        </p:spPr>
        <p:txBody>
          <a:bodyPr wrap="square" numCol="1" anchorCtr="0" compatLnSpc="1">
            <a:prstTxWarp prst="textNoShape">
              <a:avLst/>
            </a:prstTxWarp>
          </a:bodyPr>
          <a:lstStyle/>
          <a:p>
            <a:br>
              <a:rPr lang="en-US" sz="2400" dirty="0">
                <a:ea typeface="Arial Unicode MS" pitchFamily="34" charset="-128"/>
                <a:cs typeface="Arial" pitchFamily="34" charset="0"/>
              </a:rPr>
            </a:br>
            <a:r>
              <a:rPr lang="en-US" sz="2400" dirty="0">
                <a:ea typeface="Arial Unicode MS" pitchFamily="34" charset="-128"/>
                <a:cs typeface="Arial" pitchFamily="34" charset="0"/>
              </a:rPr>
              <a:t>Configuration overview</a:t>
            </a:r>
            <a:br>
              <a:rPr lang="en-IN" sz="2400" dirty="0">
                <a:ea typeface="Arial Unicode MS" pitchFamily="34" charset="-128"/>
                <a:cs typeface="Arial" pitchFamily="34" charset="0"/>
              </a:rPr>
            </a:br>
            <a:br>
              <a:rPr lang="en-US" sz="2400" dirty="0">
                <a:ea typeface="Arial Unicode MS" pitchFamily="34" charset="-128"/>
                <a:cs typeface="Arial" pitchFamily="34" charset="0"/>
              </a:rPr>
            </a:br>
            <a:endParaRPr lang="en-US" altLang="en-US" sz="2400" dirty="0">
              <a:solidFill>
                <a:schemeClr val="tx1"/>
              </a:solidFill>
            </a:endParaRPr>
          </a:p>
        </p:txBody>
      </p:sp>
      <p:pic>
        <p:nvPicPr>
          <p:cNvPr id="7" name="Picture 6">
            <a:extLst>
              <a:ext uri="{FF2B5EF4-FFF2-40B4-BE49-F238E27FC236}">
                <a16:creationId xmlns:a16="http://schemas.microsoft.com/office/drawing/2014/main" id="{3BE106D1-89C0-474C-900F-1A8492F6DE48}"/>
              </a:ext>
            </a:extLst>
          </p:cNvPr>
          <p:cNvPicPr/>
          <p:nvPr/>
        </p:nvPicPr>
        <p:blipFill>
          <a:blip r:embed="rId2"/>
          <a:stretch>
            <a:fillRect/>
          </a:stretch>
        </p:blipFill>
        <p:spPr>
          <a:xfrm>
            <a:off x="765544" y="779367"/>
            <a:ext cx="7654556" cy="4079712"/>
          </a:xfrm>
          <a:prstGeom prst="rect">
            <a:avLst/>
          </a:prstGeom>
        </p:spPr>
      </p:pic>
    </p:spTree>
    <p:extLst>
      <p:ext uri="{BB962C8B-B14F-4D97-AF65-F5344CB8AC3E}">
        <p14:creationId xmlns:p14="http://schemas.microsoft.com/office/powerpoint/2010/main" val="106648549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D12C922-4A24-453F-868A-1D72A0C66099}"/>
              </a:ext>
            </a:extLst>
          </p:cNvPr>
          <p:cNvSpPr>
            <a:spLocks noGrp="1"/>
          </p:cNvSpPr>
          <p:nvPr>
            <p:ph type="ftr" sz="quarter" idx="10"/>
          </p:nvPr>
        </p:nvSpPr>
        <p:spPr/>
        <p:txBody>
          <a:bodyPr/>
          <a:lstStyle/>
          <a:p>
            <a:pPr>
              <a:defRPr/>
            </a:pPr>
            <a:endParaRPr lang="en-US"/>
          </a:p>
        </p:txBody>
      </p:sp>
      <p:sp>
        <p:nvSpPr>
          <p:cNvPr id="6" name="Slide Number Placeholder 5">
            <a:extLst>
              <a:ext uri="{FF2B5EF4-FFF2-40B4-BE49-F238E27FC236}">
                <a16:creationId xmlns:a16="http://schemas.microsoft.com/office/drawing/2014/main" id="{C43F71CE-9ED2-43DB-A59B-FDF1718DE126}"/>
              </a:ext>
            </a:extLst>
          </p:cNvPr>
          <p:cNvSpPr>
            <a:spLocks noGrp="1"/>
          </p:cNvSpPr>
          <p:nvPr>
            <p:ph type="sldNum" sz="quarter" idx="11"/>
          </p:nvPr>
        </p:nvSpPr>
        <p:spPr/>
        <p:txBody>
          <a:bodyPr/>
          <a:lstStyle/>
          <a:p>
            <a:pPr>
              <a:defRPr/>
            </a:pPr>
            <a:fld id="{8D8593C7-6915-41C4-A71A-5F53A55EA03C}" type="slidenum">
              <a:rPr lang="en-US"/>
              <a:pPr>
                <a:defRPr/>
              </a:pPr>
              <a:t>9</a:t>
            </a:fld>
            <a:endParaRPr lang="en-US" dirty="0"/>
          </a:p>
        </p:txBody>
      </p:sp>
      <p:sp>
        <p:nvSpPr>
          <p:cNvPr id="112644" name="Title 1">
            <a:extLst>
              <a:ext uri="{FF2B5EF4-FFF2-40B4-BE49-F238E27FC236}">
                <a16:creationId xmlns:a16="http://schemas.microsoft.com/office/drawing/2014/main" id="{1569B575-683B-4D7D-8CF4-6F6F58023C99}"/>
              </a:ext>
            </a:extLst>
          </p:cNvPr>
          <p:cNvSpPr>
            <a:spLocks noGrp="1" noChangeArrowheads="1"/>
          </p:cNvSpPr>
          <p:nvPr>
            <p:ph type="title"/>
          </p:nvPr>
        </p:nvSpPr>
        <p:spPr bwMode="auto">
          <a:xfrm>
            <a:off x="276225" y="536894"/>
            <a:ext cx="8589963" cy="45719"/>
          </a:xfrm>
        </p:spPr>
        <p:txBody>
          <a:bodyPr wrap="square" numCol="1" anchorCtr="0" compatLnSpc="1">
            <a:prstTxWarp prst="textNoShape">
              <a:avLst/>
            </a:prstTxWarp>
          </a:bodyPr>
          <a:lstStyle/>
          <a:p>
            <a:br>
              <a:rPr lang="en-US" sz="2400" dirty="0">
                <a:ea typeface="Arial Unicode MS" pitchFamily="34" charset="-128"/>
                <a:cs typeface="Arial" pitchFamily="34" charset="0"/>
              </a:rPr>
            </a:br>
            <a:r>
              <a:rPr lang="en-US" sz="2400" dirty="0">
                <a:ea typeface="Arial Unicode MS" pitchFamily="34" charset="-128"/>
                <a:cs typeface="Arial" pitchFamily="34" charset="0"/>
              </a:rPr>
              <a:t>Configuration overview</a:t>
            </a:r>
            <a:br>
              <a:rPr lang="en-IN" sz="2400" dirty="0">
                <a:ea typeface="Arial Unicode MS" pitchFamily="34" charset="-128"/>
                <a:cs typeface="Arial" pitchFamily="34" charset="0"/>
              </a:rPr>
            </a:br>
            <a:br>
              <a:rPr lang="en-US" sz="2400" dirty="0">
                <a:ea typeface="Arial Unicode MS" pitchFamily="34" charset="-128"/>
                <a:cs typeface="Arial" pitchFamily="34" charset="0"/>
              </a:rPr>
            </a:br>
            <a:endParaRPr lang="en-US" altLang="en-US" sz="2400" dirty="0">
              <a:solidFill>
                <a:schemeClr val="tx1"/>
              </a:solidFill>
            </a:endParaRPr>
          </a:p>
        </p:txBody>
      </p:sp>
      <p:pic>
        <p:nvPicPr>
          <p:cNvPr id="2" name="Picture 1">
            <a:extLst>
              <a:ext uri="{FF2B5EF4-FFF2-40B4-BE49-F238E27FC236}">
                <a16:creationId xmlns:a16="http://schemas.microsoft.com/office/drawing/2014/main" id="{889357BD-BF80-4C35-AF9D-2FCC58206AA6}"/>
              </a:ext>
            </a:extLst>
          </p:cNvPr>
          <p:cNvPicPr>
            <a:picLocks noChangeAspect="1"/>
          </p:cNvPicPr>
          <p:nvPr/>
        </p:nvPicPr>
        <p:blipFill>
          <a:blip r:embed="rId2"/>
          <a:stretch>
            <a:fillRect/>
          </a:stretch>
        </p:blipFill>
        <p:spPr>
          <a:xfrm>
            <a:off x="0" y="457200"/>
            <a:ext cx="9144000" cy="4686300"/>
          </a:xfrm>
          <a:prstGeom prst="rect">
            <a:avLst/>
          </a:prstGeom>
        </p:spPr>
      </p:pic>
    </p:spTree>
    <p:extLst>
      <p:ext uri="{BB962C8B-B14F-4D97-AF65-F5344CB8AC3E}">
        <p14:creationId xmlns:p14="http://schemas.microsoft.com/office/powerpoint/2010/main" val="1799349496"/>
      </p:ext>
    </p:extLst>
  </p:cSld>
  <p:clrMapOvr>
    <a:masterClrMapping/>
  </p:clrMapOvr>
  <p:transition spd="med">
    <p:fade/>
  </p:transition>
</p:sld>
</file>

<file path=ppt/theme/theme1.xml><?xml version="1.0" encoding="utf-8"?>
<a:theme xmlns:a="http://schemas.openxmlformats.org/drawingml/2006/main" name="1_Custom Design">
  <a:themeElements>
    <a:clrScheme name="Persistent">
      <a:dk1>
        <a:sysClr val="windowText" lastClr="000000"/>
      </a:dk1>
      <a:lt1>
        <a:srgbClr val="FFFFFF"/>
      </a:lt1>
      <a:dk2>
        <a:srgbClr val="44546A"/>
      </a:dk2>
      <a:lt2>
        <a:srgbClr val="E7E6E6"/>
      </a:lt2>
      <a:accent1>
        <a:srgbClr val="006899"/>
      </a:accent1>
      <a:accent2>
        <a:srgbClr val="F37021"/>
      </a:accent2>
      <a:accent3>
        <a:srgbClr val="8DC63F"/>
      </a:accent3>
      <a:accent4>
        <a:srgbClr val="515151"/>
      </a:accent4>
      <a:accent5>
        <a:srgbClr val="44C8F5"/>
      </a:accent5>
      <a:accent6>
        <a:srgbClr val="E1E558"/>
      </a:accent6>
      <a:hlink>
        <a:srgbClr val="006899"/>
      </a:hlink>
      <a:folHlink>
        <a:srgbClr val="0068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118E6507-9AB4-42BC-886A-F260A00B1EAE}" vid="{918AE3A3-0637-4C77-904F-E9878F704BEB}"/>
    </a:ext>
  </a:extLst>
</a:theme>
</file>

<file path=ppt/theme/theme2.xml><?xml version="1.0" encoding="utf-8"?>
<a:theme xmlns:a="http://schemas.openxmlformats.org/drawingml/2006/main" name="Title and Content with Bullets">
  <a:themeElements>
    <a:clrScheme name="Persistent">
      <a:dk1>
        <a:sysClr val="windowText" lastClr="000000"/>
      </a:dk1>
      <a:lt1>
        <a:srgbClr val="FFFFFF"/>
      </a:lt1>
      <a:dk2>
        <a:srgbClr val="44546A"/>
      </a:dk2>
      <a:lt2>
        <a:srgbClr val="E7E6E6"/>
      </a:lt2>
      <a:accent1>
        <a:srgbClr val="006899"/>
      </a:accent1>
      <a:accent2>
        <a:srgbClr val="F37021"/>
      </a:accent2>
      <a:accent3>
        <a:srgbClr val="8DC63F"/>
      </a:accent3>
      <a:accent4>
        <a:srgbClr val="515151"/>
      </a:accent4>
      <a:accent5>
        <a:srgbClr val="44C8F5"/>
      </a:accent5>
      <a:accent6>
        <a:srgbClr val="E1E558"/>
      </a:accent6>
      <a:hlink>
        <a:srgbClr val="006899"/>
      </a:hlink>
      <a:folHlink>
        <a:srgbClr val="006899"/>
      </a:folHlink>
    </a:clrScheme>
    <a:fontScheme name="Persiste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118E6507-9AB4-42BC-886A-F260A00B1EAE}" vid="{CDB6C659-6DAF-463F-8D74-B2790BDD767A}"/>
    </a:ext>
  </a:extLst>
</a:theme>
</file>

<file path=ppt/theme/theme3.xml><?xml version="1.0" encoding="utf-8"?>
<a:theme xmlns:a="http://schemas.openxmlformats.org/drawingml/2006/main" name="1_Title and Content with Bullets">
  <a:themeElements>
    <a:clrScheme name="PersistentColor">
      <a:dk1>
        <a:srgbClr val="006899"/>
      </a:dk1>
      <a:lt1>
        <a:sysClr val="window" lastClr="FFFFFF"/>
      </a:lt1>
      <a:dk2>
        <a:srgbClr val="8DC63F"/>
      </a:dk2>
      <a:lt2>
        <a:srgbClr val="A1A1A1"/>
      </a:lt2>
      <a:accent1>
        <a:srgbClr val="006899"/>
      </a:accent1>
      <a:accent2>
        <a:srgbClr val="44C8F5"/>
      </a:accent2>
      <a:accent3>
        <a:srgbClr val="8DC63F"/>
      </a:accent3>
      <a:accent4>
        <a:srgbClr val="D3E174"/>
      </a:accent4>
      <a:accent5>
        <a:srgbClr val="F37021"/>
      </a:accent5>
      <a:accent6>
        <a:srgbClr val="FFE191"/>
      </a:accent6>
      <a:hlink>
        <a:srgbClr val="006899"/>
      </a:hlink>
      <a:folHlink>
        <a:srgbClr val="28BAFE"/>
      </a:folHlink>
    </a:clrScheme>
    <a:fontScheme name="Persiste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1C49652-7147-474B-9477-BDA100DBD643}" vid="{9FB534DA-F606-4DC6-A7FB-A2F1A2E6FDD8}"/>
    </a:ext>
  </a:extLst>
</a:theme>
</file>

<file path=ppt/theme/theme4.xml><?xml version="1.0" encoding="utf-8"?>
<a:theme xmlns:a="http://schemas.openxmlformats.org/drawingml/2006/main" name="2_Custom Design">
  <a:themeElements>
    <a:clrScheme name="persistent">
      <a:dk1>
        <a:sysClr val="windowText" lastClr="000000"/>
      </a:dk1>
      <a:lt1>
        <a:srgbClr val="FFFFFF"/>
      </a:lt1>
      <a:dk2>
        <a:srgbClr val="44546A"/>
      </a:dk2>
      <a:lt2>
        <a:srgbClr val="E7E6E6"/>
      </a:lt2>
      <a:accent1>
        <a:srgbClr val="1E4E79"/>
      </a:accent1>
      <a:accent2>
        <a:srgbClr val="ED7D31"/>
      </a:accent2>
      <a:accent3>
        <a:srgbClr val="92D050"/>
      </a:accent3>
      <a:accent4>
        <a:srgbClr val="515151"/>
      </a:accent4>
      <a:accent5>
        <a:srgbClr val="4472C4"/>
      </a:accent5>
      <a:accent6>
        <a:srgbClr val="FFFFFF"/>
      </a:accent6>
      <a:hlink>
        <a:srgbClr val="FFFFFF"/>
      </a:hlink>
      <a:folHlink>
        <a:srgbClr val="FFFF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1C49652-7147-474B-9477-BDA100DBD643}" vid="{4E19E547-515D-4220-BDDB-D27D9B719D63}"/>
    </a:ext>
  </a:extLst>
</a:theme>
</file>

<file path=ppt/theme/theme5.xml><?xml version="1.0" encoding="utf-8"?>
<a:theme xmlns:a="http://schemas.openxmlformats.org/drawingml/2006/main" name="2_Title and Content with Bullets">
  <a:themeElements>
    <a:clrScheme name="Persistent Color Palette 2018-2019">
      <a:dk1>
        <a:sysClr val="windowText" lastClr="000000"/>
      </a:dk1>
      <a:lt1>
        <a:srgbClr val="FFFFFF"/>
      </a:lt1>
      <a:dk2>
        <a:srgbClr val="44546A"/>
      </a:dk2>
      <a:lt2>
        <a:srgbClr val="E7E6E6"/>
      </a:lt2>
      <a:accent1>
        <a:srgbClr val="006899"/>
      </a:accent1>
      <a:accent2>
        <a:srgbClr val="F37021"/>
      </a:accent2>
      <a:accent3>
        <a:srgbClr val="8DC63F"/>
      </a:accent3>
      <a:accent4>
        <a:srgbClr val="C85C1A"/>
      </a:accent4>
      <a:accent5>
        <a:srgbClr val="44C8F5"/>
      </a:accent5>
      <a:accent6>
        <a:srgbClr val="939393"/>
      </a:accent6>
      <a:hlink>
        <a:srgbClr val="006899"/>
      </a:hlink>
      <a:folHlink>
        <a:srgbClr val="0068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rsistent Template.potx" id="{C92FFE93-E22F-43F4-B725-4E9130A8870D}" vid="{27FBD229-25C1-4329-ABF3-3DDB8641B5AC}"/>
    </a:ext>
  </a:extLst>
</a:theme>
</file>

<file path=ppt/theme/theme6.xml><?xml version="1.0" encoding="utf-8"?>
<a:theme xmlns:a="http://schemas.openxmlformats.org/drawingml/2006/main" name="3_Custom Design">
  <a:themeElements>
    <a:clrScheme name="Persistent Color Palette 2018-2019">
      <a:dk1>
        <a:sysClr val="windowText" lastClr="000000"/>
      </a:dk1>
      <a:lt1>
        <a:srgbClr val="FFFFFF"/>
      </a:lt1>
      <a:dk2>
        <a:srgbClr val="44546A"/>
      </a:dk2>
      <a:lt2>
        <a:srgbClr val="E7E6E6"/>
      </a:lt2>
      <a:accent1>
        <a:srgbClr val="006899"/>
      </a:accent1>
      <a:accent2>
        <a:srgbClr val="F37021"/>
      </a:accent2>
      <a:accent3>
        <a:srgbClr val="8DC63F"/>
      </a:accent3>
      <a:accent4>
        <a:srgbClr val="C85C1A"/>
      </a:accent4>
      <a:accent5>
        <a:srgbClr val="44C8F5"/>
      </a:accent5>
      <a:accent6>
        <a:srgbClr val="939393"/>
      </a:accent6>
      <a:hlink>
        <a:srgbClr val="006899"/>
      </a:hlink>
      <a:folHlink>
        <a:srgbClr val="0068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rsistent Template.potx" id="{C92FFE93-E22F-43F4-B725-4E9130A8870D}" vid="{6B9AE79B-5AA7-414C-B053-D92E63FA1CD4}"/>
    </a:ext>
  </a:extLst>
</a:theme>
</file>

<file path=ppt/theme/theme7.xml><?xml version="1.0" encoding="utf-8"?>
<a:theme xmlns:a="http://schemas.openxmlformats.org/drawingml/2006/main" name="Master">
  <a:themeElements>
    <a:clrScheme name="Custom 1">
      <a:dk1>
        <a:srgbClr val="201D28"/>
      </a:dk1>
      <a:lt1>
        <a:srgbClr val="EEEFEE"/>
      </a:lt1>
      <a:dk2>
        <a:srgbClr val="4C4D4C"/>
      </a:dk2>
      <a:lt2>
        <a:srgbClr val="D3D1D4"/>
      </a:lt2>
      <a:accent1>
        <a:srgbClr val="FD5F08"/>
      </a:accent1>
      <a:accent2>
        <a:srgbClr val="FC7E39"/>
      </a:accent2>
      <a:accent3>
        <a:srgbClr val="FDBE9C"/>
      </a:accent3>
      <a:accent4>
        <a:srgbClr val="211D28"/>
      </a:accent4>
      <a:accent5>
        <a:srgbClr val="4E4A53"/>
      </a:accent5>
      <a:accent6>
        <a:srgbClr val="7A777E"/>
      </a:accent6>
      <a:hlink>
        <a:srgbClr val="FD5F08"/>
      </a:hlink>
      <a:folHlink>
        <a:srgbClr val="9638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7D7D6C19E666468C51B9D691B6BAB5" ma:contentTypeVersion="2" ma:contentTypeDescription="Create a new document." ma:contentTypeScope="" ma:versionID="c24817d409a0906713b709af7223c95b">
  <xsd:schema xmlns:xsd="http://www.w3.org/2001/XMLSchema" xmlns:xs="http://www.w3.org/2001/XMLSchema" xmlns:p="http://schemas.microsoft.com/office/2006/metadata/properties" xmlns:ns2="34b5106a-5ad3-4a1b-a49b-3bc2c0e555a1" targetNamespace="http://schemas.microsoft.com/office/2006/metadata/properties" ma:root="true" ma:fieldsID="b4a29718df07162a4587b52b32d4aa1f" ns2:_="">
    <xsd:import namespace="34b5106a-5ad3-4a1b-a49b-3bc2c0e555a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5106a-5ad3-4a1b-a49b-3bc2c0e555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6C47B3-7727-48D9-97F8-5568E2880F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b5106a-5ad3-4a1b-a49b-3bc2c0e555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632D30-D7F9-4D4E-9B94-6DE57D803411}">
  <ds:schemaRefs>
    <ds:schemaRef ds:uri="http://schemas.microsoft.com/sharepoint/v3/contenttype/forms"/>
  </ds:schemaRefs>
</ds:datastoreItem>
</file>

<file path=customXml/itemProps3.xml><?xml version="1.0" encoding="utf-8"?>
<ds:datastoreItem xmlns:ds="http://schemas.openxmlformats.org/officeDocument/2006/customXml" ds:itemID="{B9EE5570-C3F4-4D29-9765-1B7A45D5D4D9}">
  <ds:schemaRefs>
    <ds:schemaRef ds:uri="http://schemas.microsoft.com/office/2006/documentManagement/types"/>
    <ds:schemaRef ds:uri="http://schemas.microsoft.com/office/infopath/2007/PartnerControls"/>
    <ds:schemaRef ds:uri="http://www.w3.org/XML/1998/namespace"/>
    <ds:schemaRef ds:uri="http://purl.org/dc/terms/"/>
    <ds:schemaRef ds:uri="http://purl.org/dc/elements/1.1/"/>
    <ds:schemaRef ds:uri="http://purl.org/dc/dcmitype/"/>
    <ds:schemaRef ds:uri="http://schemas.openxmlformats.org/package/2006/metadata/core-properties"/>
    <ds:schemaRef ds:uri="34b5106a-5ad3-4a1b-a49b-3bc2c0e555a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2617</TotalTime>
  <Words>217</Words>
  <Application>Microsoft Office PowerPoint</Application>
  <PresentationFormat>On-screen Show (16:9)</PresentationFormat>
  <Paragraphs>34</Paragraphs>
  <Slides>11</Slides>
  <Notes>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11</vt:i4>
      </vt:variant>
    </vt:vector>
  </HeadingPairs>
  <TitlesOfParts>
    <vt:vector size="26" baseType="lpstr">
      <vt:lpstr>Arial</vt:lpstr>
      <vt:lpstr>Calibri</vt:lpstr>
      <vt:lpstr>Calibri Light</vt:lpstr>
      <vt:lpstr>Georgia</vt:lpstr>
      <vt:lpstr>System Font Regular</vt:lpstr>
      <vt:lpstr>Verdana</vt:lpstr>
      <vt:lpstr>Wingdings</vt:lpstr>
      <vt:lpstr>Wingdings 2</vt:lpstr>
      <vt:lpstr>1_Custom Design</vt:lpstr>
      <vt:lpstr>Title and Content with Bullets</vt:lpstr>
      <vt:lpstr>1_Title and Content with Bullets</vt:lpstr>
      <vt:lpstr>2_Custom Design</vt:lpstr>
      <vt:lpstr>2_Title and Content with Bullets</vt:lpstr>
      <vt:lpstr>3_Custom Design</vt:lpstr>
      <vt:lpstr>Master</vt:lpstr>
      <vt:lpstr>   Agenda  </vt:lpstr>
      <vt:lpstr>Elastic Bean Stalk Overview</vt:lpstr>
      <vt:lpstr>Major Feature with Elasticbeanstalk</vt:lpstr>
      <vt:lpstr> Configuration overview  </vt:lpstr>
      <vt:lpstr> Configuration overview  </vt:lpstr>
      <vt:lpstr> Configuration overview  </vt:lpstr>
      <vt:lpstr> Configuration overview  </vt:lpstr>
      <vt:lpstr> Configuration overview  </vt:lpstr>
      <vt:lpstr> Configuration overview  </vt:lpstr>
      <vt:lpstr>  Cost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Elasticbeanstalk</dc:title>
  <dc:creator>Anshoo Verma</dc:creator>
  <cp:lastModifiedBy>Anshoo Verma</cp:lastModifiedBy>
  <cp:revision>9</cp:revision>
  <dcterms:created xsi:type="dcterms:W3CDTF">2020-07-25T08:03:21Z</dcterms:created>
  <dcterms:modified xsi:type="dcterms:W3CDTF">2021-08-29T08:01:24Z</dcterms:modified>
</cp:coreProperties>
</file>